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86" r:id="rId2"/>
  </p:sldMasterIdLst>
  <p:notesMasterIdLst>
    <p:notesMasterId r:id="rId8"/>
  </p:notesMasterIdLst>
  <p:sldIdLst>
    <p:sldId id="2145707945" r:id="rId3"/>
    <p:sldId id="2145707944" r:id="rId4"/>
    <p:sldId id="2145707946" r:id="rId5"/>
    <p:sldId id="2145707947" r:id="rId6"/>
    <p:sldId id="2145707948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C191126-371D-481E-AEB2-F84F22D78702}">
          <p14:sldIdLst>
            <p14:sldId id="2145707945"/>
            <p14:sldId id="2145707944"/>
            <p14:sldId id="2145707946"/>
            <p14:sldId id="2145707947"/>
            <p14:sldId id="214570794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929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11" userDrawn="1">
          <p15:clr>
            <a:srgbClr val="A4A3A4"/>
          </p15:clr>
        </p15:guide>
        <p15:guide id="4" pos="619" userDrawn="1">
          <p15:clr>
            <a:srgbClr val="A4A3A4"/>
          </p15:clr>
        </p15:guide>
        <p15:guide id="5" pos="4906" userDrawn="1">
          <p15:clr>
            <a:srgbClr val="A4A3A4"/>
          </p15:clr>
        </p15:guide>
        <p15:guide id="6" pos="5450" userDrawn="1">
          <p15:clr>
            <a:srgbClr val="A4A3A4"/>
          </p15:clr>
        </p15:guide>
        <p15:guide id="7" orient="horz" pos="324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uskova Darya Mikhaylovna" initials="YDM" lastIdx="44" clrIdx="0">
    <p:extLst>
      <p:ext uri="{19B8F6BF-5375-455C-9EA6-DF929625EA0E}">
        <p15:presenceInfo xmlns:p15="http://schemas.microsoft.com/office/powerpoint/2012/main" userId="S-1-5-21-801087328-2786612219-3527447655-1246" providerId="AD"/>
      </p:ext>
    </p:extLst>
  </p:cmAuthor>
  <p:cmAuthor id="2" name="Balykina Larisa Evgenevna" initials="BLE" lastIdx="6" clrIdx="1">
    <p:extLst>
      <p:ext uri="{19B8F6BF-5375-455C-9EA6-DF929625EA0E}">
        <p15:presenceInfo xmlns:p15="http://schemas.microsoft.com/office/powerpoint/2012/main" userId="S-1-5-21-801087328-2786612219-3527447655-51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237"/>
    <a:srgbClr val="41CED9"/>
    <a:srgbClr val="029AA4"/>
    <a:srgbClr val="FFFFFF"/>
    <a:srgbClr val="202630"/>
    <a:srgbClr val="41465B"/>
    <a:srgbClr val="00FFFF"/>
    <a:srgbClr val="A0C7E6"/>
    <a:srgbClr val="4284FE"/>
    <a:srgbClr val="77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0" autoAdjust="0"/>
    <p:restoredTop sz="96247" autoAdjust="0"/>
  </p:normalViewPr>
  <p:slideViewPr>
    <p:cSldViewPr snapToGrid="0">
      <p:cViewPr varScale="1">
        <p:scale>
          <a:sx n="63" d="100"/>
          <a:sy n="63" d="100"/>
        </p:scale>
        <p:origin x="612" y="64"/>
      </p:cViewPr>
      <p:guideLst>
        <p:guide orient="horz" pos="3929"/>
        <p:guide pos="3840"/>
        <p:guide pos="211"/>
        <p:guide pos="619"/>
        <p:guide pos="4906"/>
        <p:guide pos="5450"/>
        <p:guide orient="horz" pos="3249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3A97F-4B53-4280-9167-60E0FDD630F4}" type="datetimeFigureOut">
              <a:rPr lang="ru-RU" smtClean="0"/>
              <a:t>02.10.2022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FD7D8B-A38C-40A8-9B07-6B79E54ED9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589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лавный слайд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10"/>
          <p:cNvSpPr>
            <a:spLocks noGrp="1"/>
          </p:cNvSpPr>
          <p:nvPr>
            <p:ph type="pic" sz="quarter" idx="10"/>
          </p:nvPr>
        </p:nvSpPr>
        <p:spPr>
          <a:xfrm>
            <a:off x="5712643" y="-9525"/>
            <a:ext cx="6479357" cy="6867525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  <a:solidFill>
            <a:schemeClr val="bg1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14632" y="1897845"/>
            <a:ext cx="11140646" cy="15902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4199"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</a:t>
            </a:r>
            <a:br>
              <a:rPr lang="ru-RU" dirty="0"/>
            </a:br>
            <a:r>
              <a:rPr lang="ru-RU" dirty="0"/>
              <a:t>заголовка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EDC4B1C-877C-4CFE-A86E-32EFB17D7B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9641" y="280235"/>
            <a:ext cx="1438275" cy="361950"/>
          </a:xfrm>
          <a:prstGeom prst="rect">
            <a:avLst/>
          </a:prstGeom>
        </p:spPr>
      </p:pic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4FD67637-6708-411E-A95F-FB367537D63E}"/>
              </a:ext>
            </a:extLst>
          </p:cNvPr>
          <p:cNvCxnSpPr/>
          <p:nvPr userDrawn="1"/>
        </p:nvCxnSpPr>
        <p:spPr>
          <a:xfrm flipH="1">
            <a:off x="6849978" y="-16060"/>
            <a:ext cx="1347537" cy="2983832"/>
          </a:xfrm>
          <a:prstGeom prst="line">
            <a:avLst/>
          </a:prstGeom>
          <a:ln w="15875">
            <a:solidFill>
              <a:srgbClr val="41CE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2682E71E-EDA2-4D7F-A5AD-B4F77E607456}"/>
              </a:ext>
            </a:extLst>
          </p:cNvPr>
          <p:cNvCxnSpPr>
            <a:cxnSpLocks/>
          </p:cNvCxnSpPr>
          <p:nvPr userDrawn="1"/>
        </p:nvCxnSpPr>
        <p:spPr>
          <a:xfrm flipH="1">
            <a:off x="7523747" y="7931"/>
            <a:ext cx="851499" cy="196967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B59397AD-2CC2-44B9-B8D1-80D1321A5624}"/>
              </a:ext>
            </a:extLst>
          </p:cNvPr>
          <p:cNvCxnSpPr>
            <a:cxnSpLocks/>
          </p:cNvCxnSpPr>
          <p:nvPr userDrawn="1"/>
        </p:nvCxnSpPr>
        <p:spPr>
          <a:xfrm flipH="1">
            <a:off x="5712643" y="5265736"/>
            <a:ext cx="543778" cy="1257565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0691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k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3544838" y="1986463"/>
            <a:ext cx="5070735" cy="2869608"/>
          </a:xfrm>
          <a:custGeom>
            <a:avLst/>
            <a:gdLst>
              <a:gd name="connsiteX0" fmla="*/ 0 w 5070075"/>
              <a:gd name="connsiteY0" fmla="*/ 0 h 2849779"/>
              <a:gd name="connsiteX1" fmla="*/ 5070075 w 5070075"/>
              <a:gd name="connsiteY1" fmla="*/ 0 h 2849779"/>
              <a:gd name="connsiteX2" fmla="*/ 5070075 w 5070075"/>
              <a:gd name="connsiteY2" fmla="*/ 2849779 h 2849779"/>
              <a:gd name="connsiteX3" fmla="*/ 0 w 5070075"/>
              <a:gd name="connsiteY3" fmla="*/ 2849779 h 2849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0075" h="2849779">
                <a:moveTo>
                  <a:pt x="0" y="0"/>
                </a:moveTo>
                <a:lnTo>
                  <a:pt x="5070075" y="0"/>
                </a:lnTo>
                <a:lnTo>
                  <a:pt x="5070075" y="2849779"/>
                </a:lnTo>
                <a:lnTo>
                  <a:pt x="0" y="2849779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87D5DC8-4EA4-4DC9-9F70-38B8CF789D4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4258" y="341348"/>
            <a:ext cx="1166742" cy="37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073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sk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-877071" y="2083522"/>
            <a:ext cx="5070735" cy="2869608"/>
          </a:xfrm>
          <a:custGeom>
            <a:avLst/>
            <a:gdLst>
              <a:gd name="connsiteX0" fmla="*/ 0 w 5070075"/>
              <a:gd name="connsiteY0" fmla="*/ 0 h 2849779"/>
              <a:gd name="connsiteX1" fmla="*/ 5070075 w 5070075"/>
              <a:gd name="connsiteY1" fmla="*/ 0 h 2849779"/>
              <a:gd name="connsiteX2" fmla="*/ 5070075 w 5070075"/>
              <a:gd name="connsiteY2" fmla="*/ 2849779 h 2849779"/>
              <a:gd name="connsiteX3" fmla="*/ 0 w 5070075"/>
              <a:gd name="connsiteY3" fmla="*/ 2849779 h 2849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0075" h="2849779">
                <a:moveTo>
                  <a:pt x="0" y="0"/>
                </a:moveTo>
                <a:lnTo>
                  <a:pt x="5070075" y="0"/>
                </a:lnTo>
                <a:lnTo>
                  <a:pt x="5070075" y="2849779"/>
                </a:lnTo>
                <a:lnTo>
                  <a:pt x="0" y="2849779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0B71CE5-0667-4F41-AF53-64802F9454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4258" y="341348"/>
            <a:ext cx="1166742" cy="37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7715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46809" y="2049250"/>
            <a:ext cx="5067709" cy="3166220"/>
          </a:xfrm>
          <a:custGeom>
            <a:avLst/>
            <a:gdLst>
              <a:gd name="connsiteX0" fmla="*/ 0 w 5067049"/>
              <a:gd name="connsiteY0" fmla="*/ 0 h 3166953"/>
              <a:gd name="connsiteX1" fmla="*/ 5067049 w 5067049"/>
              <a:gd name="connsiteY1" fmla="*/ 0 h 3166953"/>
              <a:gd name="connsiteX2" fmla="*/ 5067049 w 5067049"/>
              <a:gd name="connsiteY2" fmla="*/ 3166953 h 3166953"/>
              <a:gd name="connsiteX3" fmla="*/ 0 w 5067049"/>
              <a:gd name="connsiteY3" fmla="*/ 3166953 h 3166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7049" h="3166953">
                <a:moveTo>
                  <a:pt x="0" y="0"/>
                </a:moveTo>
                <a:lnTo>
                  <a:pt x="5067049" y="0"/>
                </a:lnTo>
                <a:lnTo>
                  <a:pt x="5067049" y="3166953"/>
                </a:lnTo>
                <a:lnTo>
                  <a:pt x="0" y="3166953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B5EBEA2-2648-4183-A021-5A3EF0D59A2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4258" y="341348"/>
            <a:ext cx="1166742" cy="37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234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31"/>
          <p:cNvSpPr/>
          <p:nvPr userDrawn="1"/>
        </p:nvSpPr>
        <p:spPr>
          <a:xfrm>
            <a:off x="0" y="-1"/>
            <a:ext cx="12193587" cy="3428206"/>
          </a:xfrm>
          <a:custGeom>
            <a:avLst/>
            <a:gdLst>
              <a:gd name="connsiteX0" fmla="*/ 0 w 12192000"/>
              <a:gd name="connsiteY0" fmla="*/ 0 h 3429000"/>
              <a:gd name="connsiteX1" fmla="*/ 12188952 w 12192000"/>
              <a:gd name="connsiteY1" fmla="*/ 0 h 3429000"/>
              <a:gd name="connsiteX2" fmla="*/ 12192000 w 12192000"/>
              <a:gd name="connsiteY2" fmla="*/ 0 h 3429000"/>
              <a:gd name="connsiteX3" fmla="*/ 12192000 w 12192000"/>
              <a:gd name="connsiteY3" fmla="*/ 2356805 h 3429000"/>
              <a:gd name="connsiteX4" fmla="*/ 12188952 w 12192000"/>
              <a:gd name="connsiteY4" fmla="*/ 2356805 h 3429000"/>
              <a:gd name="connsiteX5" fmla="*/ 12188952 w 12192000"/>
              <a:gd name="connsiteY5" fmla="*/ 3429000 h 3429000"/>
              <a:gd name="connsiteX6" fmla="*/ 0 w 12192000"/>
              <a:gd name="connsiteY6" fmla="*/ 3429000 h 3429000"/>
              <a:gd name="connsiteX7" fmla="*/ 0 w 12192000"/>
              <a:gd name="connsiteY7" fmla="*/ 2356805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88952" y="0"/>
                </a:lnTo>
                <a:lnTo>
                  <a:pt x="12192000" y="0"/>
                </a:lnTo>
                <a:lnTo>
                  <a:pt x="12192000" y="2356805"/>
                </a:lnTo>
                <a:lnTo>
                  <a:pt x="12188952" y="2356805"/>
                </a:lnTo>
                <a:lnTo>
                  <a:pt x="12188952" y="3429000"/>
                </a:lnTo>
                <a:lnTo>
                  <a:pt x="0" y="3429000"/>
                </a:lnTo>
                <a:lnTo>
                  <a:pt x="0" y="2356805"/>
                </a:lnTo>
                <a:close/>
              </a:path>
            </a:pathLst>
          </a:custGeom>
          <a:solidFill>
            <a:srgbClr val="404C5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3" name="Picture Placeholder 1"/>
          <p:cNvSpPr>
            <a:spLocks noGrp="1"/>
          </p:cNvSpPr>
          <p:nvPr>
            <p:ph type="pic" sz="quarter" idx="4294967295"/>
          </p:nvPr>
        </p:nvSpPr>
        <p:spPr>
          <a:xfrm>
            <a:off x="1314197" y="2204267"/>
            <a:ext cx="1923877" cy="341297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</p:spPr>
      </p:sp>
      <p:sp>
        <p:nvSpPr>
          <p:cNvPr id="4" name="Picture Placeholder 2"/>
          <p:cNvSpPr>
            <a:spLocks noGrp="1"/>
          </p:cNvSpPr>
          <p:nvPr>
            <p:ph type="pic" sz="quarter" idx="4294967295"/>
          </p:nvPr>
        </p:nvSpPr>
        <p:spPr>
          <a:xfrm>
            <a:off x="3537434" y="2204267"/>
            <a:ext cx="1923877" cy="341297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</p:spPr>
      </p:sp>
      <p:sp>
        <p:nvSpPr>
          <p:cNvPr id="9" name="Прямоугольник 8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994" y="326788"/>
            <a:ext cx="1796634" cy="411455"/>
          </a:xfrm>
          <a:prstGeom prst="rect">
            <a:avLst/>
          </a:prstGeom>
        </p:spPr>
      </p:pic>
      <p:sp>
        <p:nvSpPr>
          <p:cNvPr id="12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538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ob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"/>
          <p:cNvSpPr>
            <a:spLocks noGrp="1"/>
          </p:cNvSpPr>
          <p:nvPr>
            <p:ph type="pic" sz="quarter" idx="4294967295"/>
          </p:nvPr>
        </p:nvSpPr>
        <p:spPr>
          <a:xfrm>
            <a:off x="1314197" y="2204267"/>
            <a:ext cx="1923877" cy="341297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</p:spPr>
      </p:sp>
      <p:sp>
        <p:nvSpPr>
          <p:cNvPr id="4" name="Picture Placeholder 2"/>
          <p:cNvSpPr>
            <a:spLocks noGrp="1"/>
          </p:cNvSpPr>
          <p:nvPr>
            <p:ph type="pic" sz="quarter" idx="4294967295"/>
          </p:nvPr>
        </p:nvSpPr>
        <p:spPr>
          <a:xfrm>
            <a:off x="3537434" y="2204267"/>
            <a:ext cx="1923877" cy="341297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</p:spPr>
      </p:sp>
      <p:sp>
        <p:nvSpPr>
          <p:cNvPr id="12" name="Прямоугольник 11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5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B03CAB2-EA1C-4669-AFC3-D0712715D3C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4258" y="341348"/>
            <a:ext cx="1166742" cy="37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444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238210" y="2849871"/>
            <a:ext cx="2307813" cy="4106366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9211157" y="-31522"/>
            <a:ext cx="2307813" cy="4106366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96B0C34-B27F-4C49-8F8F-7A45D56CC4C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50" y="6222363"/>
            <a:ext cx="1166742" cy="37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23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53878" y="2409033"/>
            <a:ext cx="4185452" cy="261202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3651581" y="3249892"/>
            <a:ext cx="2743557" cy="205623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2938432" y="3993735"/>
            <a:ext cx="800617" cy="142749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6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D442067-1AC6-4FE5-89D2-D5453F4ECC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4258" y="341348"/>
            <a:ext cx="1166742" cy="37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8384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устой слайд_dark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0734" y="309786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8337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3026622" y="-3182"/>
            <a:ext cx="6138755" cy="6859595"/>
          </a:xfrm>
          <a:custGeom>
            <a:avLst/>
            <a:gdLst>
              <a:gd name="connsiteX0" fmla="*/ 0 w 5491940"/>
              <a:gd name="connsiteY0" fmla="*/ 0 h 6861183"/>
              <a:gd name="connsiteX1" fmla="*/ 5491940 w 5491940"/>
              <a:gd name="connsiteY1" fmla="*/ 0 h 6861183"/>
              <a:gd name="connsiteX2" fmla="*/ 5491940 w 5491940"/>
              <a:gd name="connsiteY2" fmla="*/ 6861183 h 6861183"/>
              <a:gd name="connsiteX3" fmla="*/ 0 w 5491940"/>
              <a:gd name="connsiteY3" fmla="*/ 6861183 h 6861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1940" h="6861183">
                <a:moveTo>
                  <a:pt x="0" y="0"/>
                </a:moveTo>
                <a:lnTo>
                  <a:pt x="5491940" y="0"/>
                </a:lnTo>
                <a:lnTo>
                  <a:pt x="5491940" y="6861183"/>
                </a:lnTo>
                <a:lnTo>
                  <a:pt x="0" y="686118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5866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-1" y="-3182"/>
            <a:ext cx="6084093" cy="3444086"/>
          </a:xfrm>
          <a:custGeom>
            <a:avLst/>
            <a:gdLst>
              <a:gd name="connsiteX0" fmla="*/ 0 w 5491940"/>
              <a:gd name="connsiteY0" fmla="*/ 0 h 6861183"/>
              <a:gd name="connsiteX1" fmla="*/ 5491940 w 5491940"/>
              <a:gd name="connsiteY1" fmla="*/ 0 h 6861183"/>
              <a:gd name="connsiteX2" fmla="*/ 5491940 w 5491940"/>
              <a:gd name="connsiteY2" fmla="*/ 6861183 h 6861183"/>
              <a:gd name="connsiteX3" fmla="*/ 0 w 5491940"/>
              <a:gd name="connsiteY3" fmla="*/ 6861183 h 6861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1940" h="6861183">
                <a:moveTo>
                  <a:pt x="0" y="0"/>
                </a:moveTo>
                <a:lnTo>
                  <a:pt x="5491940" y="0"/>
                </a:lnTo>
                <a:lnTo>
                  <a:pt x="5491940" y="6861183"/>
                </a:lnTo>
                <a:lnTo>
                  <a:pt x="0" y="686118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6107908" y="3440903"/>
            <a:ext cx="6084093" cy="3444086"/>
          </a:xfrm>
          <a:custGeom>
            <a:avLst/>
            <a:gdLst>
              <a:gd name="connsiteX0" fmla="*/ 0 w 5491940"/>
              <a:gd name="connsiteY0" fmla="*/ 0 h 6861183"/>
              <a:gd name="connsiteX1" fmla="*/ 5491940 w 5491940"/>
              <a:gd name="connsiteY1" fmla="*/ 0 h 6861183"/>
              <a:gd name="connsiteX2" fmla="*/ 5491940 w 5491940"/>
              <a:gd name="connsiteY2" fmla="*/ 6861183 h 6861183"/>
              <a:gd name="connsiteX3" fmla="*/ 0 w 5491940"/>
              <a:gd name="connsiteY3" fmla="*/ 6861183 h 6861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1940" h="6861183">
                <a:moveTo>
                  <a:pt x="0" y="0"/>
                </a:moveTo>
                <a:lnTo>
                  <a:pt x="5491940" y="0"/>
                </a:lnTo>
                <a:lnTo>
                  <a:pt x="5491940" y="6861183"/>
                </a:lnTo>
                <a:lnTo>
                  <a:pt x="0" y="686118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084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лавный слайд +подзаголовок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трелка: пятиугольник 15">
            <a:extLst>
              <a:ext uri="{FF2B5EF4-FFF2-40B4-BE49-F238E27FC236}">
                <a16:creationId xmlns:a16="http://schemas.microsoft.com/office/drawing/2014/main" id="{C40E6D2B-81CB-4EDB-8F07-5C843358369C}"/>
              </a:ext>
            </a:extLst>
          </p:cNvPr>
          <p:cNvSpPr/>
          <p:nvPr userDrawn="1"/>
        </p:nvSpPr>
        <p:spPr>
          <a:xfrm>
            <a:off x="191960" y="553453"/>
            <a:ext cx="4700338" cy="5901855"/>
          </a:xfrm>
          <a:prstGeom prst="homePlate">
            <a:avLst>
              <a:gd name="adj" fmla="val 19551"/>
            </a:avLst>
          </a:prstGeom>
          <a:solidFill>
            <a:schemeClr val="bg1"/>
          </a:solidFill>
          <a:ln>
            <a:solidFill>
              <a:srgbClr val="2026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216028" y="1896761"/>
            <a:ext cx="8831496" cy="108242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None/>
              <a:defRPr sz="4199" b="1"/>
            </a:lvl1pPr>
            <a:lvl2pPr marL="457109" indent="0">
              <a:buNone/>
              <a:defRPr/>
            </a:lvl2pPr>
            <a:lvl3pPr marL="914217" indent="0">
              <a:buNone/>
              <a:defRPr/>
            </a:lvl3pPr>
            <a:lvl4pPr marL="1371326" indent="0">
              <a:buNone/>
              <a:defRPr/>
            </a:lvl4pPr>
            <a:lvl5pPr marL="1828434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4" name="Стрелка: пятиугольник 13">
            <a:extLst>
              <a:ext uri="{FF2B5EF4-FFF2-40B4-BE49-F238E27FC236}">
                <a16:creationId xmlns:a16="http://schemas.microsoft.com/office/drawing/2014/main" id="{4BED1F2B-4A6A-40EE-9EA6-EDF058B28BE9}"/>
              </a:ext>
            </a:extLst>
          </p:cNvPr>
          <p:cNvSpPr/>
          <p:nvPr userDrawn="1"/>
        </p:nvSpPr>
        <p:spPr>
          <a:xfrm>
            <a:off x="0" y="0"/>
            <a:ext cx="4844716" cy="6304547"/>
          </a:xfrm>
          <a:prstGeom prst="homePlate">
            <a:avLst>
              <a:gd name="adj" fmla="val 20149"/>
            </a:avLst>
          </a:prstGeom>
          <a:solidFill>
            <a:srgbClr val="41CED9"/>
          </a:solidFill>
          <a:ln>
            <a:solidFill>
              <a:srgbClr val="41C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1685E29-5848-48AC-BCB2-D777E67CA9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945" y="6185249"/>
            <a:ext cx="1941095" cy="540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3199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Пустой слайд">
    <p:bg>
      <p:bgPr>
        <a:solidFill>
          <a:srgbClr val="404C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Рисунок 10"/>
          <p:cNvSpPr>
            <a:spLocks noGrp="1"/>
          </p:cNvSpPr>
          <p:nvPr>
            <p:ph type="pic" sz="quarter" idx="10"/>
          </p:nvPr>
        </p:nvSpPr>
        <p:spPr>
          <a:xfrm>
            <a:off x="6089717" y="-9427"/>
            <a:ext cx="6102285" cy="6876952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  <a:gd name="connsiteX0" fmla="*/ 3987 w 5324475"/>
              <a:gd name="connsiteY0" fmla="*/ 0 h 6876952"/>
              <a:gd name="connsiteX1" fmla="*/ 5324475 w 5324475"/>
              <a:gd name="connsiteY1" fmla="*/ 9427 h 6876952"/>
              <a:gd name="connsiteX2" fmla="*/ 5324475 w 5324475"/>
              <a:gd name="connsiteY2" fmla="*/ 6867427 h 6876952"/>
              <a:gd name="connsiteX3" fmla="*/ 0 w 5324475"/>
              <a:gd name="connsiteY3" fmla="*/ 6876952 h 6876952"/>
              <a:gd name="connsiteX4" fmla="*/ 3987 w 5324475"/>
              <a:gd name="connsiteY4" fmla="*/ 0 h 687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76952">
                <a:moveTo>
                  <a:pt x="3987" y="0"/>
                </a:moveTo>
                <a:lnTo>
                  <a:pt x="5324475" y="9427"/>
                </a:lnTo>
                <a:lnTo>
                  <a:pt x="5324475" y="6867427"/>
                </a:lnTo>
                <a:lnTo>
                  <a:pt x="0" y="6876952"/>
                </a:lnTo>
                <a:lnTo>
                  <a:pt x="398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2" y="6302131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5414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Рисунок 10"/>
          <p:cNvSpPr>
            <a:spLocks noGrp="1"/>
          </p:cNvSpPr>
          <p:nvPr>
            <p:ph type="pic" sz="quarter" idx="10"/>
          </p:nvPr>
        </p:nvSpPr>
        <p:spPr>
          <a:xfrm>
            <a:off x="6089717" y="-9427"/>
            <a:ext cx="6102285" cy="6876952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  <a:gd name="connsiteX0" fmla="*/ 3987 w 5324475"/>
              <a:gd name="connsiteY0" fmla="*/ 0 h 6876952"/>
              <a:gd name="connsiteX1" fmla="*/ 5324475 w 5324475"/>
              <a:gd name="connsiteY1" fmla="*/ 9427 h 6876952"/>
              <a:gd name="connsiteX2" fmla="*/ 5324475 w 5324475"/>
              <a:gd name="connsiteY2" fmla="*/ 6867427 h 6876952"/>
              <a:gd name="connsiteX3" fmla="*/ 0 w 5324475"/>
              <a:gd name="connsiteY3" fmla="*/ 6876952 h 6876952"/>
              <a:gd name="connsiteX4" fmla="*/ 3987 w 5324475"/>
              <a:gd name="connsiteY4" fmla="*/ 0 h 687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76952">
                <a:moveTo>
                  <a:pt x="3987" y="0"/>
                </a:moveTo>
                <a:lnTo>
                  <a:pt x="5324475" y="9427"/>
                </a:lnTo>
                <a:lnTo>
                  <a:pt x="5324475" y="6867427"/>
                </a:lnTo>
                <a:lnTo>
                  <a:pt x="0" y="6876952"/>
                </a:lnTo>
                <a:lnTo>
                  <a:pt x="398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355691D-AA09-4708-AA00-29F5ECA1AFC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50" y="6222363"/>
            <a:ext cx="1166742" cy="37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1124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14604" y="1581520"/>
            <a:ext cx="534799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199"/>
            </a:lvl1pPr>
          </a:lstStyle>
          <a:p>
            <a:r>
              <a:rPr lang="ru-RU" dirty="0"/>
              <a:t>Образец</a:t>
            </a:r>
            <a:br>
              <a:rPr lang="en-US" dirty="0"/>
            </a:br>
            <a:r>
              <a:rPr lang="ru-RU" dirty="0"/>
              <a:t>заголовка</a:t>
            </a:r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" name="Рисунок 10"/>
          <p:cNvSpPr>
            <a:spLocks noGrp="1"/>
          </p:cNvSpPr>
          <p:nvPr>
            <p:ph type="pic" sz="quarter" idx="10"/>
          </p:nvPr>
        </p:nvSpPr>
        <p:spPr>
          <a:xfrm>
            <a:off x="5712644" y="1"/>
            <a:ext cx="6479357" cy="6867525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</p:spPr>
        <p:txBody>
          <a:bodyPr/>
          <a:lstStyle/>
          <a:p>
            <a:endParaRPr lang="ru-RU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9614089-3DA8-4909-ACA0-C038E7A1B5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50" y="6222363"/>
            <a:ext cx="1166742" cy="37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0020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/>
          <p:nvPr/>
        </p:nvSpPr>
        <p:spPr>
          <a:xfrm>
            <a:off x="0" y="0"/>
            <a:ext cx="134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7" name="Google Shape;47;p8"/>
          <p:cNvSpPr/>
          <p:nvPr/>
        </p:nvSpPr>
        <p:spPr>
          <a:xfrm>
            <a:off x="1084364" y="1607788"/>
            <a:ext cx="2044800" cy="13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921600" y="837500"/>
            <a:ext cx="10348800" cy="65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11409033" y="6344577"/>
            <a:ext cx="731600" cy="41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845219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лав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4" name="Рисунок 10"/>
          <p:cNvSpPr>
            <a:spLocks noGrp="1"/>
          </p:cNvSpPr>
          <p:nvPr>
            <p:ph type="pic" sz="quarter" idx="10"/>
          </p:nvPr>
        </p:nvSpPr>
        <p:spPr>
          <a:xfrm>
            <a:off x="5712645" y="2"/>
            <a:ext cx="6479357" cy="6867525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8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142050"/>
            <a:ext cx="2579518" cy="717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14632" y="1897845"/>
            <a:ext cx="11140646" cy="15902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4199"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</a:t>
            </a:r>
            <a:br>
              <a:rPr lang="ru-RU" dirty="0"/>
            </a:br>
            <a:r>
              <a:rPr lang="ru-RU" dirty="0"/>
              <a:t>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2853845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лавный слайд +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4" name="Рисунок 10"/>
          <p:cNvSpPr>
            <a:spLocks noGrp="1"/>
          </p:cNvSpPr>
          <p:nvPr>
            <p:ph type="pic" sz="quarter" idx="10"/>
          </p:nvPr>
        </p:nvSpPr>
        <p:spPr>
          <a:xfrm>
            <a:off x="5712645" y="2"/>
            <a:ext cx="6479357" cy="6867525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8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142050"/>
            <a:ext cx="2579518" cy="717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216028" y="1896761"/>
            <a:ext cx="8831496" cy="108242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None/>
              <a:defRPr sz="4199" b="1"/>
            </a:lvl1pPr>
            <a:lvl2pPr marL="457109" indent="0">
              <a:buNone/>
              <a:defRPr/>
            </a:lvl2pPr>
            <a:lvl3pPr marL="914217" indent="0">
              <a:buNone/>
              <a:defRPr/>
            </a:lvl3pPr>
            <a:lvl4pPr marL="1371326" indent="0">
              <a:buNone/>
              <a:defRPr/>
            </a:lvl4pPr>
            <a:lvl5pPr marL="1828434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378962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бивочный слайд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8" name="Рисунок 10"/>
          <p:cNvSpPr>
            <a:spLocks noGrp="1"/>
          </p:cNvSpPr>
          <p:nvPr>
            <p:ph type="pic" sz="quarter" idx="10"/>
          </p:nvPr>
        </p:nvSpPr>
        <p:spPr>
          <a:xfrm>
            <a:off x="6089717" y="-9427"/>
            <a:ext cx="6102285" cy="6876952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  <a:gd name="connsiteX0" fmla="*/ 3987 w 5324475"/>
              <a:gd name="connsiteY0" fmla="*/ 0 h 6876952"/>
              <a:gd name="connsiteX1" fmla="*/ 5324475 w 5324475"/>
              <a:gd name="connsiteY1" fmla="*/ 9427 h 6876952"/>
              <a:gd name="connsiteX2" fmla="*/ 5324475 w 5324475"/>
              <a:gd name="connsiteY2" fmla="*/ 6867427 h 6876952"/>
              <a:gd name="connsiteX3" fmla="*/ 0 w 5324475"/>
              <a:gd name="connsiteY3" fmla="*/ 6876952 h 6876952"/>
              <a:gd name="connsiteX4" fmla="*/ 3987 w 5324475"/>
              <a:gd name="connsiteY4" fmla="*/ 0 h 687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76952">
                <a:moveTo>
                  <a:pt x="3987" y="0"/>
                </a:moveTo>
                <a:lnTo>
                  <a:pt x="5324475" y="9427"/>
                </a:lnTo>
                <a:lnTo>
                  <a:pt x="5324475" y="6867427"/>
                </a:lnTo>
                <a:lnTo>
                  <a:pt x="0" y="6876952"/>
                </a:lnTo>
                <a:lnTo>
                  <a:pt x="398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type="body" sz="quarter" idx="11"/>
          </p:nvPr>
        </p:nvSpPr>
        <p:spPr>
          <a:xfrm>
            <a:off x="216028" y="1896761"/>
            <a:ext cx="8831496" cy="108242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None/>
              <a:defRPr sz="4199" b="1">
                <a:solidFill>
                  <a:schemeClr val="bg1"/>
                </a:solidFill>
              </a:defRPr>
            </a:lvl1pPr>
            <a:lvl2pPr marL="457109" indent="0">
              <a:buNone/>
              <a:defRPr/>
            </a:lvl2pPr>
            <a:lvl3pPr marL="914217" indent="0">
              <a:buNone/>
              <a:defRPr/>
            </a:lvl3pPr>
            <a:lvl4pPr marL="1371326" indent="0">
              <a:buNone/>
              <a:defRPr/>
            </a:lvl4pPr>
            <a:lvl5pPr marL="1828434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24CF28D-AA44-467B-AE67-9B324AC189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28" y="326788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4962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бивочный слайд+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8" name="Рисунок 10"/>
          <p:cNvSpPr>
            <a:spLocks noGrp="1"/>
          </p:cNvSpPr>
          <p:nvPr>
            <p:ph type="pic" sz="quarter" idx="10"/>
          </p:nvPr>
        </p:nvSpPr>
        <p:spPr>
          <a:xfrm>
            <a:off x="6089717" y="-9427"/>
            <a:ext cx="6102285" cy="6876952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  <a:gd name="connsiteX0" fmla="*/ 3987 w 5324475"/>
              <a:gd name="connsiteY0" fmla="*/ 0 h 6876952"/>
              <a:gd name="connsiteX1" fmla="*/ 5324475 w 5324475"/>
              <a:gd name="connsiteY1" fmla="*/ 9427 h 6876952"/>
              <a:gd name="connsiteX2" fmla="*/ 5324475 w 5324475"/>
              <a:gd name="connsiteY2" fmla="*/ 6867427 h 6876952"/>
              <a:gd name="connsiteX3" fmla="*/ 0 w 5324475"/>
              <a:gd name="connsiteY3" fmla="*/ 6876952 h 6876952"/>
              <a:gd name="connsiteX4" fmla="*/ 3987 w 5324475"/>
              <a:gd name="connsiteY4" fmla="*/ 0 h 687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76952">
                <a:moveTo>
                  <a:pt x="3987" y="0"/>
                </a:moveTo>
                <a:lnTo>
                  <a:pt x="5324475" y="9427"/>
                </a:lnTo>
                <a:lnTo>
                  <a:pt x="5324475" y="6867427"/>
                </a:lnTo>
                <a:lnTo>
                  <a:pt x="0" y="6876952"/>
                </a:lnTo>
                <a:lnTo>
                  <a:pt x="398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7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142049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14632" y="1897845"/>
            <a:ext cx="11140646" cy="15902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4199"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</a:t>
            </a:r>
            <a:br>
              <a:rPr lang="ru-RU" dirty="0"/>
            </a:br>
            <a:r>
              <a:rPr lang="ru-RU" dirty="0"/>
              <a:t>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5863914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Рисунок 10"/>
          <p:cNvSpPr>
            <a:spLocks noGrp="1"/>
          </p:cNvSpPr>
          <p:nvPr>
            <p:ph type="pic" sz="quarter" idx="10"/>
          </p:nvPr>
        </p:nvSpPr>
        <p:spPr>
          <a:xfrm>
            <a:off x="5712645" y="2"/>
            <a:ext cx="6479357" cy="6867525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pic>
        <p:nvPicPr>
          <p:cNvPr id="8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6258160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3609699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устой слайд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Рисунок 10"/>
          <p:cNvSpPr>
            <a:spLocks noGrp="1"/>
          </p:cNvSpPr>
          <p:nvPr>
            <p:ph type="pic" sz="quarter" idx="10"/>
          </p:nvPr>
        </p:nvSpPr>
        <p:spPr>
          <a:xfrm>
            <a:off x="5712645" y="2"/>
            <a:ext cx="6479357" cy="6867525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2" y="6302131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91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бивоч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8" name="Рисунок 10"/>
          <p:cNvSpPr>
            <a:spLocks noGrp="1"/>
          </p:cNvSpPr>
          <p:nvPr>
            <p:ph type="pic" sz="quarter" idx="10"/>
          </p:nvPr>
        </p:nvSpPr>
        <p:spPr>
          <a:xfrm>
            <a:off x="6089717" y="-9427"/>
            <a:ext cx="6102285" cy="6876952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  <a:gd name="connsiteX0" fmla="*/ 3987 w 5324475"/>
              <a:gd name="connsiteY0" fmla="*/ 0 h 6876952"/>
              <a:gd name="connsiteX1" fmla="*/ 5324475 w 5324475"/>
              <a:gd name="connsiteY1" fmla="*/ 9427 h 6876952"/>
              <a:gd name="connsiteX2" fmla="*/ 5324475 w 5324475"/>
              <a:gd name="connsiteY2" fmla="*/ 6867427 h 6876952"/>
              <a:gd name="connsiteX3" fmla="*/ 0 w 5324475"/>
              <a:gd name="connsiteY3" fmla="*/ 6876952 h 6876952"/>
              <a:gd name="connsiteX4" fmla="*/ 3987 w 5324475"/>
              <a:gd name="connsiteY4" fmla="*/ 0 h 687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76952">
                <a:moveTo>
                  <a:pt x="3987" y="0"/>
                </a:moveTo>
                <a:lnTo>
                  <a:pt x="5324475" y="9427"/>
                </a:lnTo>
                <a:lnTo>
                  <a:pt x="5324475" y="6867427"/>
                </a:lnTo>
                <a:lnTo>
                  <a:pt x="0" y="6876952"/>
                </a:lnTo>
                <a:lnTo>
                  <a:pt x="398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type="body" sz="quarter" idx="11"/>
          </p:nvPr>
        </p:nvSpPr>
        <p:spPr>
          <a:xfrm>
            <a:off x="216028" y="1896761"/>
            <a:ext cx="8831496" cy="108242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None/>
              <a:defRPr sz="4199" b="1"/>
            </a:lvl1pPr>
            <a:lvl2pPr marL="457109" indent="0">
              <a:buNone/>
              <a:defRPr/>
            </a:lvl2pPr>
            <a:lvl3pPr marL="914217" indent="0">
              <a:buNone/>
              <a:defRPr/>
            </a:lvl3pPr>
            <a:lvl4pPr marL="1371326" indent="0">
              <a:buNone/>
              <a:defRPr/>
            </a:lvl4pPr>
            <a:lvl5pPr marL="1828434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2D75C7A-7976-4597-9E54-FECD5F1CE6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425" y="154907"/>
            <a:ext cx="1857375" cy="32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3739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2455211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2" name="Рисунок 2"/>
          <p:cNvSpPr>
            <a:spLocks noGrp="1"/>
          </p:cNvSpPr>
          <p:nvPr>
            <p:ph type="pic" sz="quarter" idx="10"/>
          </p:nvPr>
        </p:nvSpPr>
        <p:spPr>
          <a:xfrm>
            <a:off x="1" y="3429794"/>
            <a:ext cx="12192000" cy="342820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56316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565904" y="1408779"/>
            <a:ext cx="4645403" cy="4643723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2950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k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3544838" y="1986463"/>
            <a:ext cx="5070735" cy="2869608"/>
          </a:xfrm>
          <a:custGeom>
            <a:avLst/>
            <a:gdLst>
              <a:gd name="connsiteX0" fmla="*/ 0 w 5070075"/>
              <a:gd name="connsiteY0" fmla="*/ 0 h 2849779"/>
              <a:gd name="connsiteX1" fmla="*/ 5070075 w 5070075"/>
              <a:gd name="connsiteY1" fmla="*/ 0 h 2849779"/>
              <a:gd name="connsiteX2" fmla="*/ 5070075 w 5070075"/>
              <a:gd name="connsiteY2" fmla="*/ 2849779 h 2849779"/>
              <a:gd name="connsiteX3" fmla="*/ 0 w 5070075"/>
              <a:gd name="connsiteY3" fmla="*/ 2849779 h 2849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0075" h="2849779">
                <a:moveTo>
                  <a:pt x="0" y="0"/>
                </a:moveTo>
                <a:lnTo>
                  <a:pt x="5070075" y="0"/>
                </a:lnTo>
                <a:lnTo>
                  <a:pt x="5070075" y="2849779"/>
                </a:lnTo>
                <a:lnTo>
                  <a:pt x="0" y="2849779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1440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sk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-877071" y="2083522"/>
            <a:ext cx="5070735" cy="2869608"/>
          </a:xfrm>
          <a:custGeom>
            <a:avLst/>
            <a:gdLst>
              <a:gd name="connsiteX0" fmla="*/ 0 w 5070075"/>
              <a:gd name="connsiteY0" fmla="*/ 0 h 2849779"/>
              <a:gd name="connsiteX1" fmla="*/ 5070075 w 5070075"/>
              <a:gd name="connsiteY1" fmla="*/ 0 h 2849779"/>
              <a:gd name="connsiteX2" fmla="*/ 5070075 w 5070075"/>
              <a:gd name="connsiteY2" fmla="*/ 2849779 h 2849779"/>
              <a:gd name="connsiteX3" fmla="*/ 0 w 5070075"/>
              <a:gd name="connsiteY3" fmla="*/ 2849779 h 2849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0075" h="2849779">
                <a:moveTo>
                  <a:pt x="0" y="0"/>
                </a:moveTo>
                <a:lnTo>
                  <a:pt x="5070075" y="0"/>
                </a:lnTo>
                <a:lnTo>
                  <a:pt x="5070075" y="2849779"/>
                </a:lnTo>
                <a:lnTo>
                  <a:pt x="0" y="2849779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3196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46809" y="2049250"/>
            <a:ext cx="5067709" cy="3166220"/>
          </a:xfrm>
          <a:custGeom>
            <a:avLst/>
            <a:gdLst>
              <a:gd name="connsiteX0" fmla="*/ 0 w 5067049"/>
              <a:gd name="connsiteY0" fmla="*/ 0 h 3166953"/>
              <a:gd name="connsiteX1" fmla="*/ 5067049 w 5067049"/>
              <a:gd name="connsiteY1" fmla="*/ 0 h 3166953"/>
              <a:gd name="connsiteX2" fmla="*/ 5067049 w 5067049"/>
              <a:gd name="connsiteY2" fmla="*/ 3166953 h 3166953"/>
              <a:gd name="connsiteX3" fmla="*/ 0 w 5067049"/>
              <a:gd name="connsiteY3" fmla="*/ 3166953 h 3166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7049" h="3166953">
                <a:moveTo>
                  <a:pt x="0" y="0"/>
                </a:moveTo>
                <a:lnTo>
                  <a:pt x="5067049" y="0"/>
                </a:lnTo>
                <a:lnTo>
                  <a:pt x="5067049" y="3166953"/>
                </a:lnTo>
                <a:lnTo>
                  <a:pt x="0" y="3166953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0906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31"/>
          <p:cNvSpPr/>
          <p:nvPr userDrawn="1"/>
        </p:nvSpPr>
        <p:spPr>
          <a:xfrm>
            <a:off x="0" y="-1"/>
            <a:ext cx="12193587" cy="3428206"/>
          </a:xfrm>
          <a:custGeom>
            <a:avLst/>
            <a:gdLst>
              <a:gd name="connsiteX0" fmla="*/ 0 w 12192000"/>
              <a:gd name="connsiteY0" fmla="*/ 0 h 3429000"/>
              <a:gd name="connsiteX1" fmla="*/ 12188952 w 12192000"/>
              <a:gd name="connsiteY1" fmla="*/ 0 h 3429000"/>
              <a:gd name="connsiteX2" fmla="*/ 12192000 w 12192000"/>
              <a:gd name="connsiteY2" fmla="*/ 0 h 3429000"/>
              <a:gd name="connsiteX3" fmla="*/ 12192000 w 12192000"/>
              <a:gd name="connsiteY3" fmla="*/ 2356805 h 3429000"/>
              <a:gd name="connsiteX4" fmla="*/ 12188952 w 12192000"/>
              <a:gd name="connsiteY4" fmla="*/ 2356805 h 3429000"/>
              <a:gd name="connsiteX5" fmla="*/ 12188952 w 12192000"/>
              <a:gd name="connsiteY5" fmla="*/ 3429000 h 3429000"/>
              <a:gd name="connsiteX6" fmla="*/ 0 w 12192000"/>
              <a:gd name="connsiteY6" fmla="*/ 3429000 h 3429000"/>
              <a:gd name="connsiteX7" fmla="*/ 0 w 12192000"/>
              <a:gd name="connsiteY7" fmla="*/ 2356805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88952" y="0"/>
                </a:lnTo>
                <a:lnTo>
                  <a:pt x="12192000" y="0"/>
                </a:lnTo>
                <a:lnTo>
                  <a:pt x="12192000" y="2356805"/>
                </a:lnTo>
                <a:lnTo>
                  <a:pt x="12188952" y="2356805"/>
                </a:lnTo>
                <a:lnTo>
                  <a:pt x="12188952" y="3429000"/>
                </a:lnTo>
                <a:lnTo>
                  <a:pt x="0" y="3429000"/>
                </a:lnTo>
                <a:lnTo>
                  <a:pt x="0" y="2356805"/>
                </a:lnTo>
                <a:close/>
              </a:path>
            </a:pathLst>
          </a:custGeom>
          <a:solidFill>
            <a:srgbClr val="404C5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3" name="Picture Placeholder 1"/>
          <p:cNvSpPr>
            <a:spLocks noGrp="1"/>
          </p:cNvSpPr>
          <p:nvPr>
            <p:ph type="pic" sz="quarter" idx="4294967295"/>
          </p:nvPr>
        </p:nvSpPr>
        <p:spPr>
          <a:xfrm>
            <a:off x="1314197" y="2204267"/>
            <a:ext cx="1923877" cy="341297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</p:spPr>
      </p:sp>
      <p:sp>
        <p:nvSpPr>
          <p:cNvPr id="4" name="Picture Placeholder 2"/>
          <p:cNvSpPr>
            <a:spLocks noGrp="1"/>
          </p:cNvSpPr>
          <p:nvPr>
            <p:ph type="pic" sz="quarter" idx="4294967295"/>
          </p:nvPr>
        </p:nvSpPr>
        <p:spPr>
          <a:xfrm>
            <a:off x="3537434" y="2204267"/>
            <a:ext cx="1923877" cy="341297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</p:spPr>
      </p:sp>
      <p:sp>
        <p:nvSpPr>
          <p:cNvPr id="9" name="Прямоугольник 8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994" y="326788"/>
            <a:ext cx="1796634" cy="411455"/>
          </a:xfrm>
          <a:prstGeom prst="rect">
            <a:avLst/>
          </a:prstGeom>
        </p:spPr>
      </p:pic>
      <p:sp>
        <p:nvSpPr>
          <p:cNvPr id="12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083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ob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"/>
          <p:cNvSpPr>
            <a:spLocks noGrp="1"/>
          </p:cNvSpPr>
          <p:nvPr>
            <p:ph type="pic" sz="quarter" idx="4294967295"/>
          </p:nvPr>
        </p:nvSpPr>
        <p:spPr>
          <a:xfrm>
            <a:off x="1314197" y="2204267"/>
            <a:ext cx="1923877" cy="341297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</p:spPr>
      </p:sp>
      <p:sp>
        <p:nvSpPr>
          <p:cNvPr id="4" name="Picture Placeholder 2"/>
          <p:cNvSpPr>
            <a:spLocks noGrp="1"/>
          </p:cNvSpPr>
          <p:nvPr>
            <p:ph type="pic" sz="quarter" idx="4294967295"/>
          </p:nvPr>
        </p:nvSpPr>
        <p:spPr>
          <a:xfrm>
            <a:off x="3537434" y="2204267"/>
            <a:ext cx="1923877" cy="341297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</p:spPr>
      </p:sp>
      <p:sp>
        <p:nvSpPr>
          <p:cNvPr id="12" name="Прямоугольник 11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pic>
        <p:nvPicPr>
          <p:cNvPr id="13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5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587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bi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238210" y="2849871"/>
            <a:ext cx="2307813" cy="4106366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9211157" y="-31522"/>
            <a:ext cx="2307813" cy="4106366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8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6258160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01464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53878" y="2409033"/>
            <a:ext cx="4185452" cy="261202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3651581" y="3249892"/>
            <a:ext cx="2743557" cy="205623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2938432" y="3993735"/>
            <a:ext cx="800617" cy="142749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pic>
        <p:nvPicPr>
          <p:cNvPr id="14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6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561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бивочный слайд+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8" name="Рисунок 10"/>
          <p:cNvSpPr>
            <a:spLocks noGrp="1"/>
          </p:cNvSpPr>
          <p:nvPr>
            <p:ph type="pic" sz="quarter" idx="10"/>
          </p:nvPr>
        </p:nvSpPr>
        <p:spPr>
          <a:xfrm>
            <a:off x="6089717" y="-9427"/>
            <a:ext cx="6102285" cy="6876952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  <a:gd name="connsiteX0" fmla="*/ 3987 w 5324475"/>
              <a:gd name="connsiteY0" fmla="*/ 0 h 6876952"/>
              <a:gd name="connsiteX1" fmla="*/ 5324475 w 5324475"/>
              <a:gd name="connsiteY1" fmla="*/ 9427 h 6876952"/>
              <a:gd name="connsiteX2" fmla="*/ 5324475 w 5324475"/>
              <a:gd name="connsiteY2" fmla="*/ 6867427 h 6876952"/>
              <a:gd name="connsiteX3" fmla="*/ 0 w 5324475"/>
              <a:gd name="connsiteY3" fmla="*/ 6876952 h 6876952"/>
              <a:gd name="connsiteX4" fmla="*/ 3987 w 5324475"/>
              <a:gd name="connsiteY4" fmla="*/ 0 h 687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76952">
                <a:moveTo>
                  <a:pt x="3987" y="0"/>
                </a:moveTo>
                <a:lnTo>
                  <a:pt x="5324475" y="9427"/>
                </a:lnTo>
                <a:lnTo>
                  <a:pt x="5324475" y="6867427"/>
                </a:lnTo>
                <a:lnTo>
                  <a:pt x="0" y="6876952"/>
                </a:lnTo>
                <a:lnTo>
                  <a:pt x="398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14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14632" y="1897845"/>
            <a:ext cx="11140646" cy="15902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4199"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</a:t>
            </a:r>
            <a:br>
              <a:rPr lang="ru-RU" dirty="0"/>
            </a:br>
            <a:r>
              <a:rPr lang="ru-RU" dirty="0"/>
              <a:t>заголовка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D36E9F6-3B60-486D-BD8C-619A7DE516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50" y="316863"/>
            <a:ext cx="1166742" cy="37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13564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устой слайд_dark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 b="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994" y="326788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096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Пустой слайд_dark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 b="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BA92ACB-A4DF-41C4-834A-090B6F7677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2" y="6302131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3309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устой слайд_dark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994" y="326788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3437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3026622" y="-3182"/>
            <a:ext cx="6138755" cy="6859595"/>
          </a:xfrm>
          <a:custGeom>
            <a:avLst/>
            <a:gdLst>
              <a:gd name="connsiteX0" fmla="*/ 0 w 5491940"/>
              <a:gd name="connsiteY0" fmla="*/ 0 h 6861183"/>
              <a:gd name="connsiteX1" fmla="*/ 5491940 w 5491940"/>
              <a:gd name="connsiteY1" fmla="*/ 0 h 6861183"/>
              <a:gd name="connsiteX2" fmla="*/ 5491940 w 5491940"/>
              <a:gd name="connsiteY2" fmla="*/ 6861183 h 6861183"/>
              <a:gd name="connsiteX3" fmla="*/ 0 w 5491940"/>
              <a:gd name="connsiteY3" fmla="*/ 6861183 h 6861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1940" h="6861183">
                <a:moveTo>
                  <a:pt x="0" y="0"/>
                </a:moveTo>
                <a:lnTo>
                  <a:pt x="5491940" y="0"/>
                </a:lnTo>
                <a:lnTo>
                  <a:pt x="5491940" y="6861183"/>
                </a:lnTo>
                <a:lnTo>
                  <a:pt x="0" y="686118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7259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-1" y="-3182"/>
            <a:ext cx="6084093" cy="3444086"/>
          </a:xfrm>
          <a:custGeom>
            <a:avLst/>
            <a:gdLst>
              <a:gd name="connsiteX0" fmla="*/ 0 w 5491940"/>
              <a:gd name="connsiteY0" fmla="*/ 0 h 6861183"/>
              <a:gd name="connsiteX1" fmla="*/ 5491940 w 5491940"/>
              <a:gd name="connsiteY1" fmla="*/ 0 h 6861183"/>
              <a:gd name="connsiteX2" fmla="*/ 5491940 w 5491940"/>
              <a:gd name="connsiteY2" fmla="*/ 6861183 h 6861183"/>
              <a:gd name="connsiteX3" fmla="*/ 0 w 5491940"/>
              <a:gd name="connsiteY3" fmla="*/ 6861183 h 6861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1940" h="6861183">
                <a:moveTo>
                  <a:pt x="0" y="0"/>
                </a:moveTo>
                <a:lnTo>
                  <a:pt x="5491940" y="0"/>
                </a:lnTo>
                <a:lnTo>
                  <a:pt x="5491940" y="6861183"/>
                </a:lnTo>
                <a:lnTo>
                  <a:pt x="0" y="686118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6107908" y="3440903"/>
            <a:ext cx="6084093" cy="3444086"/>
          </a:xfrm>
          <a:custGeom>
            <a:avLst/>
            <a:gdLst>
              <a:gd name="connsiteX0" fmla="*/ 0 w 5491940"/>
              <a:gd name="connsiteY0" fmla="*/ 0 h 6861183"/>
              <a:gd name="connsiteX1" fmla="*/ 5491940 w 5491940"/>
              <a:gd name="connsiteY1" fmla="*/ 0 h 6861183"/>
              <a:gd name="connsiteX2" fmla="*/ 5491940 w 5491940"/>
              <a:gd name="connsiteY2" fmla="*/ 6861183 h 6861183"/>
              <a:gd name="connsiteX3" fmla="*/ 0 w 5491940"/>
              <a:gd name="connsiteY3" fmla="*/ 6861183 h 6861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1940" h="6861183">
                <a:moveTo>
                  <a:pt x="0" y="0"/>
                </a:moveTo>
                <a:lnTo>
                  <a:pt x="5491940" y="0"/>
                </a:lnTo>
                <a:lnTo>
                  <a:pt x="5491940" y="6861183"/>
                </a:lnTo>
                <a:lnTo>
                  <a:pt x="0" y="686118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21163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Пустой слайд">
    <p:bg>
      <p:bgPr>
        <a:solidFill>
          <a:srgbClr val="404C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Рисунок 10"/>
          <p:cNvSpPr>
            <a:spLocks noGrp="1"/>
          </p:cNvSpPr>
          <p:nvPr>
            <p:ph type="pic" sz="quarter" idx="10"/>
          </p:nvPr>
        </p:nvSpPr>
        <p:spPr>
          <a:xfrm>
            <a:off x="6089717" y="-9427"/>
            <a:ext cx="6102285" cy="6876952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  <a:gd name="connsiteX0" fmla="*/ 3987 w 5324475"/>
              <a:gd name="connsiteY0" fmla="*/ 0 h 6876952"/>
              <a:gd name="connsiteX1" fmla="*/ 5324475 w 5324475"/>
              <a:gd name="connsiteY1" fmla="*/ 9427 h 6876952"/>
              <a:gd name="connsiteX2" fmla="*/ 5324475 w 5324475"/>
              <a:gd name="connsiteY2" fmla="*/ 6867427 h 6876952"/>
              <a:gd name="connsiteX3" fmla="*/ 0 w 5324475"/>
              <a:gd name="connsiteY3" fmla="*/ 6876952 h 6876952"/>
              <a:gd name="connsiteX4" fmla="*/ 3987 w 5324475"/>
              <a:gd name="connsiteY4" fmla="*/ 0 h 687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76952">
                <a:moveTo>
                  <a:pt x="3987" y="0"/>
                </a:moveTo>
                <a:lnTo>
                  <a:pt x="5324475" y="9427"/>
                </a:lnTo>
                <a:lnTo>
                  <a:pt x="5324475" y="6867427"/>
                </a:lnTo>
                <a:lnTo>
                  <a:pt x="0" y="6876952"/>
                </a:lnTo>
                <a:lnTo>
                  <a:pt x="398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2" y="6302131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05864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Рисунок 10"/>
          <p:cNvSpPr>
            <a:spLocks noGrp="1"/>
          </p:cNvSpPr>
          <p:nvPr>
            <p:ph type="pic" sz="quarter" idx="10"/>
          </p:nvPr>
        </p:nvSpPr>
        <p:spPr>
          <a:xfrm>
            <a:off x="6089717" y="-9427"/>
            <a:ext cx="6102285" cy="6876952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  <a:gd name="connsiteX0" fmla="*/ 3987 w 5324475"/>
              <a:gd name="connsiteY0" fmla="*/ 0 h 6876952"/>
              <a:gd name="connsiteX1" fmla="*/ 5324475 w 5324475"/>
              <a:gd name="connsiteY1" fmla="*/ 9427 h 6876952"/>
              <a:gd name="connsiteX2" fmla="*/ 5324475 w 5324475"/>
              <a:gd name="connsiteY2" fmla="*/ 6867427 h 6876952"/>
              <a:gd name="connsiteX3" fmla="*/ 0 w 5324475"/>
              <a:gd name="connsiteY3" fmla="*/ 6876952 h 6876952"/>
              <a:gd name="connsiteX4" fmla="*/ 3987 w 5324475"/>
              <a:gd name="connsiteY4" fmla="*/ 0 h 687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76952">
                <a:moveTo>
                  <a:pt x="3987" y="0"/>
                </a:moveTo>
                <a:lnTo>
                  <a:pt x="5324475" y="9427"/>
                </a:lnTo>
                <a:lnTo>
                  <a:pt x="5324475" y="6867427"/>
                </a:lnTo>
                <a:lnTo>
                  <a:pt x="0" y="6876952"/>
                </a:lnTo>
                <a:lnTo>
                  <a:pt x="398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pic>
        <p:nvPicPr>
          <p:cNvPr id="8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6258160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72101528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лавный слайд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4" name="Рисунок 10"/>
          <p:cNvSpPr>
            <a:spLocks noGrp="1"/>
          </p:cNvSpPr>
          <p:nvPr>
            <p:ph type="pic" sz="quarter" idx="10"/>
          </p:nvPr>
        </p:nvSpPr>
        <p:spPr>
          <a:xfrm>
            <a:off x="5712646" y="3"/>
            <a:ext cx="6479357" cy="6867525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14632" y="1897845"/>
            <a:ext cx="11140646" cy="15902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4198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</a:t>
            </a:r>
            <a:br>
              <a:rPr lang="ru-RU" dirty="0"/>
            </a:br>
            <a:r>
              <a:rPr lang="ru-RU" dirty="0"/>
              <a:t>заголовка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69D84EE-B3CE-4CB8-BAB3-1E9544B60E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2" y="215368"/>
            <a:ext cx="2542858" cy="582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9242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лавный слайд +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4" name="Рисунок 10"/>
          <p:cNvSpPr>
            <a:spLocks noGrp="1"/>
          </p:cNvSpPr>
          <p:nvPr>
            <p:ph type="pic" sz="quarter" idx="10"/>
          </p:nvPr>
        </p:nvSpPr>
        <p:spPr>
          <a:xfrm>
            <a:off x="5712646" y="3"/>
            <a:ext cx="6479357" cy="6867525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8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142051"/>
            <a:ext cx="2579518" cy="717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216028" y="1896761"/>
            <a:ext cx="8831496" cy="108242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None/>
              <a:defRPr sz="4198" b="1"/>
            </a:lvl1pPr>
            <a:lvl2pPr marL="456972" indent="0">
              <a:buNone/>
              <a:defRPr/>
            </a:lvl2pPr>
            <a:lvl3pPr marL="913943" indent="0">
              <a:buNone/>
              <a:defRPr/>
            </a:lvl3pPr>
            <a:lvl4pPr marL="1370915" indent="0">
              <a:buNone/>
              <a:defRPr/>
            </a:lvl4pPr>
            <a:lvl5pPr marL="1827885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78631911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азбивочный слайд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8" name="Рисунок 10"/>
          <p:cNvSpPr>
            <a:spLocks noGrp="1"/>
          </p:cNvSpPr>
          <p:nvPr>
            <p:ph type="pic" sz="quarter" idx="10"/>
          </p:nvPr>
        </p:nvSpPr>
        <p:spPr>
          <a:xfrm>
            <a:off x="6089718" y="-9427"/>
            <a:ext cx="6102285" cy="6876952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  <a:gd name="connsiteX0" fmla="*/ 3987 w 5324475"/>
              <a:gd name="connsiteY0" fmla="*/ 0 h 6876952"/>
              <a:gd name="connsiteX1" fmla="*/ 5324475 w 5324475"/>
              <a:gd name="connsiteY1" fmla="*/ 9427 h 6876952"/>
              <a:gd name="connsiteX2" fmla="*/ 5324475 w 5324475"/>
              <a:gd name="connsiteY2" fmla="*/ 6867427 h 6876952"/>
              <a:gd name="connsiteX3" fmla="*/ 0 w 5324475"/>
              <a:gd name="connsiteY3" fmla="*/ 6876952 h 6876952"/>
              <a:gd name="connsiteX4" fmla="*/ 3987 w 5324475"/>
              <a:gd name="connsiteY4" fmla="*/ 0 h 687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76952">
                <a:moveTo>
                  <a:pt x="3987" y="0"/>
                </a:moveTo>
                <a:lnTo>
                  <a:pt x="5324475" y="9427"/>
                </a:lnTo>
                <a:lnTo>
                  <a:pt x="5324475" y="6867427"/>
                </a:lnTo>
                <a:lnTo>
                  <a:pt x="0" y="6876952"/>
                </a:lnTo>
                <a:lnTo>
                  <a:pt x="398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type="body" sz="quarter" idx="11"/>
          </p:nvPr>
        </p:nvSpPr>
        <p:spPr>
          <a:xfrm>
            <a:off x="216028" y="1896761"/>
            <a:ext cx="8831496" cy="108242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None/>
              <a:defRPr sz="4198" b="1">
                <a:solidFill>
                  <a:schemeClr val="bg1"/>
                </a:solidFill>
              </a:defRPr>
            </a:lvl1pPr>
            <a:lvl2pPr marL="456972" indent="0">
              <a:buNone/>
              <a:defRPr/>
            </a:lvl2pPr>
            <a:lvl3pPr marL="913943" indent="0">
              <a:buNone/>
              <a:defRPr/>
            </a:lvl3pPr>
            <a:lvl4pPr marL="1370915" indent="0">
              <a:buNone/>
              <a:defRPr/>
            </a:lvl4pPr>
            <a:lvl5pPr marL="1827885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24CF28D-AA44-467B-AE67-9B324AC189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28" y="326788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772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Рисунок 10"/>
          <p:cNvSpPr>
            <a:spLocks noGrp="1"/>
          </p:cNvSpPr>
          <p:nvPr>
            <p:ph type="pic" sz="quarter" idx="10"/>
          </p:nvPr>
        </p:nvSpPr>
        <p:spPr>
          <a:xfrm>
            <a:off x="5712645" y="2"/>
            <a:ext cx="6479357" cy="6867525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B736F5A-614F-4B95-8C68-12042A7EC0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50" y="6222363"/>
            <a:ext cx="1166742" cy="37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93976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азбивочный слайд+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8" name="Рисунок 10"/>
          <p:cNvSpPr>
            <a:spLocks noGrp="1"/>
          </p:cNvSpPr>
          <p:nvPr>
            <p:ph type="pic" sz="quarter" idx="10"/>
          </p:nvPr>
        </p:nvSpPr>
        <p:spPr>
          <a:xfrm>
            <a:off x="6089718" y="-9427"/>
            <a:ext cx="6102285" cy="6876952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  <a:gd name="connsiteX0" fmla="*/ 3987 w 5324475"/>
              <a:gd name="connsiteY0" fmla="*/ 0 h 6876952"/>
              <a:gd name="connsiteX1" fmla="*/ 5324475 w 5324475"/>
              <a:gd name="connsiteY1" fmla="*/ 9427 h 6876952"/>
              <a:gd name="connsiteX2" fmla="*/ 5324475 w 5324475"/>
              <a:gd name="connsiteY2" fmla="*/ 6867427 h 6876952"/>
              <a:gd name="connsiteX3" fmla="*/ 0 w 5324475"/>
              <a:gd name="connsiteY3" fmla="*/ 6876952 h 6876952"/>
              <a:gd name="connsiteX4" fmla="*/ 3987 w 5324475"/>
              <a:gd name="connsiteY4" fmla="*/ 0 h 687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76952">
                <a:moveTo>
                  <a:pt x="3987" y="0"/>
                </a:moveTo>
                <a:lnTo>
                  <a:pt x="5324475" y="9427"/>
                </a:lnTo>
                <a:lnTo>
                  <a:pt x="5324475" y="6867427"/>
                </a:lnTo>
                <a:lnTo>
                  <a:pt x="0" y="6876952"/>
                </a:lnTo>
                <a:lnTo>
                  <a:pt x="398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7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142049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14632" y="1897845"/>
            <a:ext cx="11140646" cy="15902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4198"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</a:t>
            </a:r>
            <a:br>
              <a:rPr lang="ru-RU" dirty="0"/>
            </a:br>
            <a:r>
              <a:rPr lang="ru-RU" dirty="0"/>
              <a:t>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10889729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Рисунок 10"/>
          <p:cNvSpPr>
            <a:spLocks noGrp="1"/>
          </p:cNvSpPr>
          <p:nvPr>
            <p:ph type="pic" sz="quarter" idx="10"/>
          </p:nvPr>
        </p:nvSpPr>
        <p:spPr>
          <a:xfrm>
            <a:off x="5712646" y="3"/>
            <a:ext cx="6479357" cy="6867525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pic>
        <p:nvPicPr>
          <p:cNvPr id="8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6258160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94892836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Пустой слайд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Рисунок 10"/>
          <p:cNvSpPr>
            <a:spLocks noGrp="1"/>
          </p:cNvSpPr>
          <p:nvPr>
            <p:ph type="pic" sz="quarter" idx="10"/>
          </p:nvPr>
        </p:nvSpPr>
        <p:spPr>
          <a:xfrm>
            <a:off x="5712646" y="3"/>
            <a:ext cx="6479357" cy="6867525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2" y="6302132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6545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97185872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2" name="Рисунок 2"/>
          <p:cNvSpPr>
            <a:spLocks noGrp="1"/>
          </p:cNvSpPr>
          <p:nvPr>
            <p:ph type="pic" sz="quarter" idx="10"/>
          </p:nvPr>
        </p:nvSpPr>
        <p:spPr>
          <a:xfrm>
            <a:off x="2" y="3429794"/>
            <a:ext cx="12192000" cy="342820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05920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565905" y="1408780"/>
            <a:ext cx="4645403" cy="4643723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30754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sk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3544839" y="1986463"/>
            <a:ext cx="5070735" cy="2869608"/>
          </a:xfrm>
          <a:custGeom>
            <a:avLst/>
            <a:gdLst>
              <a:gd name="connsiteX0" fmla="*/ 0 w 5070075"/>
              <a:gd name="connsiteY0" fmla="*/ 0 h 2849779"/>
              <a:gd name="connsiteX1" fmla="*/ 5070075 w 5070075"/>
              <a:gd name="connsiteY1" fmla="*/ 0 h 2849779"/>
              <a:gd name="connsiteX2" fmla="*/ 5070075 w 5070075"/>
              <a:gd name="connsiteY2" fmla="*/ 2849779 h 2849779"/>
              <a:gd name="connsiteX3" fmla="*/ 0 w 5070075"/>
              <a:gd name="connsiteY3" fmla="*/ 2849779 h 2849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0075" h="2849779">
                <a:moveTo>
                  <a:pt x="0" y="0"/>
                </a:moveTo>
                <a:lnTo>
                  <a:pt x="5070075" y="0"/>
                </a:lnTo>
                <a:lnTo>
                  <a:pt x="5070075" y="2849779"/>
                </a:lnTo>
                <a:lnTo>
                  <a:pt x="0" y="2849779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8133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esk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-877070" y="2083522"/>
            <a:ext cx="5070735" cy="2869608"/>
          </a:xfrm>
          <a:custGeom>
            <a:avLst/>
            <a:gdLst>
              <a:gd name="connsiteX0" fmla="*/ 0 w 5070075"/>
              <a:gd name="connsiteY0" fmla="*/ 0 h 2849779"/>
              <a:gd name="connsiteX1" fmla="*/ 5070075 w 5070075"/>
              <a:gd name="connsiteY1" fmla="*/ 0 h 2849779"/>
              <a:gd name="connsiteX2" fmla="*/ 5070075 w 5070075"/>
              <a:gd name="connsiteY2" fmla="*/ 2849779 h 2849779"/>
              <a:gd name="connsiteX3" fmla="*/ 0 w 5070075"/>
              <a:gd name="connsiteY3" fmla="*/ 2849779 h 2849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0075" h="2849779">
                <a:moveTo>
                  <a:pt x="0" y="0"/>
                </a:moveTo>
                <a:lnTo>
                  <a:pt x="5070075" y="0"/>
                </a:lnTo>
                <a:lnTo>
                  <a:pt x="5070075" y="2849779"/>
                </a:lnTo>
                <a:lnTo>
                  <a:pt x="0" y="2849779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4308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46808" y="2049251"/>
            <a:ext cx="5067709" cy="3166220"/>
          </a:xfrm>
          <a:custGeom>
            <a:avLst/>
            <a:gdLst>
              <a:gd name="connsiteX0" fmla="*/ 0 w 5067049"/>
              <a:gd name="connsiteY0" fmla="*/ 0 h 3166953"/>
              <a:gd name="connsiteX1" fmla="*/ 5067049 w 5067049"/>
              <a:gd name="connsiteY1" fmla="*/ 0 h 3166953"/>
              <a:gd name="connsiteX2" fmla="*/ 5067049 w 5067049"/>
              <a:gd name="connsiteY2" fmla="*/ 3166953 h 3166953"/>
              <a:gd name="connsiteX3" fmla="*/ 0 w 5067049"/>
              <a:gd name="connsiteY3" fmla="*/ 3166953 h 3166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7049" h="3166953">
                <a:moveTo>
                  <a:pt x="0" y="0"/>
                </a:moveTo>
                <a:lnTo>
                  <a:pt x="5067049" y="0"/>
                </a:lnTo>
                <a:lnTo>
                  <a:pt x="5067049" y="3166953"/>
                </a:lnTo>
                <a:lnTo>
                  <a:pt x="0" y="3166953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82376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ob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31"/>
          <p:cNvSpPr/>
          <p:nvPr userDrawn="1"/>
        </p:nvSpPr>
        <p:spPr>
          <a:xfrm>
            <a:off x="0" y="-1"/>
            <a:ext cx="12193587" cy="3428206"/>
          </a:xfrm>
          <a:custGeom>
            <a:avLst/>
            <a:gdLst>
              <a:gd name="connsiteX0" fmla="*/ 0 w 12192000"/>
              <a:gd name="connsiteY0" fmla="*/ 0 h 3429000"/>
              <a:gd name="connsiteX1" fmla="*/ 12188952 w 12192000"/>
              <a:gd name="connsiteY1" fmla="*/ 0 h 3429000"/>
              <a:gd name="connsiteX2" fmla="*/ 12192000 w 12192000"/>
              <a:gd name="connsiteY2" fmla="*/ 0 h 3429000"/>
              <a:gd name="connsiteX3" fmla="*/ 12192000 w 12192000"/>
              <a:gd name="connsiteY3" fmla="*/ 2356805 h 3429000"/>
              <a:gd name="connsiteX4" fmla="*/ 12188952 w 12192000"/>
              <a:gd name="connsiteY4" fmla="*/ 2356805 h 3429000"/>
              <a:gd name="connsiteX5" fmla="*/ 12188952 w 12192000"/>
              <a:gd name="connsiteY5" fmla="*/ 3429000 h 3429000"/>
              <a:gd name="connsiteX6" fmla="*/ 0 w 12192000"/>
              <a:gd name="connsiteY6" fmla="*/ 3429000 h 3429000"/>
              <a:gd name="connsiteX7" fmla="*/ 0 w 12192000"/>
              <a:gd name="connsiteY7" fmla="*/ 2356805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88952" y="0"/>
                </a:lnTo>
                <a:lnTo>
                  <a:pt x="12192000" y="0"/>
                </a:lnTo>
                <a:lnTo>
                  <a:pt x="12192000" y="2356805"/>
                </a:lnTo>
                <a:lnTo>
                  <a:pt x="12188952" y="2356805"/>
                </a:lnTo>
                <a:lnTo>
                  <a:pt x="12188952" y="3429000"/>
                </a:lnTo>
                <a:lnTo>
                  <a:pt x="0" y="3429000"/>
                </a:lnTo>
                <a:lnTo>
                  <a:pt x="0" y="2356805"/>
                </a:lnTo>
                <a:close/>
              </a:path>
            </a:pathLst>
          </a:custGeom>
          <a:solidFill>
            <a:srgbClr val="404C5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3" name="Picture Placeholder 1"/>
          <p:cNvSpPr>
            <a:spLocks noGrp="1"/>
          </p:cNvSpPr>
          <p:nvPr>
            <p:ph type="pic" sz="quarter" idx="4294967295"/>
          </p:nvPr>
        </p:nvSpPr>
        <p:spPr>
          <a:xfrm>
            <a:off x="1314198" y="2204267"/>
            <a:ext cx="1923877" cy="341297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</p:spPr>
      </p:sp>
      <p:sp>
        <p:nvSpPr>
          <p:cNvPr id="4" name="Picture Placeholder 2"/>
          <p:cNvSpPr>
            <a:spLocks noGrp="1"/>
          </p:cNvSpPr>
          <p:nvPr>
            <p:ph type="pic" sz="quarter" idx="4294967295"/>
          </p:nvPr>
        </p:nvSpPr>
        <p:spPr>
          <a:xfrm>
            <a:off x="3537435" y="2204267"/>
            <a:ext cx="1923877" cy="341297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</p:spPr>
      </p:sp>
      <p:sp>
        <p:nvSpPr>
          <p:cNvPr id="9" name="Прямоугольник 8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994" y="326788"/>
            <a:ext cx="1796634" cy="411455"/>
          </a:xfrm>
          <a:prstGeom prst="rect">
            <a:avLst/>
          </a:prstGeom>
        </p:spPr>
      </p:pic>
      <p:sp>
        <p:nvSpPr>
          <p:cNvPr id="12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648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устой слайд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Рисунок 10"/>
          <p:cNvSpPr>
            <a:spLocks noGrp="1"/>
          </p:cNvSpPr>
          <p:nvPr>
            <p:ph type="pic" sz="quarter" idx="10"/>
          </p:nvPr>
        </p:nvSpPr>
        <p:spPr>
          <a:xfrm>
            <a:off x="5712645" y="2"/>
            <a:ext cx="6479357" cy="6867525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2" y="6302131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71106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ob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"/>
          <p:cNvSpPr>
            <a:spLocks noGrp="1"/>
          </p:cNvSpPr>
          <p:nvPr>
            <p:ph type="pic" sz="quarter" idx="4294967295"/>
          </p:nvPr>
        </p:nvSpPr>
        <p:spPr>
          <a:xfrm>
            <a:off x="1314198" y="2204267"/>
            <a:ext cx="1923877" cy="341297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</p:spPr>
      </p:sp>
      <p:sp>
        <p:nvSpPr>
          <p:cNvPr id="4" name="Picture Placeholder 2"/>
          <p:cNvSpPr>
            <a:spLocks noGrp="1"/>
          </p:cNvSpPr>
          <p:nvPr>
            <p:ph type="pic" sz="quarter" idx="4294967295"/>
          </p:nvPr>
        </p:nvSpPr>
        <p:spPr>
          <a:xfrm>
            <a:off x="3537435" y="2204267"/>
            <a:ext cx="1923877" cy="3412970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</p:spPr>
      </p:sp>
      <p:sp>
        <p:nvSpPr>
          <p:cNvPr id="12" name="Прямоугольник 11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pic>
        <p:nvPicPr>
          <p:cNvPr id="13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5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267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obi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238211" y="2849872"/>
            <a:ext cx="2307813" cy="4106366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9211158" y="-31521"/>
            <a:ext cx="2307813" cy="4106366"/>
          </a:xfrm>
          <a:custGeom>
            <a:avLst/>
            <a:gdLst>
              <a:gd name="connsiteX0" fmla="*/ 0 w 1923627"/>
              <a:gd name="connsiteY0" fmla="*/ 0 h 3413760"/>
              <a:gd name="connsiteX1" fmla="*/ 1923627 w 1923627"/>
              <a:gd name="connsiteY1" fmla="*/ 0 h 3413760"/>
              <a:gd name="connsiteX2" fmla="*/ 1923627 w 1923627"/>
              <a:gd name="connsiteY2" fmla="*/ 3413760 h 3413760"/>
              <a:gd name="connsiteX3" fmla="*/ 0 w 1923627"/>
              <a:gd name="connsiteY3" fmla="*/ 341376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3627" h="3413760">
                <a:moveTo>
                  <a:pt x="0" y="0"/>
                </a:moveTo>
                <a:lnTo>
                  <a:pt x="1923627" y="0"/>
                </a:lnTo>
                <a:lnTo>
                  <a:pt x="1923627" y="3413760"/>
                </a:lnTo>
                <a:lnTo>
                  <a:pt x="0" y="341376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8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6258160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5926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53879" y="2409034"/>
            <a:ext cx="4185452" cy="261202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3651581" y="3249893"/>
            <a:ext cx="2743557" cy="205623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13"/>
          <p:cNvSpPr>
            <a:spLocks noGrp="1"/>
          </p:cNvSpPr>
          <p:nvPr>
            <p:ph type="pic" sz="quarter" idx="15"/>
          </p:nvPr>
        </p:nvSpPr>
        <p:spPr>
          <a:xfrm>
            <a:off x="2938433" y="3993735"/>
            <a:ext cx="800617" cy="142749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pic>
        <p:nvPicPr>
          <p:cNvPr id="14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994" y="282818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6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823991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Пустой слайд_dark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 b="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994" y="326788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67687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Пустой слайд_dark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 b="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BA92ACB-A4DF-41C4-834A-090B6F7677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2" y="6302132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02715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Пустой слайд_dark">
    <p:bg>
      <p:bgPr>
        <a:solidFill>
          <a:srgbClr val="2026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994" y="326788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78152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3026623" y="-3181"/>
            <a:ext cx="6138755" cy="6859595"/>
          </a:xfrm>
          <a:custGeom>
            <a:avLst/>
            <a:gdLst>
              <a:gd name="connsiteX0" fmla="*/ 0 w 5491940"/>
              <a:gd name="connsiteY0" fmla="*/ 0 h 6861183"/>
              <a:gd name="connsiteX1" fmla="*/ 5491940 w 5491940"/>
              <a:gd name="connsiteY1" fmla="*/ 0 h 6861183"/>
              <a:gd name="connsiteX2" fmla="*/ 5491940 w 5491940"/>
              <a:gd name="connsiteY2" fmla="*/ 6861183 h 6861183"/>
              <a:gd name="connsiteX3" fmla="*/ 0 w 5491940"/>
              <a:gd name="connsiteY3" fmla="*/ 6861183 h 6861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1940" h="6861183">
                <a:moveTo>
                  <a:pt x="0" y="0"/>
                </a:moveTo>
                <a:lnTo>
                  <a:pt x="5491940" y="0"/>
                </a:lnTo>
                <a:lnTo>
                  <a:pt x="5491940" y="6861183"/>
                </a:lnTo>
                <a:lnTo>
                  <a:pt x="0" y="686118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4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57510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0" y="-3181"/>
            <a:ext cx="6084093" cy="3444086"/>
          </a:xfrm>
          <a:custGeom>
            <a:avLst/>
            <a:gdLst>
              <a:gd name="connsiteX0" fmla="*/ 0 w 5491940"/>
              <a:gd name="connsiteY0" fmla="*/ 0 h 6861183"/>
              <a:gd name="connsiteX1" fmla="*/ 5491940 w 5491940"/>
              <a:gd name="connsiteY1" fmla="*/ 0 h 6861183"/>
              <a:gd name="connsiteX2" fmla="*/ 5491940 w 5491940"/>
              <a:gd name="connsiteY2" fmla="*/ 6861183 h 6861183"/>
              <a:gd name="connsiteX3" fmla="*/ 0 w 5491940"/>
              <a:gd name="connsiteY3" fmla="*/ 6861183 h 6861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1940" h="6861183">
                <a:moveTo>
                  <a:pt x="0" y="0"/>
                </a:moveTo>
                <a:lnTo>
                  <a:pt x="5491940" y="0"/>
                </a:lnTo>
                <a:lnTo>
                  <a:pt x="5491940" y="6861183"/>
                </a:lnTo>
                <a:lnTo>
                  <a:pt x="0" y="686118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6107909" y="3440903"/>
            <a:ext cx="6084093" cy="3444086"/>
          </a:xfrm>
          <a:custGeom>
            <a:avLst/>
            <a:gdLst>
              <a:gd name="connsiteX0" fmla="*/ 0 w 5491940"/>
              <a:gd name="connsiteY0" fmla="*/ 0 h 6861183"/>
              <a:gd name="connsiteX1" fmla="*/ 5491940 w 5491940"/>
              <a:gd name="connsiteY1" fmla="*/ 0 h 6861183"/>
              <a:gd name="connsiteX2" fmla="*/ 5491940 w 5491940"/>
              <a:gd name="connsiteY2" fmla="*/ 6861183 h 6861183"/>
              <a:gd name="connsiteX3" fmla="*/ 0 w 5491940"/>
              <a:gd name="connsiteY3" fmla="*/ 6861183 h 6861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1940" h="6861183">
                <a:moveTo>
                  <a:pt x="0" y="0"/>
                </a:moveTo>
                <a:lnTo>
                  <a:pt x="5491940" y="0"/>
                </a:lnTo>
                <a:lnTo>
                  <a:pt x="5491940" y="6861183"/>
                </a:lnTo>
                <a:lnTo>
                  <a:pt x="0" y="686118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63030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Пустой слайд">
    <p:bg>
      <p:bgPr>
        <a:solidFill>
          <a:srgbClr val="404C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Рисунок 10"/>
          <p:cNvSpPr>
            <a:spLocks noGrp="1"/>
          </p:cNvSpPr>
          <p:nvPr>
            <p:ph type="pic" sz="quarter" idx="10"/>
          </p:nvPr>
        </p:nvSpPr>
        <p:spPr>
          <a:xfrm>
            <a:off x="6089718" y="-9427"/>
            <a:ext cx="6102285" cy="6876952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  <a:gd name="connsiteX0" fmla="*/ 3987 w 5324475"/>
              <a:gd name="connsiteY0" fmla="*/ 0 h 6876952"/>
              <a:gd name="connsiteX1" fmla="*/ 5324475 w 5324475"/>
              <a:gd name="connsiteY1" fmla="*/ 9427 h 6876952"/>
              <a:gd name="connsiteX2" fmla="*/ 5324475 w 5324475"/>
              <a:gd name="connsiteY2" fmla="*/ 6867427 h 6876952"/>
              <a:gd name="connsiteX3" fmla="*/ 0 w 5324475"/>
              <a:gd name="connsiteY3" fmla="*/ 6876952 h 6876952"/>
              <a:gd name="connsiteX4" fmla="*/ 3987 w 5324475"/>
              <a:gd name="connsiteY4" fmla="*/ 0 h 687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76952">
                <a:moveTo>
                  <a:pt x="3987" y="0"/>
                </a:moveTo>
                <a:lnTo>
                  <a:pt x="5324475" y="9427"/>
                </a:lnTo>
                <a:lnTo>
                  <a:pt x="5324475" y="6867427"/>
                </a:lnTo>
                <a:lnTo>
                  <a:pt x="0" y="6876952"/>
                </a:lnTo>
                <a:lnTo>
                  <a:pt x="398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2" y="6302132"/>
            <a:ext cx="1796634" cy="411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88464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943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9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3943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3943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Рисунок 10"/>
          <p:cNvSpPr>
            <a:spLocks noGrp="1"/>
          </p:cNvSpPr>
          <p:nvPr>
            <p:ph type="pic" sz="quarter" idx="10"/>
          </p:nvPr>
        </p:nvSpPr>
        <p:spPr>
          <a:xfrm>
            <a:off x="6089718" y="-9427"/>
            <a:ext cx="6102285" cy="6876952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  <a:gd name="connsiteX0" fmla="*/ 3987 w 5324475"/>
              <a:gd name="connsiteY0" fmla="*/ 0 h 6876952"/>
              <a:gd name="connsiteX1" fmla="*/ 5324475 w 5324475"/>
              <a:gd name="connsiteY1" fmla="*/ 9427 h 6876952"/>
              <a:gd name="connsiteX2" fmla="*/ 5324475 w 5324475"/>
              <a:gd name="connsiteY2" fmla="*/ 6867427 h 6876952"/>
              <a:gd name="connsiteX3" fmla="*/ 0 w 5324475"/>
              <a:gd name="connsiteY3" fmla="*/ 6876952 h 6876952"/>
              <a:gd name="connsiteX4" fmla="*/ 3987 w 5324475"/>
              <a:gd name="connsiteY4" fmla="*/ 0 h 6876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76952">
                <a:moveTo>
                  <a:pt x="3987" y="0"/>
                </a:moveTo>
                <a:lnTo>
                  <a:pt x="5324475" y="9427"/>
                </a:lnTo>
                <a:lnTo>
                  <a:pt x="5324475" y="6867427"/>
                </a:lnTo>
                <a:lnTo>
                  <a:pt x="0" y="6876952"/>
                </a:lnTo>
                <a:lnTo>
                  <a:pt x="3987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pic>
        <p:nvPicPr>
          <p:cNvPr id="8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6258160"/>
            <a:ext cx="1794748" cy="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44793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37A2AA0-9853-4CAD-A6D2-5A0A8F128CD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3481" y="275146"/>
            <a:ext cx="1727687" cy="480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57236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14604" y="1581521"/>
            <a:ext cx="534799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4198"/>
            </a:lvl1pPr>
          </a:lstStyle>
          <a:p>
            <a:r>
              <a:rPr lang="ru-RU" dirty="0"/>
              <a:t>Образец</a:t>
            </a:r>
            <a:br>
              <a:rPr lang="en-US" dirty="0"/>
            </a:br>
            <a:r>
              <a:rPr lang="ru-RU" dirty="0"/>
              <a:t>заголовка</a:t>
            </a:r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0" y="1977601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4" name="Рисунок 10"/>
          <p:cNvSpPr>
            <a:spLocks noGrp="1"/>
          </p:cNvSpPr>
          <p:nvPr>
            <p:ph type="pic" sz="quarter" idx="10"/>
          </p:nvPr>
        </p:nvSpPr>
        <p:spPr>
          <a:xfrm>
            <a:off x="5712645" y="2"/>
            <a:ext cx="6479357" cy="6867525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</p:spPr>
        <p:txBody>
          <a:bodyPr/>
          <a:lstStyle/>
          <a:p>
            <a:endParaRPr lang="ru-RU"/>
          </a:p>
        </p:txBody>
      </p:sp>
      <p:pic>
        <p:nvPicPr>
          <p:cNvPr id="7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24" y="6146781"/>
            <a:ext cx="2158961" cy="600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64901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14604" y="-147268"/>
            <a:ext cx="1113919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</a:t>
            </a:r>
            <a:r>
              <a:rPr lang="en-US" dirty="0"/>
              <a:t> </a:t>
            </a:r>
            <a:r>
              <a:rPr lang="ru-RU" dirty="0"/>
              <a:t>заголовка</a:t>
            </a:r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3" descr="F:\rabstol\Лого ГПБ_ЦРТ\STCGroup_rus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2797" y="248814"/>
            <a:ext cx="2158961" cy="600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6673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2" name="Рисунок 2"/>
          <p:cNvSpPr>
            <a:spLocks noGrp="1"/>
          </p:cNvSpPr>
          <p:nvPr>
            <p:ph type="pic" sz="quarter" idx="10"/>
          </p:nvPr>
        </p:nvSpPr>
        <p:spPr>
          <a:xfrm>
            <a:off x="1" y="3429794"/>
            <a:ext cx="12192000" cy="342820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DDC4733-4BF7-473B-B367-DC46C69177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4258" y="341348"/>
            <a:ext cx="1166742" cy="37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923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0" y="248814"/>
            <a:ext cx="196850" cy="533400"/>
          </a:xfrm>
          <a:prstGeom prst="rect">
            <a:avLst/>
          </a:pr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217"/>
            <a:endParaRPr lang="ru-RU" sz="1800">
              <a:solidFill>
                <a:prstClr val="white"/>
              </a:solidFill>
            </a:endParaRPr>
          </a:p>
        </p:txBody>
      </p:sp>
      <p:sp>
        <p:nvSpPr>
          <p:cNvPr id="9" name="Номер слайда 3"/>
          <p:cNvSpPr txBox="1">
            <a:spLocks/>
          </p:cNvSpPr>
          <p:nvPr userDrawn="1"/>
        </p:nvSpPr>
        <p:spPr>
          <a:xfrm>
            <a:off x="9907568" y="6418278"/>
            <a:ext cx="2133600" cy="274637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 defTabSz="914217">
              <a:defRPr/>
            </a:pPr>
            <a:fld id="{454605D7-AD8A-4818-9084-DE702E22E717}" type="slidenum">
              <a:rPr lang="en-US" sz="1000" smtClean="0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 defTabSz="914217">
                <a:defRPr/>
              </a:pPr>
              <a:t>‹#›</a:t>
            </a:fld>
            <a:endParaRPr lang="ru-RU" sz="1400" dirty="0">
              <a:solidFill>
                <a:srgbClr val="22222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632" y="257633"/>
            <a:ext cx="11140646" cy="5244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spcAft>
                <a:spcPts val="1800"/>
              </a:spcAft>
              <a:defRPr>
                <a:solidFill>
                  <a:srgbClr val="11111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565904" y="1408779"/>
            <a:ext cx="4645403" cy="4643723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288BE6D-EBE7-4AE1-8514-BDC6EF9CCF9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4258" y="341348"/>
            <a:ext cx="1166742" cy="37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024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26" Type="http://schemas.openxmlformats.org/officeDocument/2006/relationships/slideLayout" Target="../slideLayouts/slideLayout49.xml"/><Relationship Id="rId39" Type="http://schemas.openxmlformats.org/officeDocument/2006/relationships/slideLayout" Target="../slideLayouts/slideLayout62.xml"/><Relationship Id="rId21" Type="http://schemas.openxmlformats.org/officeDocument/2006/relationships/slideLayout" Target="../slideLayouts/slideLayout44.xml"/><Relationship Id="rId34" Type="http://schemas.openxmlformats.org/officeDocument/2006/relationships/slideLayout" Target="../slideLayouts/slideLayout57.xml"/><Relationship Id="rId42" Type="http://schemas.openxmlformats.org/officeDocument/2006/relationships/slideLayout" Target="../slideLayouts/slideLayout65.xml"/><Relationship Id="rId47" Type="http://schemas.openxmlformats.org/officeDocument/2006/relationships/slideLayout" Target="../slideLayouts/slideLayout70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9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34.xml"/><Relationship Id="rId24" Type="http://schemas.openxmlformats.org/officeDocument/2006/relationships/slideLayout" Target="../slideLayouts/slideLayout47.xml"/><Relationship Id="rId32" Type="http://schemas.openxmlformats.org/officeDocument/2006/relationships/slideLayout" Target="../slideLayouts/slideLayout55.xml"/><Relationship Id="rId37" Type="http://schemas.openxmlformats.org/officeDocument/2006/relationships/slideLayout" Target="../slideLayouts/slideLayout60.xml"/><Relationship Id="rId40" Type="http://schemas.openxmlformats.org/officeDocument/2006/relationships/slideLayout" Target="../slideLayouts/slideLayout63.xml"/><Relationship Id="rId45" Type="http://schemas.openxmlformats.org/officeDocument/2006/relationships/slideLayout" Target="../slideLayouts/slideLayout68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23" Type="http://schemas.openxmlformats.org/officeDocument/2006/relationships/slideLayout" Target="../slideLayouts/slideLayout46.xml"/><Relationship Id="rId28" Type="http://schemas.openxmlformats.org/officeDocument/2006/relationships/slideLayout" Target="../slideLayouts/slideLayout51.xml"/><Relationship Id="rId36" Type="http://schemas.openxmlformats.org/officeDocument/2006/relationships/slideLayout" Target="../slideLayouts/slideLayout59.xml"/><Relationship Id="rId49" Type="http://schemas.openxmlformats.org/officeDocument/2006/relationships/theme" Target="../theme/theme2.xml"/><Relationship Id="rId10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2.xml"/><Relationship Id="rId31" Type="http://schemas.openxmlformats.org/officeDocument/2006/relationships/slideLayout" Target="../slideLayouts/slideLayout54.xml"/><Relationship Id="rId44" Type="http://schemas.openxmlformats.org/officeDocument/2006/relationships/slideLayout" Target="../slideLayouts/slideLayout67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Relationship Id="rId22" Type="http://schemas.openxmlformats.org/officeDocument/2006/relationships/slideLayout" Target="../slideLayouts/slideLayout45.xml"/><Relationship Id="rId27" Type="http://schemas.openxmlformats.org/officeDocument/2006/relationships/slideLayout" Target="../slideLayouts/slideLayout50.xml"/><Relationship Id="rId30" Type="http://schemas.openxmlformats.org/officeDocument/2006/relationships/slideLayout" Target="../slideLayouts/slideLayout53.xml"/><Relationship Id="rId35" Type="http://schemas.openxmlformats.org/officeDocument/2006/relationships/slideLayout" Target="../slideLayouts/slideLayout58.xml"/><Relationship Id="rId43" Type="http://schemas.openxmlformats.org/officeDocument/2006/relationships/slideLayout" Target="../slideLayouts/slideLayout66.xml"/><Relationship Id="rId48" Type="http://schemas.openxmlformats.org/officeDocument/2006/relationships/slideLayout" Target="../slideLayouts/slideLayout71.xml"/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5" Type="http://schemas.openxmlformats.org/officeDocument/2006/relationships/slideLayout" Target="../slideLayouts/slideLayout48.xml"/><Relationship Id="rId33" Type="http://schemas.openxmlformats.org/officeDocument/2006/relationships/slideLayout" Target="../slideLayouts/slideLayout56.xml"/><Relationship Id="rId38" Type="http://schemas.openxmlformats.org/officeDocument/2006/relationships/slideLayout" Target="../slideLayouts/slideLayout61.xml"/><Relationship Id="rId46" Type="http://schemas.openxmlformats.org/officeDocument/2006/relationships/slideLayout" Target="../slideLayouts/slideLayout69.xml"/><Relationship Id="rId20" Type="http://schemas.openxmlformats.org/officeDocument/2006/relationships/slideLayout" Target="../slideLayouts/slideLayout43.xml"/><Relationship Id="rId41" Type="http://schemas.openxmlformats.org/officeDocument/2006/relationships/slideLayout" Target="../slideLayouts/slideLayout64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6059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  <p:sldLayoutId id="2147483681" r:id="rId18"/>
    <p:sldLayoutId id="2147483682" r:id="rId19"/>
    <p:sldLayoutId id="2147483683" r:id="rId20"/>
    <p:sldLayoutId id="2147483684" r:id="rId21"/>
    <p:sldLayoutId id="2147483685" r:id="rId22"/>
    <p:sldLayoutId id="2147483736" r:id="rId23"/>
  </p:sldLayoutIdLst>
  <p:txStyles>
    <p:titleStyle>
      <a:lvl1pPr algn="l" defTabSz="914217" rtl="0" eaLnBrk="1" latinLnBrk="0" hangingPunct="1">
        <a:lnSpc>
          <a:spcPts val="3299"/>
        </a:lnSpc>
        <a:spcBef>
          <a:spcPct val="0"/>
        </a:spcBef>
        <a:buNone/>
        <a:defRPr sz="2999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554" indent="-228554" algn="l" defTabSz="91421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663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1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80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9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7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6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4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23" indent="-228554" algn="l" defTabSz="91421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9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7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6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4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43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51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0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8" algn="l" defTabSz="91421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302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4" r:id="rId18"/>
    <p:sldLayoutId id="2147483705" r:id="rId19"/>
    <p:sldLayoutId id="2147483706" r:id="rId20"/>
    <p:sldLayoutId id="2147483707" r:id="rId21"/>
    <p:sldLayoutId id="2147483708" r:id="rId22"/>
    <p:sldLayoutId id="2147483709" r:id="rId23"/>
    <p:sldLayoutId id="2147483711" r:id="rId24"/>
    <p:sldLayoutId id="2147483712" r:id="rId25"/>
    <p:sldLayoutId id="2147483713" r:id="rId26"/>
    <p:sldLayoutId id="2147483714" r:id="rId27"/>
    <p:sldLayoutId id="2147483715" r:id="rId28"/>
    <p:sldLayoutId id="2147483716" r:id="rId29"/>
    <p:sldLayoutId id="2147483717" r:id="rId30"/>
    <p:sldLayoutId id="2147483718" r:id="rId31"/>
    <p:sldLayoutId id="2147483719" r:id="rId32"/>
    <p:sldLayoutId id="2147483720" r:id="rId33"/>
    <p:sldLayoutId id="2147483721" r:id="rId34"/>
    <p:sldLayoutId id="2147483722" r:id="rId35"/>
    <p:sldLayoutId id="2147483723" r:id="rId36"/>
    <p:sldLayoutId id="2147483724" r:id="rId37"/>
    <p:sldLayoutId id="2147483725" r:id="rId38"/>
    <p:sldLayoutId id="2147483726" r:id="rId39"/>
    <p:sldLayoutId id="2147483727" r:id="rId40"/>
    <p:sldLayoutId id="2147483728" r:id="rId41"/>
    <p:sldLayoutId id="2147483729" r:id="rId42"/>
    <p:sldLayoutId id="2147483730" r:id="rId43"/>
    <p:sldLayoutId id="2147483731" r:id="rId44"/>
    <p:sldLayoutId id="2147483732" r:id="rId45"/>
    <p:sldLayoutId id="2147483733" r:id="rId46"/>
    <p:sldLayoutId id="2147483734" r:id="rId47"/>
    <p:sldLayoutId id="2147483735" r:id="rId48"/>
  </p:sldLayoutIdLst>
  <p:txStyles>
    <p:titleStyle>
      <a:lvl1pPr algn="l" defTabSz="913943" rtl="0" eaLnBrk="1" latinLnBrk="0" hangingPunct="1">
        <a:lnSpc>
          <a:spcPts val="3298"/>
        </a:lnSpc>
        <a:spcBef>
          <a:spcPct val="0"/>
        </a:spcBef>
        <a:buNone/>
        <a:defRPr sz="2998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485" indent="-228485" algn="l" defTabSz="9139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457" indent="-228485" algn="l" defTabSz="9139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428" indent="-228485" algn="l" defTabSz="9139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400" indent="-228485" algn="l" defTabSz="9139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372" indent="-228485" algn="l" defTabSz="9139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343" indent="-228485" algn="l" defTabSz="9139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315" indent="-228485" algn="l" defTabSz="9139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285" indent="-228485" algn="l" defTabSz="9139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257" indent="-228485" algn="l" defTabSz="91394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39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72" algn="l" defTabSz="9139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43" algn="l" defTabSz="9139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15" algn="l" defTabSz="9139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885" algn="l" defTabSz="9139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857" algn="l" defTabSz="9139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829" algn="l" defTabSz="9139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800" algn="l" defTabSz="9139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771" algn="l" defTabSz="91394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ortunebusinessinsights.com/europe-medical-transcription-software-market-106657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715DF99-A7C5-4682-88F2-5B25688ED3C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5" r="23403"/>
          <a:stretch/>
        </p:blipFill>
        <p:spPr>
          <a:xfrm>
            <a:off x="5712645" y="2"/>
            <a:ext cx="6479357" cy="6867525"/>
          </a:xfr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58AFEA63-C449-4A35-8114-066F8A939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632" y="1897845"/>
            <a:ext cx="6680690" cy="1590272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solidFill>
                  <a:srgbClr val="002237"/>
                </a:solidFill>
                <a:cs typeface="SB Sans Display Semibold" panose="020B0503040504020204" pitchFamily="34" charset="0"/>
              </a:rPr>
              <a:t>Практика внедрения голосового ввода </a:t>
            </a:r>
            <a:br>
              <a:rPr lang="ru-RU" sz="4400" dirty="0">
                <a:solidFill>
                  <a:srgbClr val="002237"/>
                </a:solidFill>
                <a:cs typeface="SB Sans Display Semibold" panose="020B0503040504020204" pitchFamily="34" charset="0"/>
              </a:rPr>
            </a:br>
            <a:r>
              <a:rPr lang="ru-RU" sz="4400" dirty="0">
                <a:solidFill>
                  <a:srgbClr val="002237"/>
                </a:solidFill>
                <a:cs typeface="SB Sans Display Semibold" panose="020B0503040504020204" pitchFamily="34" charset="0"/>
              </a:rPr>
              <a:t>в медицинских учреждениях регионов</a:t>
            </a:r>
            <a:br>
              <a:rPr lang="en-US" sz="4400" dirty="0">
                <a:solidFill>
                  <a:srgbClr val="002237"/>
                </a:solidFill>
                <a:cs typeface="SB Sans Display Semibold" panose="020B0503040504020204" pitchFamily="34" charset="0"/>
              </a:rPr>
            </a:br>
            <a:endParaRPr lang="ru-RU" dirty="0">
              <a:solidFill>
                <a:srgbClr val="002237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E95817-1EB6-4A45-88B3-B646FD359402}"/>
              </a:ext>
            </a:extLst>
          </p:cNvPr>
          <p:cNvSpPr txBox="1"/>
          <p:nvPr/>
        </p:nvSpPr>
        <p:spPr>
          <a:xfrm>
            <a:off x="328731" y="5699901"/>
            <a:ext cx="4289441" cy="82210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1275877">
              <a:lnSpc>
                <a:spcPct val="110000"/>
              </a:lnSpc>
              <a:spcAft>
                <a:spcPts val="1067"/>
              </a:spcAft>
              <a:defRPr/>
            </a:pPr>
            <a:r>
              <a:rPr lang="ru-RU" sz="1600" b="1" kern="0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  <a:cs typeface="SB Sans Display Semibold" panose="020B0503040504020204" pitchFamily="34" charset="0"/>
              </a:rPr>
              <a:t>Алексей РЫБАКОВ</a:t>
            </a:r>
          </a:p>
          <a:p>
            <a:pPr defTabSz="1275877">
              <a:lnSpc>
                <a:spcPct val="110000"/>
              </a:lnSpc>
              <a:spcAft>
                <a:spcPts val="1067"/>
              </a:spcAft>
              <a:defRPr/>
            </a:pPr>
            <a:r>
              <a:rPr lang="ru-RU" altLang="zh-CN" sz="1200" kern="0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  <a:cs typeface="SB Sans Display" panose="020B0503040504020204" pitchFamily="34" charset="0"/>
              </a:rPr>
              <a:t>Руководитель продуктового управления медицинских систем группы компаний ЦРТ</a:t>
            </a:r>
          </a:p>
        </p:txBody>
      </p:sp>
    </p:spTree>
    <p:extLst>
      <p:ext uri="{BB962C8B-B14F-4D97-AF65-F5344CB8AC3E}">
        <p14:creationId xmlns:p14="http://schemas.microsoft.com/office/powerpoint/2010/main" val="1397983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827FC2-D4A0-4650-8F59-BB364D252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rgbClr val="002237"/>
                </a:solidFill>
              </a:rPr>
              <a:t>Голосовой ввод в медицине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457790-BC75-40D1-A5F0-5DB89C2B6C06}"/>
              </a:ext>
            </a:extLst>
          </p:cNvPr>
          <p:cNvSpPr txBox="1"/>
          <p:nvPr/>
        </p:nvSpPr>
        <p:spPr>
          <a:xfrm>
            <a:off x="214632" y="6429942"/>
            <a:ext cx="110466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b="1" dirty="0">
                <a:solidFill>
                  <a:srgbClr val="002237"/>
                </a:solidFill>
              </a:rPr>
              <a:t>Источник</a:t>
            </a:r>
            <a:r>
              <a:rPr lang="en-US" sz="1050" b="1" dirty="0">
                <a:solidFill>
                  <a:srgbClr val="002237"/>
                </a:solidFill>
              </a:rPr>
              <a:t>: </a:t>
            </a:r>
            <a:r>
              <a:rPr lang="en-US" sz="1050" dirty="0">
                <a:solidFill>
                  <a:srgbClr val="002237"/>
                </a:solidFill>
              </a:rPr>
              <a:t>the Europe medical transcription software market </a:t>
            </a:r>
            <a:r>
              <a:rPr lang="en-US" sz="1050" dirty="0">
                <a:hlinkClick r:id="rId2"/>
              </a:rPr>
              <a:t>https://www.fortunebusinessinsights.com/europe-medical-transcription-software-market-106657</a:t>
            </a:r>
            <a:endParaRPr lang="en-US" sz="105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4C3872-270B-40AA-98C4-D76F8590528B}"/>
              </a:ext>
            </a:extLst>
          </p:cNvPr>
          <p:cNvSpPr txBox="1"/>
          <p:nvPr/>
        </p:nvSpPr>
        <p:spPr>
          <a:xfrm>
            <a:off x="214632" y="944149"/>
            <a:ext cx="867744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3200" b="1">
                <a:solidFill>
                  <a:srgbClr val="22222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sz="1600" dirty="0">
                <a:solidFill>
                  <a:srgbClr val="029AA4"/>
                </a:solidFill>
                <a:cs typeface="SB Sans Display Semibold" panose="020B0503040504020204" pitchFamily="34" charset="0"/>
              </a:rPr>
              <a:t>Европейский рынок ПО распознавания речи в медицине к 2029 году составит </a:t>
            </a:r>
            <a:r>
              <a:rPr lang="en-US" sz="1600" dirty="0">
                <a:solidFill>
                  <a:srgbClr val="029AA4"/>
                </a:solidFill>
                <a:cs typeface="SB Sans Display Semibold" panose="020B0503040504020204" pitchFamily="34" charset="0"/>
              </a:rPr>
              <a:t>$</a:t>
            </a:r>
            <a:r>
              <a:rPr lang="ru-RU" sz="1600" dirty="0">
                <a:solidFill>
                  <a:srgbClr val="029AA4"/>
                </a:solidFill>
                <a:cs typeface="SB Sans Display Semibold" panose="020B0503040504020204" pitchFamily="34" charset="0"/>
              </a:rPr>
              <a:t>1,75 миллиардов</a:t>
            </a:r>
          </a:p>
          <a:p>
            <a:endParaRPr lang="ru-RU" sz="1600" dirty="0">
              <a:solidFill>
                <a:srgbClr val="029AA4"/>
              </a:solidFill>
              <a:cs typeface="SB Sans Display Semibold" panose="020B0503040504020204" pitchFamily="34" charset="0"/>
            </a:endParaRPr>
          </a:p>
          <a:p>
            <a:r>
              <a:rPr lang="ru-RU" sz="1600" dirty="0">
                <a:solidFill>
                  <a:srgbClr val="029AA4"/>
                </a:solidFill>
                <a:cs typeface="SB Sans Display Semibold" panose="020B0503040504020204" pitchFamily="34" charset="0"/>
              </a:rPr>
              <a:t>Ежегодный рост по прогнозам составит 15.5% </a:t>
            </a:r>
            <a:r>
              <a:rPr lang="en-US" sz="1600" dirty="0">
                <a:solidFill>
                  <a:srgbClr val="029AA4"/>
                </a:solidFill>
                <a:cs typeface="SB Sans Display Semibold" panose="020B0503040504020204" pitchFamily="34" charset="0"/>
              </a:rPr>
              <a:t>CAGR</a:t>
            </a:r>
            <a:endParaRPr lang="ru-RU" sz="1600" dirty="0">
              <a:solidFill>
                <a:srgbClr val="029AA4"/>
              </a:solidFill>
              <a:cs typeface="SB Sans Display Semibold" panose="020B0503040504020204" pitchFamily="34" charset="0"/>
            </a:endParaRPr>
          </a:p>
        </p:txBody>
      </p: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id="{C96F94D8-78EE-48E8-AB30-05EB3B7CC1FC}"/>
              </a:ext>
            </a:extLst>
          </p:cNvPr>
          <p:cNvGrpSpPr/>
          <p:nvPr/>
        </p:nvGrpSpPr>
        <p:grpSpPr>
          <a:xfrm>
            <a:off x="492851" y="1971937"/>
            <a:ext cx="11206298" cy="3833515"/>
            <a:chOff x="1156995" y="1971937"/>
            <a:chExt cx="9261404" cy="3833515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2AF31EC9-3272-4B5E-B4FF-8DD47038FD9F}"/>
                </a:ext>
              </a:extLst>
            </p:cNvPr>
            <p:cNvSpPr/>
            <p:nvPr/>
          </p:nvSpPr>
          <p:spPr>
            <a:xfrm>
              <a:off x="1296955" y="4524314"/>
              <a:ext cx="360000" cy="895739"/>
            </a:xfrm>
            <a:prstGeom prst="rect">
              <a:avLst/>
            </a:prstGeom>
            <a:solidFill>
              <a:srgbClr val="41C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35B22B14-B084-4B75-BD4E-7F16590ED46D}"/>
                </a:ext>
              </a:extLst>
            </p:cNvPr>
            <p:cNvSpPr/>
            <p:nvPr/>
          </p:nvSpPr>
          <p:spPr>
            <a:xfrm>
              <a:off x="2014634" y="4484053"/>
              <a:ext cx="360000" cy="936000"/>
            </a:xfrm>
            <a:prstGeom prst="rect">
              <a:avLst/>
            </a:prstGeom>
            <a:solidFill>
              <a:srgbClr val="41C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id="{E2A3DBC7-58CB-4AE1-980F-6F7E323AB9D7}"/>
                </a:ext>
              </a:extLst>
            </p:cNvPr>
            <p:cNvSpPr/>
            <p:nvPr/>
          </p:nvSpPr>
          <p:spPr>
            <a:xfrm>
              <a:off x="2732313" y="4448053"/>
              <a:ext cx="360000" cy="972000"/>
            </a:xfrm>
            <a:prstGeom prst="rect">
              <a:avLst/>
            </a:prstGeom>
            <a:solidFill>
              <a:srgbClr val="41C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3C0BDA99-A169-45E5-98A5-1CECE1E3121F}"/>
                </a:ext>
              </a:extLst>
            </p:cNvPr>
            <p:cNvSpPr/>
            <p:nvPr/>
          </p:nvSpPr>
          <p:spPr>
            <a:xfrm>
              <a:off x="3449992" y="4412053"/>
              <a:ext cx="360000" cy="1008000"/>
            </a:xfrm>
            <a:prstGeom prst="rect">
              <a:avLst/>
            </a:prstGeom>
            <a:solidFill>
              <a:srgbClr val="41C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4655D2DA-7E02-4EDE-BD97-DBF279A78ED9}"/>
                </a:ext>
              </a:extLst>
            </p:cNvPr>
            <p:cNvSpPr/>
            <p:nvPr/>
          </p:nvSpPr>
          <p:spPr>
            <a:xfrm>
              <a:off x="4167671" y="4376053"/>
              <a:ext cx="360000" cy="1044000"/>
            </a:xfrm>
            <a:prstGeom prst="rect">
              <a:avLst/>
            </a:prstGeom>
            <a:solidFill>
              <a:srgbClr val="41C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id="{C4BC8398-4901-453B-BC20-D4A37C94C276}"/>
                </a:ext>
              </a:extLst>
            </p:cNvPr>
            <p:cNvSpPr/>
            <p:nvPr/>
          </p:nvSpPr>
          <p:spPr>
            <a:xfrm>
              <a:off x="4885350" y="4232053"/>
              <a:ext cx="360000" cy="1188000"/>
            </a:xfrm>
            <a:prstGeom prst="rect">
              <a:avLst/>
            </a:prstGeom>
            <a:solidFill>
              <a:srgbClr val="41C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AB5DB655-0FD8-4698-87C8-60CF6FD52CAD}"/>
                </a:ext>
              </a:extLst>
            </p:cNvPr>
            <p:cNvSpPr/>
            <p:nvPr/>
          </p:nvSpPr>
          <p:spPr>
            <a:xfrm>
              <a:off x="5603029" y="4088053"/>
              <a:ext cx="360000" cy="1332000"/>
            </a:xfrm>
            <a:prstGeom prst="rect">
              <a:avLst/>
            </a:prstGeom>
            <a:solidFill>
              <a:srgbClr val="41C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4E3EE1DD-8C8D-4CFF-AE60-9907BDDEB3D5}"/>
                </a:ext>
              </a:extLst>
            </p:cNvPr>
            <p:cNvSpPr/>
            <p:nvPr/>
          </p:nvSpPr>
          <p:spPr>
            <a:xfrm>
              <a:off x="6320708" y="3909529"/>
              <a:ext cx="360000" cy="1510524"/>
            </a:xfrm>
            <a:prstGeom prst="rect">
              <a:avLst/>
            </a:prstGeom>
            <a:solidFill>
              <a:srgbClr val="41C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id="{61856C25-80D4-4F58-BAAE-225EB43E7196}"/>
                </a:ext>
              </a:extLst>
            </p:cNvPr>
            <p:cNvSpPr/>
            <p:nvPr/>
          </p:nvSpPr>
          <p:spPr>
            <a:xfrm>
              <a:off x="7038387" y="3620280"/>
              <a:ext cx="360000" cy="1799773"/>
            </a:xfrm>
            <a:prstGeom prst="rect">
              <a:avLst/>
            </a:prstGeom>
            <a:solidFill>
              <a:srgbClr val="41C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55A83709-F13C-4EB0-9E88-1F171F0B9605}"/>
                </a:ext>
              </a:extLst>
            </p:cNvPr>
            <p:cNvSpPr/>
            <p:nvPr/>
          </p:nvSpPr>
          <p:spPr>
            <a:xfrm>
              <a:off x="7756066" y="3359022"/>
              <a:ext cx="360000" cy="2061031"/>
            </a:xfrm>
            <a:prstGeom prst="rect">
              <a:avLst/>
            </a:prstGeom>
            <a:solidFill>
              <a:srgbClr val="41C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6B19CFC9-A366-4A9E-B593-457517382991}"/>
                </a:ext>
              </a:extLst>
            </p:cNvPr>
            <p:cNvSpPr/>
            <p:nvPr/>
          </p:nvSpPr>
          <p:spPr>
            <a:xfrm>
              <a:off x="8473745" y="2976467"/>
              <a:ext cx="360000" cy="2443586"/>
            </a:xfrm>
            <a:prstGeom prst="rect">
              <a:avLst/>
            </a:prstGeom>
            <a:solidFill>
              <a:srgbClr val="41C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DFEDC1AF-4F19-42A4-AB8E-0E3BF1697E54}"/>
                </a:ext>
              </a:extLst>
            </p:cNvPr>
            <p:cNvSpPr/>
            <p:nvPr/>
          </p:nvSpPr>
          <p:spPr>
            <a:xfrm>
              <a:off x="9191424" y="2612572"/>
              <a:ext cx="360000" cy="2807481"/>
            </a:xfrm>
            <a:prstGeom prst="rect">
              <a:avLst/>
            </a:prstGeom>
            <a:solidFill>
              <a:srgbClr val="41C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F3FA3237-1322-4E16-BEF1-45825BCA67E8}"/>
                </a:ext>
              </a:extLst>
            </p:cNvPr>
            <p:cNvSpPr/>
            <p:nvPr/>
          </p:nvSpPr>
          <p:spPr>
            <a:xfrm>
              <a:off x="9909108" y="1971937"/>
              <a:ext cx="360000" cy="3448116"/>
            </a:xfrm>
            <a:prstGeom prst="rect">
              <a:avLst/>
            </a:prstGeom>
            <a:solidFill>
              <a:srgbClr val="41CE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020D362-A6A2-46F4-A4C1-6ED221528080}"/>
                </a:ext>
              </a:extLst>
            </p:cNvPr>
            <p:cNvSpPr txBox="1"/>
            <p:nvPr/>
          </p:nvSpPr>
          <p:spPr>
            <a:xfrm>
              <a:off x="1156995" y="5497675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237"/>
                  </a:solidFill>
                </a:rPr>
                <a:t>2017</a:t>
              </a:r>
              <a:endParaRPr lang="ru-RU" sz="1400" dirty="0">
                <a:solidFill>
                  <a:srgbClr val="002237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DB73AE7-3C82-4426-A0B7-CC2EA0078BDD}"/>
                </a:ext>
              </a:extLst>
            </p:cNvPr>
            <p:cNvSpPr txBox="1"/>
            <p:nvPr/>
          </p:nvSpPr>
          <p:spPr>
            <a:xfrm>
              <a:off x="1875451" y="5497675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237"/>
                  </a:solidFill>
                </a:rPr>
                <a:t>2018</a:t>
              </a:r>
              <a:endParaRPr lang="ru-RU" sz="1400" dirty="0">
                <a:solidFill>
                  <a:srgbClr val="002237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6D4163F-1953-44E0-A3BC-1595AF1BC5F8}"/>
                </a:ext>
              </a:extLst>
            </p:cNvPr>
            <p:cNvSpPr txBox="1"/>
            <p:nvPr/>
          </p:nvSpPr>
          <p:spPr>
            <a:xfrm>
              <a:off x="2593908" y="5497675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237"/>
                  </a:solidFill>
                </a:rPr>
                <a:t>2019</a:t>
              </a:r>
              <a:endParaRPr lang="ru-RU" sz="1400" dirty="0">
                <a:solidFill>
                  <a:srgbClr val="002237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3419F5A-B733-4A01-A0F2-D4191C9760DC}"/>
                </a:ext>
              </a:extLst>
            </p:cNvPr>
            <p:cNvSpPr txBox="1"/>
            <p:nvPr/>
          </p:nvSpPr>
          <p:spPr>
            <a:xfrm>
              <a:off x="3312365" y="5497675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237"/>
                  </a:solidFill>
                </a:rPr>
                <a:t>2020</a:t>
              </a:r>
              <a:endParaRPr lang="ru-RU" sz="1400" dirty="0">
                <a:solidFill>
                  <a:srgbClr val="002237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C27C43F-31D7-467C-BAA0-BCE8336DC776}"/>
                </a:ext>
              </a:extLst>
            </p:cNvPr>
            <p:cNvSpPr txBox="1"/>
            <p:nvPr/>
          </p:nvSpPr>
          <p:spPr>
            <a:xfrm>
              <a:off x="4030822" y="5497675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237"/>
                  </a:solidFill>
                </a:rPr>
                <a:t>2021</a:t>
              </a:r>
              <a:endParaRPr lang="ru-RU" sz="1400" dirty="0">
                <a:solidFill>
                  <a:srgbClr val="002237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06256D0-D175-4474-A28B-C5F9793F3C96}"/>
                </a:ext>
              </a:extLst>
            </p:cNvPr>
            <p:cNvSpPr txBox="1"/>
            <p:nvPr/>
          </p:nvSpPr>
          <p:spPr>
            <a:xfrm>
              <a:off x="4749279" y="5497675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237"/>
                  </a:solidFill>
                </a:rPr>
                <a:t>2022</a:t>
              </a:r>
              <a:endParaRPr lang="ru-RU" sz="1400" dirty="0">
                <a:solidFill>
                  <a:srgbClr val="002237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FD9F0A2-60E8-4620-A78C-8E719AC95068}"/>
                </a:ext>
              </a:extLst>
            </p:cNvPr>
            <p:cNvSpPr txBox="1"/>
            <p:nvPr/>
          </p:nvSpPr>
          <p:spPr>
            <a:xfrm>
              <a:off x="5467736" y="5497675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237"/>
                  </a:solidFill>
                </a:rPr>
                <a:t>2023</a:t>
              </a:r>
              <a:endParaRPr lang="ru-RU" sz="1400" dirty="0">
                <a:solidFill>
                  <a:srgbClr val="002237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8E90997-2D3C-41D7-8C5A-7B6F693D7FB2}"/>
                </a:ext>
              </a:extLst>
            </p:cNvPr>
            <p:cNvSpPr txBox="1"/>
            <p:nvPr/>
          </p:nvSpPr>
          <p:spPr>
            <a:xfrm>
              <a:off x="6186193" y="5497675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237"/>
                  </a:solidFill>
                </a:rPr>
                <a:t>2024</a:t>
              </a:r>
              <a:endParaRPr lang="ru-RU" sz="1400" dirty="0">
                <a:solidFill>
                  <a:srgbClr val="002237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CB8984D-BCBB-49C4-A601-461AC5DA4C0E}"/>
                </a:ext>
              </a:extLst>
            </p:cNvPr>
            <p:cNvSpPr txBox="1"/>
            <p:nvPr/>
          </p:nvSpPr>
          <p:spPr>
            <a:xfrm>
              <a:off x="6904650" y="5497675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237"/>
                  </a:solidFill>
                </a:rPr>
                <a:t>2025</a:t>
              </a:r>
              <a:endParaRPr lang="ru-RU" sz="1400" dirty="0">
                <a:solidFill>
                  <a:srgbClr val="002237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FE33627-9571-4B6A-9E8F-0BFBDD215629}"/>
                </a:ext>
              </a:extLst>
            </p:cNvPr>
            <p:cNvSpPr txBox="1"/>
            <p:nvPr/>
          </p:nvSpPr>
          <p:spPr>
            <a:xfrm>
              <a:off x="7623107" y="5497675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237"/>
                  </a:solidFill>
                </a:rPr>
                <a:t>2026</a:t>
              </a:r>
              <a:endParaRPr lang="ru-RU" sz="1400" dirty="0">
                <a:solidFill>
                  <a:srgbClr val="002237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4394B7C-42E0-4E8D-9AD6-8DC2B60304B9}"/>
                </a:ext>
              </a:extLst>
            </p:cNvPr>
            <p:cNvSpPr txBox="1"/>
            <p:nvPr/>
          </p:nvSpPr>
          <p:spPr>
            <a:xfrm>
              <a:off x="8341564" y="5497675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237"/>
                  </a:solidFill>
                </a:rPr>
                <a:t>2027</a:t>
              </a:r>
              <a:endParaRPr lang="ru-RU" sz="1400" dirty="0">
                <a:solidFill>
                  <a:srgbClr val="002237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A031B8A-4976-42A0-862F-0568E9E66726}"/>
                </a:ext>
              </a:extLst>
            </p:cNvPr>
            <p:cNvSpPr txBox="1"/>
            <p:nvPr/>
          </p:nvSpPr>
          <p:spPr>
            <a:xfrm>
              <a:off x="9060021" y="5497675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237"/>
                  </a:solidFill>
                </a:rPr>
                <a:t>2028</a:t>
              </a:r>
              <a:endParaRPr lang="ru-RU" sz="1400" dirty="0">
                <a:solidFill>
                  <a:srgbClr val="002237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5BFCC87-AF81-42FE-A974-7AB9AA16F70D}"/>
                </a:ext>
              </a:extLst>
            </p:cNvPr>
            <p:cNvSpPr txBox="1"/>
            <p:nvPr/>
          </p:nvSpPr>
          <p:spPr>
            <a:xfrm>
              <a:off x="9778480" y="5497675"/>
              <a:ext cx="6399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2237"/>
                  </a:solidFill>
                </a:rPr>
                <a:t>2029</a:t>
              </a:r>
              <a:endParaRPr lang="ru-RU" sz="1400" dirty="0">
                <a:solidFill>
                  <a:srgbClr val="002237"/>
                </a:solidFill>
              </a:endParaRPr>
            </a:p>
          </p:txBody>
        </p:sp>
        <p:cxnSp>
          <p:nvCxnSpPr>
            <p:cNvPr id="35" name="Прямая соединительная линия 34">
              <a:extLst>
                <a:ext uri="{FF2B5EF4-FFF2-40B4-BE49-F238E27FC236}">
                  <a16:creationId xmlns:a16="http://schemas.microsoft.com/office/drawing/2014/main" id="{349358FF-D3B6-43B5-8DD1-D13753FD917E}"/>
                </a:ext>
              </a:extLst>
            </p:cNvPr>
            <p:cNvCxnSpPr/>
            <p:nvPr/>
          </p:nvCxnSpPr>
          <p:spPr>
            <a:xfrm>
              <a:off x="1203649" y="5420053"/>
              <a:ext cx="9171992" cy="0"/>
            </a:xfrm>
            <a:prstGeom prst="line">
              <a:avLst/>
            </a:prstGeom>
            <a:ln>
              <a:solidFill>
                <a:srgbClr val="0022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80559C2D-C1B9-4851-B41E-8B32B297E1B1}"/>
              </a:ext>
            </a:extLst>
          </p:cNvPr>
          <p:cNvSpPr txBox="1"/>
          <p:nvPr/>
        </p:nvSpPr>
        <p:spPr>
          <a:xfrm>
            <a:off x="4791949" y="3812882"/>
            <a:ext cx="8418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2237"/>
                </a:solidFill>
              </a:rPr>
              <a:t>638.1</a:t>
            </a:r>
            <a:endParaRPr lang="ru-RU" sz="1600" b="1" dirty="0">
              <a:solidFill>
                <a:srgbClr val="002237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D94C539-1940-405E-9F42-D1D097104AB5}"/>
              </a:ext>
            </a:extLst>
          </p:cNvPr>
          <p:cNvSpPr txBox="1"/>
          <p:nvPr/>
        </p:nvSpPr>
        <p:spPr>
          <a:xfrm>
            <a:off x="3928879" y="3998689"/>
            <a:ext cx="8418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2237"/>
                </a:solidFill>
              </a:rPr>
              <a:t>562.2</a:t>
            </a:r>
            <a:endParaRPr lang="ru-RU" sz="1600" b="1" dirty="0">
              <a:solidFill>
                <a:srgbClr val="002237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675CFB3-C14D-415A-A007-1AE94807A851}"/>
              </a:ext>
            </a:extLst>
          </p:cNvPr>
          <p:cNvSpPr txBox="1"/>
          <p:nvPr/>
        </p:nvSpPr>
        <p:spPr>
          <a:xfrm>
            <a:off x="3077473" y="4045484"/>
            <a:ext cx="8418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2237"/>
                </a:solidFill>
              </a:rPr>
              <a:t>526.9</a:t>
            </a:r>
            <a:endParaRPr lang="ru-RU" sz="1600" b="1" dirty="0">
              <a:solidFill>
                <a:srgbClr val="002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78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ED052B-1EBD-4A75-86F3-DB34193CA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>
                <a:solidFill>
                  <a:srgbClr val="002237"/>
                </a:solidFill>
              </a:rPr>
              <a:t>Voice2Med – </a:t>
            </a:r>
            <a:r>
              <a:rPr lang="ru-RU" sz="3200" dirty="0">
                <a:solidFill>
                  <a:srgbClr val="002237"/>
                </a:solidFill>
              </a:rPr>
              <a:t>голосовое заполнение медицинской документации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C8E7EA-39F6-435C-8C41-188BF3DFC5A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121" t="-4312" r="6329" b="-28959"/>
          <a:stretch/>
        </p:blipFill>
        <p:spPr>
          <a:xfrm>
            <a:off x="6231475" y="877910"/>
            <a:ext cx="4867459" cy="5159674"/>
          </a:xfrm>
          <a:custGeom>
            <a:avLst/>
            <a:gdLst>
              <a:gd name="connsiteX0" fmla="*/ 0 w 4572000"/>
              <a:gd name="connsiteY0" fmla="*/ 0 h 6858000"/>
              <a:gd name="connsiteX1" fmla="*/ 4572000 w 4572000"/>
              <a:gd name="connsiteY1" fmla="*/ 0 h 6858000"/>
              <a:gd name="connsiteX2" fmla="*/ 4572000 w 4572000"/>
              <a:gd name="connsiteY2" fmla="*/ 6858000 h 6858000"/>
              <a:gd name="connsiteX3" fmla="*/ 0 w 4572000"/>
              <a:gd name="connsiteY3" fmla="*/ 6858000 h 6858000"/>
              <a:gd name="connsiteX4" fmla="*/ 0 w 4572000"/>
              <a:gd name="connsiteY4" fmla="*/ 0 h 6858000"/>
              <a:gd name="connsiteX0" fmla="*/ 75247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752475 w 5324475"/>
              <a:gd name="connsiteY4" fmla="*/ 0 h 6867525"/>
              <a:gd name="connsiteX0" fmla="*/ 1457325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1457325 w 5324475"/>
              <a:gd name="connsiteY4" fmla="*/ 0 h 6867525"/>
              <a:gd name="connsiteX0" fmla="*/ 2348181 w 5324475"/>
              <a:gd name="connsiteY0" fmla="*/ 0 h 6867525"/>
              <a:gd name="connsiteX1" fmla="*/ 5324475 w 5324475"/>
              <a:gd name="connsiteY1" fmla="*/ 0 h 6867525"/>
              <a:gd name="connsiteX2" fmla="*/ 5324475 w 5324475"/>
              <a:gd name="connsiteY2" fmla="*/ 6858000 h 6867525"/>
              <a:gd name="connsiteX3" fmla="*/ 0 w 5324475"/>
              <a:gd name="connsiteY3" fmla="*/ 6867525 h 6867525"/>
              <a:gd name="connsiteX4" fmla="*/ 2348181 w 5324475"/>
              <a:gd name="connsiteY4" fmla="*/ 0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24475" h="6867525">
                <a:moveTo>
                  <a:pt x="2348181" y="0"/>
                </a:moveTo>
                <a:lnTo>
                  <a:pt x="5324475" y="0"/>
                </a:lnTo>
                <a:lnTo>
                  <a:pt x="5324475" y="6858000"/>
                </a:lnTo>
                <a:lnTo>
                  <a:pt x="0" y="6867525"/>
                </a:lnTo>
                <a:lnTo>
                  <a:pt x="2348181" y="0"/>
                </a:lnTo>
                <a:close/>
              </a:path>
            </a:pathLst>
          </a:custGeom>
        </p:spPr>
      </p:pic>
      <p:sp>
        <p:nvSpPr>
          <p:cNvPr id="4" name="Прямоугольник 8">
            <a:extLst>
              <a:ext uri="{FF2B5EF4-FFF2-40B4-BE49-F238E27FC236}">
                <a16:creationId xmlns:a16="http://schemas.microsoft.com/office/drawing/2014/main" id="{BA342CB2-A2F1-43C5-AB2D-5CFFB09CF1CB}"/>
              </a:ext>
            </a:extLst>
          </p:cNvPr>
          <p:cNvSpPr/>
          <p:nvPr/>
        </p:nvSpPr>
        <p:spPr>
          <a:xfrm>
            <a:off x="5334000" y="4550869"/>
            <a:ext cx="7058252" cy="1861886"/>
          </a:xfrm>
          <a:custGeom>
            <a:avLst/>
            <a:gdLst>
              <a:gd name="connsiteX0" fmla="*/ 0 w 6720114"/>
              <a:gd name="connsiteY0" fmla="*/ 0 h 798286"/>
              <a:gd name="connsiteX1" fmla="*/ 6720114 w 6720114"/>
              <a:gd name="connsiteY1" fmla="*/ 0 h 798286"/>
              <a:gd name="connsiteX2" fmla="*/ 6720114 w 6720114"/>
              <a:gd name="connsiteY2" fmla="*/ 798286 h 798286"/>
              <a:gd name="connsiteX3" fmla="*/ 0 w 6720114"/>
              <a:gd name="connsiteY3" fmla="*/ 798286 h 798286"/>
              <a:gd name="connsiteX4" fmla="*/ 0 w 6720114"/>
              <a:gd name="connsiteY4" fmla="*/ 0 h 798286"/>
              <a:gd name="connsiteX0" fmla="*/ 338138 w 7058252"/>
              <a:gd name="connsiteY0" fmla="*/ 0 h 798286"/>
              <a:gd name="connsiteX1" fmla="*/ 7058252 w 7058252"/>
              <a:gd name="connsiteY1" fmla="*/ 0 h 798286"/>
              <a:gd name="connsiteX2" fmla="*/ 7058252 w 7058252"/>
              <a:gd name="connsiteY2" fmla="*/ 798286 h 798286"/>
              <a:gd name="connsiteX3" fmla="*/ 0 w 7058252"/>
              <a:gd name="connsiteY3" fmla="*/ 798286 h 798286"/>
              <a:gd name="connsiteX4" fmla="*/ 338138 w 7058252"/>
              <a:gd name="connsiteY4" fmla="*/ 0 h 798286"/>
              <a:gd name="connsiteX0" fmla="*/ 595313 w 7058252"/>
              <a:gd name="connsiteY0" fmla="*/ 0 h 798286"/>
              <a:gd name="connsiteX1" fmla="*/ 7058252 w 7058252"/>
              <a:gd name="connsiteY1" fmla="*/ 0 h 798286"/>
              <a:gd name="connsiteX2" fmla="*/ 7058252 w 7058252"/>
              <a:gd name="connsiteY2" fmla="*/ 798286 h 798286"/>
              <a:gd name="connsiteX3" fmla="*/ 0 w 7058252"/>
              <a:gd name="connsiteY3" fmla="*/ 798286 h 798286"/>
              <a:gd name="connsiteX4" fmla="*/ 595313 w 7058252"/>
              <a:gd name="connsiteY4" fmla="*/ 0 h 798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58252" h="798286">
                <a:moveTo>
                  <a:pt x="595313" y="0"/>
                </a:moveTo>
                <a:lnTo>
                  <a:pt x="7058252" y="0"/>
                </a:lnTo>
                <a:lnTo>
                  <a:pt x="7058252" y="798286"/>
                </a:lnTo>
                <a:lnTo>
                  <a:pt x="0" y="798286"/>
                </a:lnTo>
                <a:lnTo>
                  <a:pt x="595313" y="0"/>
                </a:lnTo>
                <a:close/>
              </a:path>
            </a:pathLst>
          </a:cu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ru-RU" sz="105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445BFDD-3BC5-4A4F-96B9-ACD7BA3F7206}"/>
              </a:ext>
            </a:extLst>
          </p:cNvPr>
          <p:cNvSpPr/>
          <p:nvPr/>
        </p:nvSpPr>
        <p:spPr>
          <a:xfrm>
            <a:off x="8413797" y="4663765"/>
            <a:ext cx="19768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Более </a:t>
            </a:r>
            <a:r>
              <a:rPr lang="ru-RU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</a:t>
            </a:r>
            <a:r>
              <a:rPr lang="ru-RU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%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1356661-36B2-4A2F-890C-69D8EFF2B605}"/>
              </a:ext>
            </a:extLst>
          </p:cNvPr>
          <p:cNvSpPr/>
          <p:nvPr/>
        </p:nvSpPr>
        <p:spPr>
          <a:xfrm>
            <a:off x="8418906" y="5250601"/>
            <a:ext cx="2100147" cy="964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ru-RU" sz="1600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экономия времени на подготовку документации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C67B11D-4473-4A84-A56F-89347E84AC90}"/>
              </a:ext>
            </a:extLst>
          </p:cNvPr>
          <p:cNvSpPr/>
          <p:nvPr/>
        </p:nvSpPr>
        <p:spPr>
          <a:xfrm>
            <a:off x="10524134" y="4663765"/>
            <a:ext cx="9509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67</a:t>
            </a:r>
            <a:r>
              <a:rPr lang="ru-RU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0F95E93-0139-4CCC-98FA-6D3B6E108CF4}"/>
              </a:ext>
            </a:extLst>
          </p:cNvPr>
          <p:cNvSpPr/>
          <p:nvPr/>
        </p:nvSpPr>
        <p:spPr>
          <a:xfrm>
            <a:off x="10524136" y="5250601"/>
            <a:ext cx="1855862" cy="964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ru-RU" sz="1600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регионов России используют </a:t>
            </a:r>
            <a:r>
              <a:rPr lang="en-US" sz="1600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Voice2Med</a:t>
            </a:r>
            <a:endParaRPr lang="ru-RU" sz="1600" dirty="0">
              <a:solidFill>
                <a:srgbClr val="00223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D43A35F-0227-4212-849F-1242355D7E78}"/>
              </a:ext>
            </a:extLst>
          </p:cNvPr>
          <p:cNvSpPr/>
          <p:nvPr/>
        </p:nvSpPr>
        <p:spPr>
          <a:xfrm>
            <a:off x="686119" y="1761396"/>
            <a:ext cx="66128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Распознавание нарративной медицинской лексики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D34B73B-5A8C-4677-910B-411337B93251}"/>
              </a:ext>
            </a:extLst>
          </p:cNvPr>
          <p:cNvSpPr/>
          <p:nvPr/>
        </p:nvSpPr>
        <p:spPr>
          <a:xfrm>
            <a:off x="686119" y="2296415"/>
            <a:ext cx="66128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Правильное оформление медицинских документов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4D5399E2-C544-4F21-AC65-C52070E02674}"/>
              </a:ext>
            </a:extLst>
          </p:cNvPr>
          <p:cNvSpPr/>
          <p:nvPr/>
        </p:nvSpPr>
        <p:spPr>
          <a:xfrm>
            <a:off x="686119" y="3428907"/>
            <a:ext cx="45063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Шаблонное заполнение протоколов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0E0F37CD-1814-4B02-BF09-208ED83ADDCB}"/>
              </a:ext>
            </a:extLst>
          </p:cNvPr>
          <p:cNvSpPr/>
          <p:nvPr/>
        </p:nvSpPr>
        <p:spPr>
          <a:xfrm>
            <a:off x="686119" y="2855396"/>
            <a:ext cx="4652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Открытый интеграционный протокол</a:t>
            </a:r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230F6790-C43F-4F7D-9DC7-52B41AF50E96}"/>
              </a:ext>
            </a:extLst>
          </p:cNvPr>
          <p:cNvGrpSpPr/>
          <p:nvPr/>
        </p:nvGrpSpPr>
        <p:grpSpPr>
          <a:xfrm>
            <a:off x="327101" y="1777935"/>
            <a:ext cx="314362" cy="313482"/>
            <a:chOff x="2082170" y="2137894"/>
            <a:chExt cx="595818" cy="594150"/>
          </a:xfrm>
        </p:grpSpPr>
        <p:sp>
          <p:nvSpPr>
            <p:cNvPr id="14" name="Oval 7">
              <a:extLst>
                <a:ext uri="{FF2B5EF4-FFF2-40B4-BE49-F238E27FC236}">
                  <a16:creationId xmlns:a16="http://schemas.microsoft.com/office/drawing/2014/main" id="{EFCD1DFA-39CE-4B15-83E0-1D15A83B40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2170" y="2137894"/>
              <a:ext cx="595818" cy="594150"/>
            </a:xfrm>
            <a:prstGeom prst="ellipse">
              <a:avLst/>
            </a:prstGeom>
            <a:noFill/>
            <a:ln w="25400" cap="rnd">
              <a:solidFill>
                <a:srgbClr val="41CED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760B7F08-9BB9-4B76-ACFA-6C0249E602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2496" y="2334938"/>
              <a:ext cx="319468" cy="179140"/>
            </a:xfrm>
            <a:custGeom>
              <a:avLst/>
              <a:gdLst>
                <a:gd name="T0" fmla="*/ 0 w 107"/>
                <a:gd name="T1" fmla="*/ 24 h 69"/>
                <a:gd name="T2" fmla="*/ 40 w 107"/>
                <a:gd name="T3" fmla="*/ 69 h 69"/>
                <a:gd name="T4" fmla="*/ 107 w 107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69">
                  <a:moveTo>
                    <a:pt x="0" y="24"/>
                  </a:moveTo>
                  <a:lnTo>
                    <a:pt x="40" y="69"/>
                  </a:lnTo>
                  <a:lnTo>
                    <a:pt x="107" y="0"/>
                  </a:lnTo>
                </a:path>
              </a:pathLst>
            </a:custGeom>
            <a:noFill/>
            <a:ln w="25400" cap="rnd">
              <a:solidFill>
                <a:srgbClr val="41CED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C77CBEDB-912A-42E6-9C95-9B08A9C4EB9F}"/>
              </a:ext>
            </a:extLst>
          </p:cNvPr>
          <p:cNvGrpSpPr/>
          <p:nvPr/>
        </p:nvGrpSpPr>
        <p:grpSpPr>
          <a:xfrm>
            <a:off x="327101" y="2337872"/>
            <a:ext cx="314362" cy="313482"/>
            <a:chOff x="2082170" y="2137894"/>
            <a:chExt cx="595818" cy="594150"/>
          </a:xfrm>
        </p:grpSpPr>
        <p:sp>
          <p:nvSpPr>
            <p:cNvPr id="17" name="Oval 7">
              <a:extLst>
                <a:ext uri="{FF2B5EF4-FFF2-40B4-BE49-F238E27FC236}">
                  <a16:creationId xmlns:a16="http://schemas.microsoft.com/office/drawing/2014/main" id="{BA05A907-E7AB-4B7B-9891-B9F1B29741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2170" y="2137894"/>
              <a:ext cx="595818" cy="594150"/>
            </a:xfrm>
            <a:prstGeom prst="ellipse">
              <a:avLst/>
            </a:prstGeom>
            <a:noFill/>
            <a:ln w="25400" cap="rnd">
              <a:solidFill>
                <a:srgbClr val="41CED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C4296D8E-3896-4EA5-B322-FCF492ADED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2496" y="2334938"/>
              <a:ext cx="319468" cy="179140"/>
            </a:xfrm>
            <a:custGeom>
              <a:avLst/>
              <a:gdLst>
                <a:gd name="T0" fmla="*/ 0 w 107"/>
                <a:gd name="T1" fmla="*/ 24 h 69"/>
                <a:gd name="T2" fmla="*/ 40 w 107"/>
                <a:gd name="T3" fmla="*/ 69 h 69"/>
                <a:gd name="T4" fmla="*/ 107 w 107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69">
                  <a:moveTo>
                    <a:pt x="0" y="24"/>
                  </a:moveTo>
                  <a:lnTo>
                    <a:pt x="40" y="69"/>
                  </a:lnTo>
                  <a:lnTo>
                    <a:pt x="107" y="0"/>
                  </a:lnTo>
                </a:path>
              </a:pathLst>
            </a:custGeom>
            <a:noFill/>
            <a:ln w="25400" cap="rnd">
              <a:solidFill>
                <a:srgbClr val="41CED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19" name="Группа 18">
            <a:extLst>
              <a:ext uri="{FF2B5EF4-FFF2-40B4-BE49-F238E27FC236}">
                <a16:creationId xmlns:a16="http://schemas.microsoft.com/office/drawing/2014/main" id="{6E951F8E-7CDC-4879-B5E3-A921A91D6E1A}"/>
              </a:ext>
            </a:extLst>
          </p:cNvPr>
          <p:cNvGrpSpPr/>
          <p:nvPr/>
        </p:nvGrpSpPr>
        <p:grpSpPr>
          <a:xfrm>
            <a:off x="327101" y="2897809"/>
            <a:ext cx="314362" cy="313482"/>
            <a:chOff x="2082170" y="2137894"/>
            <a:chExt cx="595818" cy="594150"/>
          </a:xfrm>
        </p:grpSpPr>
        <p:sp>
          <p:nvSpPr>
            <p:cNvPr id="20" name="Oval 7">
              <a:extLst>
                <a:ext uri="{FF2B5EF4-FFF2-40B4-BE49-F238E27FC236}">
                  <a16:creationId xmlns:a16="http://schemas.microsoft.com/office/drawing/2014/main" id="{810EC144-8325-4421-9566-E40204BFC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2170" y="2137894"/>
              <a:ext cx="595818" cy="594150"/>
            </a:xfrm>
            <a:prstGeom prst="ellipse">
              <a:avLst/>
            </a:prstGeom>
            <a:noFill/>
            <a:ln w="25400" cap="rnd">
              <a:solidFill>
                <a:srgbClr val="41CED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1" name="Freeform 8">
              <a:extLst>
                <a:ext uri="{FF2B5EF4-FFF2-40B4-BE49-F238E27FC236}">
                  <a16:creationId xmlns:a16="http://schemas.microsoft.com/office/drawing/2014/main" id="{373C659B-826C-4DBF-B0C3-27F9DEF271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2496" y="2334938"/>
              <a:ext cx="319468" cy="179140"/>
            </a:xfrm>
            <a:custGeom>
              <a:avLst/>
              <a:gdLst>
                <a:gd name="T0" fmla="*/ 0 w 107"/>
                <a:gd name="T1" fmla="*/ 24 h 69"/>
                <a:gd name="T2" fmla="*/ 40 w 107"/>
                <a:gd name="T3" fmla="*/ 69 h 69"/>
                <a:gd name="T4" fmla="*/ 107 w 107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69">
                  <a:moveTo>
                    <a:pt x="0" y="24"/>
                  </a:moveTo>
                  <a:lnTo>
                    <a:pt x="40" y="69"/>
                  </a:lnTo>
                  <a:lnTo>
                    <a:pt x="107" y="0"/>
                  </a:lnTo>
                </a:path>
              </a:pathLst>
            </a:custGeom>
            <a:noFill/>
            <a:ln w="25400" cap="rnd">
              <a:solidFill>
                <a:srgbClr val="41CED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id="{A4368E8F-CD54-43A8-B85B-34C8E6FC2FBC}"/>
              </a:ext>
            </a:extLst>
          </p:cNvPr>
          <p:cNvGrpSpPr/>
          <p:nvPr/>
        </p:nvGrpSpPr>
        <p:grpSpPr>
          <a:xfrm>
            <a:off x="327101" y="3457747"/>
            <a:ext cx="314362" cy="313482"/>
            <a:chOff x="2082170" y="2137894"/>
            <a:chExt cx="595818" cy="594150"/>
          </a:xfrm>
        </p:grpSpPr>
        <p:sp>
          <p:nvSpPr>
            <p:cNvPr id="23" name="Oval 7">
              <a:extLst>
                <a:ext uri="{FF2B5EF4-FFF2-40B4-BE49-F238E27FC236}">
                  <a16:creationId xmlns:a16="http://schemas.microsoft.com/office/drawing/2014/main" id="{7CFA7935-9B66-4AFE-9C6F-0307FCD3A1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2170" y="2137894"/>
              <a:ext cx="595818" cy="594150"/>
            </a:xfrm>
            <a:prstGeom prst="ellipse">
              <a:avLst/>
            </a:prstGeom>
            <a:noFill/>
            <a:ln w="25400" cap="rnd">
              <a:solidFill>
                <a:srgbClr val="41CED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8DE2A94F-5FA7-45AD-8CCC-8B76B7237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2496" y="2334938"/>
              <a:ext cx="319468" cy="179140"/>
            </a:xfrm>
            <a:custGeom>
              <a:avLst/>
              <a:gdLst>
                <a:gd name="T0" fmla="*/ 0 w 107"/>
                <a:gd name="T1" fmla="*/ 24 h 69"/>
                <a:gd name="T2" fmla="*/ 40 w 107"/>
                <a:gd name="T3" fmla="*/ 69 h 69"/>
                <a:gd name="T4" fmla="*/ 107 w 107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69">
                  <a:moveTo>
                    <a:pt x="0" y="24"/>
                  </a:moveTo>
                  <a:lnTo>
                    <a:pt x="40" y="69"/>
                  </a:lnTo>
                  <a:lnTo>
                    <a:pt x="107" y="0"/>
                  </a:lnTo>
                </a:path>
              </a:pathLst>
            </a:custGeom>
            <a:noFill/>
            <a:ln w="25400" cap="rnd">
              <a:solidFill>
                <a:srgbClr val="41CED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356A5B90-7F0F-4703-B836-CF36C577B403}"/>
              </a:ext>
            </a:extLst>
          </p:cNvPr>
          <p:cNvSpPr/>
          <p:nvPr/>
        </p:nvSpPr>
        <p:spPr>
          <a:xfrm>
            <a:off x="5910981" y="4663765"/>
            <a:ext cx="18998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2000+</a:t>
            </a:r>
            <a:endParaRPr lang="ru-RU" sz="24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4E9462F5-67BF-4A28-A487-1F8B2F2CB72D}"/>
              </a:ext>
            </a:extLst>
          </p:cNvPr>
          <p:cNvSpPr/>
          <p:nvPr/>
        </p:nvSpPr>
        <p:spPr>
          <a:xfrm>
            <a:off x="5817406" y="5281081"/>
            <a:ext cx="2602096" cy="746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ru-RU" sz="1600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рабочих мест врачей оборудовано решением группы ЦРТ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8897318-3825-40C5-9587-32ED73A95963}"/>
              </a:ext>
            </a:extLst>
          </p:cNvPr>
          <p:cNvSpPr txBox="1"/>
          <p:nvPr/>
        </p:nvSpPr>
        <p:spPr>
          <a:xfrm>
            <a:off x="2973385" y="5204055"/>
            <a:ext cx="8873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09">
              <a:buClr>
                <a:srgbClr val="41CED9"/>
              </a:buClr>
            </a:pPr>
            <a:r>
              <a:rPr lang="ru-RU" altLang="ru-RU" sz="1000" b="1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МРТ</a:t>
            </a:r>
            <a:endParaRPr lang="en-US" altLang="ru-RU" sz="1000" b="1" dirty="0">
              <a:solidFill>
                <a:srgbClr val="002237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B7E9BC7-086C-4566-9D68-D25F5603BA19}"/>
              </a:ext>
            </a:extLst>
          </p:cNvPr>
          <p:cNvSpPr txBox="1"/>
          <p:nvPr/>
        </p:nvSpPr>
        <p:spPr>
          <a:xfrm>
            <a:off x="2860680" y="6242100"/>
            <a:ext cx="11128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09">
              <a:buClr>
                <a:srgbClr val="41CED9"/>
              </a:buClr>
            </a:pPr>
            <a:r>
              <a:rPr lang="ru-RU" altLang="ru-RU" sz="1000" b="1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Эндоскопия</a:t>
            </a:r>
            <a:endParaRPr lang="en-US" altLang="ru-RU" sz="1000" b="1" dirty="0">
              <a:solidFill>
                <a:srgbClr val="002237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F74BE1C-D2AC-475C-86E0-4366BE2BDB7A}"/>
              </a:ext>
            </a:extLst>
          </p:cNvPr>
          <p:cNvSpPr txBox="1"/>
          <p:nvPr/>
        </p:nvSpPr>
        <p:spPr>
          <a:xfrm>
            <a:off x="208001" y="6242100"/>
            <a:ext cx="14558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09">
              <a:buClr>
                <a:srgbClr val="41CED9"/>
              </a:buClr>
            </a:pPr>
            <a:r>
              <a:rPr lang="ru-RU" altLang="ru-RU" sz="1000" b="1" dirty="0" err="1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Патаморфология</a:t>
            </a:r>
            <a:endParaRPr lang="ru-RU" altLang="ru-RU" sz="1000" b="1" dirty="0">
              <a:solidFill>
                <a:srgbClr val="002237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94B72A6-7F67-4979-83BB-3BE6789E8FBA}"/>
              </a:ext>
            </a:extLst>
          </p:cNvPr>
          <p:cNvSpPr txBox="1"/>
          <p:nvPr/>
        </p:nvSpPr>
        <p:spPr>
          <a:xfrm>
            <a:off x="226023" y="5222708"/>
            <a:ext cx="1419805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09">
              <a:lnSpc>
                <a:spcPts val="1000"/>
              </a:lnSpc>
              <a:buClr>
                <a:srgbClr val="41CED9"/>
              </a:buClr>
            </a:pPr>
            <a:r>
              <a:rPr lang="ru-RU" altLang="ru-RU" sz="1000" b="1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Терапевт</a:t>
            </a:r>
            <a:endParaRPr lang="en-US" altLang="ru-RU" sz="1000" b="1" dirty="0">
              <a:solidFill>
                <a:srgbClr val="002237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02E6925-F340-4ACA-8376-36C58038A739}"/>
              </a:ext>
            </a:extLst>
          </p:cNvPr>
          <p:cNvSpPr txBox="1"/>
          <p:nvPr/>
        </p:nvSpPr>
        <p:spPr>
          <a:xfrm>
            <a:off x="4121025" y="5204055"/>
            <a:ext cx="11576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09">
              <a:buClr>
                <a:srgbClr val="41CED9"/>
              </a:buClr>
            </a:pPr>
            <a:r>
              <a:rPr lang="ru-RU" altLang="ru-RU" sz="1000" b="1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Кардиология</a:t>
            </a:r>
            <a:endParaRPr lang="en-US" altLang="ru-RU" sz="1000" b="1" dirty="0">
              <a:solidFill>
                <a:srgbClr val="002237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5F8F474-083C-4E2B-94F9-61E4E07CABC6}"/>
              </a:ext>
            </a:extLst>
          </p:cNvPr>
          <p:cNvSpPr txBox="1"/>
          <p:nvPr/>
        </p:nvSpPr>
        <p:spPr>
          <a:xfrm>
            <a:off x="4255677" y="6242100"/>
            <a:ext cx="8883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09">
              <a:buClr>
                <a:srgbClr val="41CED9"/>
              </a:buClr>
            </a:pPr>
            <a:r>
              <a:rPr lang="ru-RU" altLang="ru-RU" sz="1000" b="1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Хирургия</a:t>
            </a:r>
            <a:endParaRPr lang="en-US" altLang="ru-RU" sz="1000" b="1" dirty="0">
              <a:solidFill>
                <a:srgbClr val="002237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9B8CE7F-0956-410E-9EE7-935563FAAC8A}"/>
              </a:ext>
            </a:extLst>
          </p:cNvPr>
          <p:cNvSpPr txBox="1"/>
          <p:nvPr/>
        </p:nvSpPr>
        <p:spPr>
          <a:xfrm>
            <a:off x="1684363" y="6242100"/>
            <a:ext cx="10686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09">
              <a:buClr>
                <a:srgbClr val="41CED9"/>
              </a:buClr>
            </a:pPr>
            <a:r>
              <a:rPr lang="ru-RU" altLang="ru-RU" sz="1000" b="1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УЗИ</a:t>
            </a:r>
            <a:endParaRPr lang="en-US" altLang="ru-RU" sz="1000" b="1" dirty="0">
              <a:solidFill>
                <a:srgbClr val="002237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219AB1B-B85E-47CA-92EC-54BFA81F9E94}"/>
              </a:ext>
            </a:extLst>
          </p:cNvPr>
          <p:cNvSpPr txBox="1"/>
          <p:nvPr/>
        </p:nvSpPr>
        <p:spPr>
          <a:xfrm>
            <a:off x="1279538" y="5211050"/>
            <a:ext cx="18783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09">
              <a:lnSpc>
                <a:spcPts val="1200"/>
              </a:lnSpc>
              <a:buClr>
                <a:srgbClr val="41CED9"/>
              </a:buClr>
            </a:pPr>
            <a:r>
              <a:rPr lang="ru-RU" altLang="ru-RU" sz="1000" b="1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Стоматология</a:t>
            </a:r>
            <a:endParaRPr lang="en-US" altLang="ru-RU" sz="1000" b="1" dirty="0">
              <a:solidFill>
                <a:srgbClr val="002237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1" name="Freeform 7">
            <a:extLst>
              <a:ext uri="{FF2B5EF4-FFF2-40B4-BE49-F238E27FC236}">
                <a16:creationId xmlns:a16="http://schemas.microsoft.com/office/drawing/2014/main" id="{90FFAEE1-421B-4400-85E7-D199351E773E}"/>
              </a:ext>
            </a:extLst>
          </p:cNvPr>
          <p:cNvSpPr>
            <a:spLocks noEditPoints="1"/>
          </p:cNvSpPr>
          <p:nvPr/>
        </p:nvSpPr>
        <p:spPr bwMode="auto">
          <a:xfrm>
            <a:off x="734313" y="4716238"/>
            <a:ext cx="403225" cy="452438"/>
          </a:xfrm>
          <a:custGeom>
            <a:avLst/>
            <a:gdLst>
              <a:gd name="T0" fmla="*/ 49 w 254"/>
              <a:gd name="T1" fmla="*/ 283 h 285"/>
              <a:gd name="T2" fmla="*/ 49 w 254"/>
              <a:gd name="T3" fmla="*/ 271 h 285"/>
              <a:gd name="T4" fmla="*/ 100 w 254"/>
              <a:gd name="T5" fmla="*/ 251 h 285"/>
              <a:gd name="T6" fmla="*/ 73 w 254"/>
              <a:gd name="T7" fmla="*/ 253 h 285"/>
              <a:gd name="T8" fmla="*/ 49 w 254"/>
              <a:gd name="T9" fmla="*/ 224 h 285"/>
              <a:gd name="T10" fmla="*/ 65 w 254"/>
              <a:gd name="T11" fmla="*/ 196 h 285"/>
              <a:gd name="T12" fmla="*/ 96 w 254"/>
              <a:gd name="T13" fmla="*/ 192 h 285"/>
              <a:gd name="T14" fmla="*/ 67 w 254"/>
              <a:gd name="T15" fmla="*/ 158 h 285"/>
              <a:gd name="T16" fmla="*/ 8 w 254"/>
              <a:gd name="T17" fmla="*/ 103 h 285"/>
              <a:gd name="T18" fmla="*/ 2 w 254"/>
              <a:gd name="T19" fmla="*/ 81 h 285"/>
              <a:gd name="T20" fmla="*/ 211 w 254"/>
              <a:gd name="T21" fmla="*/ 79 h 285"/>
              <a:gd name="T22" fmla="*/ 215 w 254"/>
              <a:gd name="T23" fmla="*/ 87 h 285"/>
              <a:gd name="T24" fmla="*/ 163 w 254"/>
              <a:gd name="T25" fmla="*/ 152 h 285"/>
              <a:gd name="T26" fmla="*/ 169 w 254"/>
              <a:gd name="T27" fmla="*/ 269 h 285"/>
              <a:gd name="T28" fmla="*/ 175 w 254"/>
              <a:gd name="T29" fmla="*/ 277 h 285"/>
              <a:gd name="T30" fmla="*/ 169 w 254"/>
              <a:gd name="T31" fmla="*/ 285 h 285"/>
              <a:gd name="T32" fmla="*/ 79 w 254"/>
              <a:gd name="T33" fmla="*/ 208 h 285"/>
              <a:gd name="T34" fmla="*/ 65 w 254"/>
              <a:gd name="T35" fmla="*/ 224 h 285"/>
              <a:gd name="T36" fmla="*/ 89 w 254"/>
              <a:gd name="T37" fmla="*/ 241 h 285"/>
              <a:gd name="T38" fmla="*/ 100 w 254"/>
              <a:gd name="T39" fmla="*/ 200 h 285"/>
              <a:gd name="T40" fmla="*/ 108 w 254"/>
              <a:gd name="T41" fmla="*/ 150 h 285"/>
              <a:gd name="T42" fmla="*/ 161 w 254"/>
              <a:gd name="T43" fmla="*/ 135 h 285"/>
              <a:gd name="T44" fmla="*/ 20 w 254"/>
              <a:gd name="T45" fmla="*/ 93 h 285"/>
              <a:gd name="T46" fmla="*/ 55 w 254"/>
              <a:gd name="T47" fmla="*/ 135 h 285"/>
              <a:gd name="T48" fmla="*/ 108 w 254"/>
              <a:gd name="T49" fmla="*/ 150 h 285"/>
              <a:gd name="T50" fmla="*/ 126 w 254"/>
              <a:gd name="T51" fmla="*/ 239 h 285"/>
              <a:gd name="T52" fmla="*/ 126 w 254"/>
              <a:gd name="T53" fmla="*/ 228 h 285"/>
              <a:gd name="T54" fmla="*/ 148 w 254"/>
              <a:gd name="T55" fmla="*/ 228 h 285"/>
              <a:gd name="T56" fmla="*/ 154 w 254"/>
              <a:gd name="T57" fmla="*/ 238 h 285"/>
              <a:gd name="T58" fmla="*/ 140 w 254"/>
              <a:gd name="T59" fmla="*/ 202 h 285"/>
              <a:gd name="T60" fmla="*/ 132 w 254"/>
              <a:gd name="T61" fmla="*/ 192 h 285"/>
              <a:gd name="T62" fmla="*/ 154 w 254"/>
              <a:gd name="T63" fmla="*/ 182 h 285"/>
              <a:gd name="T64" fmla="*/ 222 w 254"/>
              <a:gd name="T65" fmla="*/ 139 h 285"/>
              <a:gd name="T66" fmla="*/ 238 w 254"/>
              <a:gd name="T67" fmla="*/ 95 h 285"/>
              <a:gd name="T68" fmla="*/ 219 w 254"/>
              <a:gd name="T69" fmla="*/ 32 h 285"/>
              <a:gd name="T70" fmla="*/ 179 w 254"/>
              <a:gd name="T71" fmla="*/ 16 h 285"/>
              <a:gd name="T72" fmla="*/ 142 w 254"/>
              <a:gd name="T73" fmla="*/ 36 h 285"/>
              <a:gd name="T74" fmla="*/ 108 w 254"/>
              <a:gd name="T75" fmla="*/ 57 h 285"/>
              <a:gd name="T76" fmla="*/ 81 w 254"/>
              <a:gd name="T77" fmla="*/ 51 h 285"/>
              <a:gd name="T78" fmla="*/ 85 w 254"/>
              <a:gd name="T79" fmla="*/ 32 h 285"/>
              <a:gd name="T80" fmla="*/ 122 w 254"/>
              <a:gd name="T81" fmla="*/ 4 h 285"/>
              <a:gd name="T82" fmla="*/ 144 w 254"/>
              <a:gd name="T83" fmla="*/ 6 h 285"/>
              <a:gd name="T84" fmla="*/ 211 w 254"/>
              <a:gd name="T85" fmla="*/ 8 h 285"/>
              <a:gd name="T86" fmla="*/ 240 w 254"/>
              <a:gd name="T87" fmla="*/ 36 h 285"/>
              <a:gd name="T88" fmla="*/ 254 w 254"/>
              <a:gd name="T89" fmla="*/ 95 h 285"/>
              <a:gd name="T90" fmla="*/ 228 w 254"/>
              <a:gd name="T91" fmla="*/ 156 h 285"/>
              <a:gd name="T92" fmla="*/ 140 w 254"/>
              <a:gd name="T93" fmla="*/ 202 h 285"/>
              <a:gd name="T94" fmla="*/ 95 w 254"/>
              <a:gd name="T95" fmla="*/ 44 h 285"/>
              <a:gd name="T96" fmla="*/ 128 w 254"/>
              <a:gd name="T97" fmla="*/ 28 h 285"/>
              <a:gd name="T98" fmla="*/ 124 w 254"/>
              <a:gd name="T99" fmla="*/ 20 h 285"/>
              <a:gd name="T100" fmla="*/ 95 w 254"/>
              <a:gd name="T101" fmla="*/ 44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54" h="285">
                <a:moveTo>
                  <a:pt x="169" y="285"/>
                </a:moveTo>
                <a:lnTo>
                  <a:pt x="53" y="285"/>
                </a:lnTo>
                <a:lnTo>
                  <a:pt x="53" y="285"/>
                </a:lnTo>
                <a:lnTo>
                  <a:pt x="51" y="285"/>
                </a:lnTo>
                <a:lnTo>
                  <a:pt x="49" y="283"/>
                </a:lnTo>
                <a:lnTo>
                  <a:pt x="47" y="281"/>
                </a:lnTo>
                <a:lnTo>
                  <a:pt x="45" y="277"/>
                </a:lnTo>
                <a:lnTo>
                  <a:pt x="45" y="277"/>
                </a:lnTo>
                <a:lnTo>
                  <a:pt x="47" y="275"/>
                </a:lnTo>
                <a:lnTo>
                  <a:pt x="49" y="271"/>
                </a:lnTo>
                <a:lnTo>
                  <a:pt x="51" y="271"/>
                </a:lnTo>
                <a:lnTo>
                  <a:pt x="53" y="269"/>
                </a:lnTo>
                <a:lnTo>
                  <a:pt x="100" y="269"/>
                </a:lnTo>
                <a:lnTo>
                  <a:pt x="100" y="251"/>
                </a:lnTo>
                <a:lnTo>
                  <a:pt x="100" y="251"/>
                </a:lnTo>
                <a:lnTo>
                  <a:pt x="96" y="255"/>
                </a:lnTo>
                <a:lnTo>
                  <a:pt x="93" y="257"/>
                </a:lnTo>
                <a:lnTo>
                  <a:pt x="93" y="257"/>
                </a:lnTo>
                <a:lnTo>
                  <a:pt x="79" y="255"/>
                </a:lnTo>
                <a:lnTo>
                  <a:pt x="73" y="253"/>
                </a:lnTo>
                <a:lnTo>
                  <a:pt x="65" y="251"/>
                </a:lnTo>
                <a:lnTo>
                  <a:pt x="59" y="245"/>
                </a:lnTo>
                <a:lnTo>
                  <a:pt x="55" y="239"/>
                </a:lnTo>
                <a:lnTo>
                  <a:pt x="51" y="234"/>
                </a:lnTo>
                <a:lnTo>
                  <a:pt x="49" y="224"/>
                </a:lnTo>
                <a:lnTo>
                  <a:pt x="49" y="224"/>
                </a:lnTo>
                <a:lnTo>
                  <a:pt x="51" y="214"/>
                </a:lnTo>
                <a:lnTo>
                  <a:pt x="55" y="208"/>
                </a:lnTo>
                <a:lnTo>
                  <a:pt x="59" y="202"/>
                </a:lnTo>
                <a:lnTo>
                  <a:pt x="65" y="196"/>
                </a:lnTo>
                <a:lnTo>
                  <a:pt x="73" y="194"/>
                </a:lnTo>
                <a:lnTo>
                  <a:pt x="79" y="192"/>
                </a:lnTo>
                <a:lnTo>
                  <a:pt x="93" y="190"/>
                </a:lnTo>
                <a:lnTo>
                  <a:pt x="93" y="190"/>
                </a:lnTo>
                <a:lnTo>
                  <a:pt x="96" y="192"/>
                </a:lnTo>
                <a:lnTo>
                  <a:pt x="100" y="196"/>
                </a:lnTo>
                <a:lnTo>
                  <a:pt x="100" y="166"/>
                </a:lnTo>
                <a:lnTo>
                  <a:pt x="100" y="166"/>
                </a:lnTo>
                <a:lnTo>
                  <a:pt x="83" y="164"/>
                </a:lnTo>
                <a:lnTo>
                  <a:pt x="67" y="158"/>
                </a:lnTo>
                <a:lnTo>
                  <a:pt x="53" y="152"/>
                </a:lnTo>
                <a:lnTo>
                  <a:pt x="39" y="143"/>
                </a:lnTo>
                <a:lnTo>
                  <a:pt x="26" y="131"/>
                </a:lnTo>
                <a:lnTo>
                  <a:pt x="16" y="119"/>
                </a:lnTo>
                <a:lnTo>
                  <a:pt x="8" y="103"/>
                </a:lnTo>
                <a:lnTo>
                  <a:pt x="0" y="87"/>
                </a:lnTo>
                <a:lnTo>
                  <a:pt x="0" y="87"/>
                </a:lnTo>
                <a:lnTo>
                  <a:pt x="0" y="83"/>
                </a:lnTo>
                <a:lnTo>
                  <a:pt x="2" y="81"/>
                </a:lnTo>
                <a:lnTo>
                  <a:pt x="2" y="81"/>
                </a:lnTo>
                <a:lnTo>
                  <a:pt x="4" y="79"/>
                </a:lnTo>
                <a:lnTo>
                  <a:pt x="8" y="77"/>
                </a:lnTo>
                <a:lnTo>
                  <a:pt x="207" y="77"/>
                </a:lnTo>
                <a:lnTo>
                  <a:pt x="207" y="77"/>
                </a:lnTo>
                <a:lnTo>
                  <a:pt x="211" y="79"/>
                </a:lnTo>
                <a:lnTo>
                  <a:pt x="215" y="81"/>
                </a:lnTo>
                <a:lnTo>
                  <a:pt x="215" y="81"/>
                </a:lnTo>
                <a:lnTo>
                  <a:pt x="215" y="83"/>
                </a:lnTo>
                <a:lnTo>
                  <a:pt x="215" y="87"/>
                </a:lnTo>
                <a:lnTo>
                  <a:pt x="215" y="87"/>
                </a:lnTo>
                <a:lnTo>
                  <a:pt x="209" y="103"/>
                </a:lnTo>
                <a:lnTo>
                  <a:pt x="201" y="119"/>
                </a:lnTo>
                <a:lnTo>
                  <a:pt x="189" y="131"/>
                </a:lnTo>
                <a:lnTo>
                  <a:pt x="177" y="143"/>
                </a:lnTo>
                <a:lnTo>
                  <a:pt x="163" y="152"/>
                </a:lnTo>
                <a:lnTo>
                  <a:pt x="148" y="158"/>
                </a:lnTo>
                <a:lnTo>
                  <a:pt x="132" y="164"/>
                </a:lnTo>
                <a:lnTo>
                  <a:pt x="116" y="166"/>
                </a:lnTo>
                <a:lnTo>
                  <a:pt x="116" y="269"/>
                </a:lnTo>
                <a:lnTo>
                  <a:pt x="169" y="269"/>
                </a:lnTo>
                <a:lnTo>
                  <a:pt x="169" y="269"/>
                </a:lnTo>
                <a:lnTo>
                  <a:pt x="171" y="271"/>
                </a:lnTo>
                <a:lnTo>
                  <a:pt x="173" y="271"/>
                </a:lnTo>
                <a:lnTo>
                  <a:pt x="175" y="275"/>
                </a:lnTo>
                <a:lnTo>
                  <a:pt x="175" y="277"/>
                </a:lnTo>
                <a:lnTo>
                  <a:pt x="175" y="277"/>
                </a:lnTo>
                <a:lnTo>
                  <a:pt x="175" y="281"/>
                </a:lnTo>
                <a:lnTo>
                  <a:pt x="173" y="283"/>
                </a:lnTo>
                <a:lnTo>
                  <a:pt x="171" y="285"/>
                </a:lnTo>
                <a:lnTo>
                  <a:pt x="169" y="285"/>
                </a:lnTo>
                <a:lnTo>
                  <a:pt x="169" y="285"/>
                </a:lnTo>
                <a:close/>
                <a:moveTo>
                  <a:pt x="93" y="206"/>
                </a:moveTo>
                <a:lnTo>
                  <a:pt x="93" y="206"/>
                </a:lnTo>
                <a:lnTo>
                  <a:pt x="89" y="206"/>
                </a:lnTo>
                <a:lnTo>
                  <a:pt x="79" y="208"/>
                </a:lnTo>
                <a:lnTo>
                  <a:pt x="73" y="210"/>
                </a:lnTo>
                <a:lnTo>
                  <a:pt x="69" y="214"/>
                </a:lnTo>
                <a:lnTo>
                  <a:pt x="67" y="218"/>
                </a:lnTo>
                <a:lnTo>
                  <a:pt x="65" y="224"/>
                </a:lnTo>
                <a:lnTo>
                  <a:pt x="65" y="224"/>
                </a:lnTo>
                <a:lnTo>
                  <a:pt x="67" y="230"/>
                </a:lnTo>
                <a:lnTo>
                  <a:pt x="69" y="234"/>
                </a:lnTo>
                <a:lnTo>
                  <a:pt x="73" y="238"/>
                </a:lnTo>
                <a:lnTo>
                  <a:pt x="79" y="239"/>
                </a:lnTo>
                <a:lnTo>
                  <a:pt x="89" y="241"/>
                </a:lnTo>
                <a:lnTo>
                  <a:pt x="93" y="241"/>
                </a:lnTo>
                <a:lnTo>
                  <a:pt x="93" y="241"/>
                </a:lnTo>
                <a:lnTo>
                  <a:pt x="96" y="243"/>
                </a:lnTo>
                <a:lnTo>
                  <a:pt x="100" y="247"/>
                </a:lnTo>
                <a:lnTo>
                  <a:pt x="100" y="200"/>
                </a:lnTo>
                <a:lnTo>
                  <a:pt x="100" y="200"/>
                </a:lnTo>
                <a:lnTo>
                  <a:pt x="96" y="204"/>
                </a:lnTo>
                <a:lnTo>
                  <a:pt x="93" y="206"/>
                </a:lnTo>
                <a:lnTo>
                  <a:pt x="93" y="206"/>
                </a:lnTo>
                <a:close/>
                <a:moveTo>
                  <a:pt x="108" y="150"/>
                </a:moveTo>
                <a:lnTo>
                  <a:pt x="108" y="150"/>
                </a:lnTo>
                <a:lnTo>
                  <a:pt x="122" y="150"/>
                </a:lnTo>
                <a:lnTo>
                  <a:pt x="136" y="146"/>
                </a:lnTo>
                <a:lnTo>
                  <a:pt x="150" y="143"/>
                </a:lnTo>
                <a:lnTo>
                  <a:pt x="161" y="135"/>
                </a:lnTo>
                <a:lnTo>
                  <a:pt x="171" y="127"/>
                </a:lnTo>
                <a:lnTo>
                  <a:pt x="181" y="117"/>
                </a:lnTo>
                <a:lnTo>
                  <a:pt x="189" y="105"/>
                </a:lnTo>
                <a:lnTo>
                  <a:pt x="197" y="93"/>
                </a:lnTo>
                <a:lnTo>
                  <a:pt x="20" y="93"/>
                </a:lnTo>
                <a:lnTo>
                  <a:pt x="20" y="93"/>
                </a:lnTo>
                <a:lnTo>
                  <a:pt x="26" y="105"/>
                </a:lnTo>
                <a:lnTo>
                  <a:pt x="35" y="117"/>
                </a:lnTo>
                <a:lnTo>
                  <a:pt x="43" y="127"/>
                </a:lnTo>
                <a:lnTo>
                  <a:pt x="55" y="135"/>
                </a:lnTo>
                <a:lnTo>
                  <a:pt x="67" y="143"/>
                </a:lnTo>
                <a:lnTo>
                  <a:pt x="81" y="146"/>
                </a:lnTo>
                <a:lnTo>
                  <a:pt x="95" y="150"/>
                </a:lnTo>
                <a:lnTo>
                  <a:pt x="108" y="150"/>
                </a:lnTo>
                <a:lnTo>
                  <a:pt x="108" y="150"/>
                </a:lnTo>
                <a:close/>
                <a:moveTo>
                  <a:pt x="146" y="241"/>
                </a:moveTo>
                <a:lnTo>
                  <a:pt x="132" y="241"/>
                </a:lnTo>
                <a:lnTo>
                  <a:pt x="132" y="241"/>
                </a:lnTo>
                <a:lnTo>
                  <a:pt x="128" y="241"/>
                </a:lnTo>
                <a:lnTo>
                  <a:pt x="126" y="239"/>
                </a:lnTo>
                <a:lnTo>
                  <a:pt x="124" y="238"/>
                </a:lnTo>
                <a:lnTo>
                  <a:pt x="124" y="234"/>
                </a:lnTo>
                <a:lnTo>
                  <a:pt x="124" y="234"/>
                </a:lnTo>
                <a:lnTo>
                  <a:pt x="124" y="232"/>
                </a:lnTo>
                <a:lnTo>
                  <a:pt x="126" y="228"/>
                </a:lnTo>
                <a:lnTo>
                  <a:pt x="128" y="228"/>
                </a:lnTo>
                <a:lnTo>
                  <a:pt x="132" y="226"/>
                </a:lnTo>
                <a:lnTo>
                  <a:pt x="146" y="226"/>
                </a:lnTo>
                <a:lnTo>
                  <a:pt x="146" y="226"/>
                </a:lnTo>
                <a:lnTo>
                  <a:pt x="148" y="228"/>
                </a:lnTo>
                <a:lnTo>
                  <a:pt x="152" y="228"/>
                </a:lnTo>
                <a:lnTo>
                  <a:pt x="154" y="232"/>
                </a:lnTo>
                <a:lnTo>
                  <a:pt x="154" y="234"/>
                </a:lnTo>
                <a:lnTo>
                  <a:pt x="154" y="234"/>
                </a:lnTo>
                <a:lnTo>
                  <a:pt x="154" y="238"/>
                </a:lnTo>
                <a:lnTo>
                  <a:pt x="152" y="239"/>
                </a:lnTo>
                <a:lnTo>
                  <a:pt x="148" y="241"/>
                </a:lnTo>
                <a:lnTo>
                  <a:pt x="146" y="241"/>
                </a:lnTo>
                <a:lnTo>
                  <a:pt x="146" y="241"/>
                </a:lnTo>
                <a:close/>
                <a:moveTo>
                  <a:pt x="140" y="202"/>
                </a:moveTo>
                <a:lnTo>
                  <a:pt x="140" y="202"/>
                </a:lnTo>
                <a:lnTo>
                  <a:pt x="134" y="200"/>
                </a:lnTo>
                <a:lnTo>
                  <a:pt x="132" y="194"/>
                </a:lnTo>
                <a:lnTo>
                  <a:pt x="132" y="194"/>
                </a:lnTo>
                <a:lnTo>
                  <a:pt x="132" y="192"/>
                </a:lnTo>
                <a:lnTo>
                  <a:pt x="132" y="188"/>
                </a:lnTo>
                <a:lnTo>
                  <a:pt x="136" y="186"/>
                </a:lnTo>
                <a:lnTo>
                  <a:pt x="138" y="186"/>
                </a:lnTo>
                <a:lnTo>
                  <a:pt x="138" y="186"/>
                </a:lnTo>
                <a:lnTo>
                  <a:pt x="154" y="182"/>
                </a:lnTo>
                <a:lnTo>
                  <a:pt x="169" y="176"/>
                </a:lnTo>
                <a:lnTo>
                  <a:pt x="189" y="166"/>
                </a:lnTo>
                <a:lnTo>
                  <a:pt x="207" y="154"/>
                </a:lnTo>
                <a:lnTo>
                  <a:pt x="215" y="148"/>
                </a:lnTo>
                <a:lnTo>
                  <a:pt x="222" y="139"/>
                </a:lnTo>
                <a:lnTo>
                  <a:pt x="228" y="131"/>
                </a:lnTo>
                <a:lnTo>
                  <a:pt x="234" y="119"/>
                </a:lnTo>
                <a:lnTo>
                  <a:pt x="236" y="107"/>
                </a:lnTo>
                <a:lnTo>
                  <a:pt x="238" y="95"/>
                </a:lnTo>
                <a:lnTo>
                  <a:pt x="238" y="95"/>
                </a:lnTo>
                <a:lnTo>
                  <a:pt x="236" y="71"/>
                </a:lnTo>
                <a:lnTo>
                  <a:pt x="232" y="51"/>
                </a:lnTo>
                <a:lnTo>
                  <a:pt x="228" y="44"/>
                </a:lnTo>
                <a:lnTo>
                  <a:pt x="224" y="38"/>
                </a:lnTo>
                <a:lnTo>
                  <a:pt x="219" y="32"/>
                </a:lnTo>
                <a:lnTo>
                  <a:pt x="213" y="26"/>
                </a:lnTo>
                <a:lnTo>
                  <a:pt x="213" y="26"/>
                </a:lnTo>
                <a:lnTo>
                  <a:pt x="205" y="22"/>
                </a:lnTo>
                <a:lnTo>
                  <a:pt x="197" y="18"/>
                </a:lnTo>
                <a:lnTo>
                  <a:pt x="179" y="16"/>
                </a:lnTo>
                <a:lnTo>
                  <a:pt x="163" y="18"/>
                </a:lnTo>
                <a:lnTo>
                  <a:pt x="150" y="20"/>
                </a:lnTo>
                <a:lnTo>
                  <a:pt x="150" y="20"/>
                </a:lnTo>
                <a:lnTo>
                  <a:pt x="148" y="28"/>
                </a:lnTo>
                <a:lnTo>
                  <a:pt x="142" y="36"/>
                </a:lnTo>
                <a:lnTo>
                  <a:pt x="136" y="44"/>
                </a:lnTo>
                <a:lnTo>
                  <a:pt x="126" y="49"/>
                </a:lnTo>
                <a:lnTo>
                  <a:pt x="126" y="49"/>
                </a:lnTo>
                <a:lnTo>
                  <a:pt x="116" y="55"/>
                </a:lnTo>
                <a:lnTo>
                  <a:pt x="108" y="57"/>
                </a:lnTo>
                <a:lnTo>
                  <a:pt x="98" y="59"/>
                </a:lnTo>
                <a:lnTo>
                  <a:pt x="93" y="59"/>
                </a:lnTo>
                <a:lnTo>
                  <a:pt x="93" y="59"/>
                </a:lnTo>
                <a:lnTo>
                  <a:pt x="85" y="55"/>
                </a:lnTo>
                <a:lnTo>
                  <a:pt x="81" y="51"/>
                </a:lnTo>
                <a:lnTo>
                  <a:pt x="81" y="51"/>
                </a:lnTo>
                <a:lnTo>
                  <a:pt x="81" y="48"/>
                </a:lnTo>
                <a:lnTo>
                  <a:pt x="79" y="42"/>
                </a:lnTo>
                <a:lnTo>
                  <a:pt x="81" y="38"/>
                </a:lnTo>
                <a:lnTo>
                  <a:pt x="85" y="32"/>
                </a:lnTo>
                <a:lnTo>
                  <a:pt x="93" y="22"/>
                </a:lnTo>
                <a:lnTo>
                  <a:pt x="104" y="14"/>
                </a:lnTo>
                <a:lnTo>
                  <a:pt x="104" y="14"/>
                </a:lnTo>
                <a:lnTo>
                  <a:pt x="114" y="8"/>
                </a:lnTo>
                <a:lnTo>
                  <a:pt x="122" y="4"/>
                </a:lnTo>
                <a:lnTo>
                  <a:pt x="132" y="4"/>
                </a:lnTo>
                <a:lnTo>
                  <a:pt x="138" y="4"/>
                </a:lnTo>
                <a:lnTo>
                  <a:pt x="138" y="4"/>
                </a:lnTo>
                <a:lnTo>
                  <a:pt x="144" y="6"/>
                </a:lnTo>
                <a:lnTo>
                  <a:pt x="144" y="6"/>
                </a:lnTo>
                <a:lnTo>
                  <a:pt x="158" y="2"/>
                </a:lnTo>
                <a:lnTo>
                  <a:pt x="177" y="0"/>
                </a:lnTo>
                <a:lnTo>
                  <a:pt x="189" y="2"/>
                </a:lnTo>
                <a:lnTo>
                  <a:pt x="199" y="4"/>
                </a:lnTo>
                <a:lnTo>
                  <a:pt x="211" y="8"/>
                </a:lnTo>
                <a:lnTo>
                  <a:pt x="221" y="14"/>
                </a:lnTo>
                <a:lnTo>
                  <a:pt x="221" y="14"/>
                </a:lnTo>
                <a:lnTo>
                  <a:pt x="228" y="20"/>
                </a:lnTo>
                <a:lnTo>
                  <a:pt x="236" y="26"/>
                </a:lnTo>
                <a:lnTo>
                  <a:pt x="240" y="36"/>
                </a:lnTo>
                <a:lnTo>
                  <a:pt x="246" y="46"/>
                </a:lnTo>
                <a:lnTo>
                  <a:pt x="250" y="55"/>
                </a:lnTo>
                <a:lnTo>
                  <a:pt x="252" y="67"/>
                </a:lnTo>
                <a:lnTo>
                  <a:pt x="254" y="95"/>
                </a:lnTo>
                <a:lnTo>
                  <a:pt x="254" y="95"/>
                </a:lnTo>
                <a:lnTo>
                  <a:pt x="252" y="111"/>
                </a:lnTo>
                <a:lnTo>
                  <a:pt x="248" y="125"/>
                </a:lnTo>
                <a:lnTo>
                  <a:pt x="244" y="137"/>
                </a:lnTo>
                <a:lnTo>
                  <a:pt x="236" y="146"/>
                </a:lnTo>
                <a:lnTo>
                  <a:pt x="228" y="156"/>
                </a:lnTo>
                <a:lnTo>
                  <a:pt x="219" y="166"/>
                </a:lnTo>
                <a:lnTo>
                  <a:pt x="197" y="180"/>
                </a:lnTo>
                <a:lnTo>
                  <a:pt x="177" y="190"/>
                </a:lnTo>
                <a:lnTo>
                  <a:pt x="159" y="196"/>
                </a:lnTo>
                <a:lnTo>
                  <a:pt x="140" y="202"/>
                </a:lnTo>
                <a:lnTo>
                  <a:pt x="140" y="202"/>
                </a:lnTo>
                <a:lnTo>
                  <a:pt x="140" y="202"/>
                </a:lnTo>
                <a:lnTo>
                  <a:pt x="140" y="202"/>
                </a:lnTo>
                <a:close/>
                <a:moveTo>
                  <a:pt x="95" y="44"/>
                </a:moveTo>
                <a:lnTo>
                  <a:pt x="95" y="44"/>
                </a:lnTo>
                <a:lnTo>
                  <a:pt x="104" y="44"/>
                </a:lnTo>
                <a:lnTo>
                  <a:pt x="110" y="42"/>
                </a:lnTo>
                <a:lnTo>
                  <a:pt x="118" y="36"/>
                </a:lnTo>
                <a:lnTo>
                  <a:pt x="118" y="36"/>
                </a:lnTo>
                <a:lnTo>
                  <a:pt x="128" y="28"/>
                </a:lnTo>
                <a:lnTo>
                  <a:pt x="134" y="22"/>
                </a:lnTo>
                <a:lnTo>
                  <a:pt x="134" y="22"/>
                </a:lnTo>
                <a:lnTo>
                  <a:pt x="132" y="20"/>
                </a:lnTo>
                <a:lnTo>
                  <a:pt x="132" y="20"/>
                </a:lnTo>
                <a:lnTo>
                  <a:pt x="124" y="20"/>
                </a:lnTo>
                <a:lnTo>
                  <a:pt x="112" y="26"/>
                </a:lnTo>
                <a:lnTo>
                  <a:pt x="112" y="26"/>
                </a:lnTo>
                <a:lnTo>
                  <a:pt x="104" y="32"/>
                </a:lnTo>
                <a:lnTo>
                  <a:pt x="100" y="38"/>
                </a:lnTo>
                <a:lnTo>
                  <a:pt x="95" y="44"/>
                </a:lnTo>
                <a:lnTo>
                  <a:pt x="95" y="44"/>
                </a:lnTo>
                <a:close/>
              </a:path>
            </a:pathLst>
          </a:custGeom>
          <a:solidFill>
            <a:srgbClr val="41CED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6" name="Freeform 11">
            <a:extLst>
              <a:ext uri="{FF2B5EF4-FFF2-40B4-BE49-F238E27FC236}">
                <a16:creationId xmlns:a16="http://schemas.microsoft.com/office/drawing/2014/main" id="{05B7954C-EC0D-4F44-86AC-3D4EFC5EF78B}"/>
              </a:ext>
            </a:extLst>
          </p:cNvPr>
          <p:cNvSpPr>
            <a:spLocks noEditPoints="1"/>
          </p:cNvSpPr>
          <p:nvPr/>
        </p:nvSpPr>
        <p:spPr bwMode="auto">
          <a:xfrm>
            <a:off x="3215470" y="4705126"/>
            <a:ext cx="403225" cy="463550"/>
          </a:xfrm>
          <a:custGeom>
            <a:avLst/>
            <a:gdLst>
              <a:gd name="T0" fmla="*/ 14 w 254"/>
              <a:gd name="T1" fmla="*/ 290 h 292"/>
              <a:gd name="T2" fmla="*/ 0 w 254"/>
              <a:gd name="T3" fmla="*/ 66 h 292"/>
              <a:gd name="T4" fmla="*/ 14 w 254"/>
              <a:gd name="T5" fmla="*/ 48 h 292"/>
              <a:gd name="T6" fmla="*/ 26 w 254"/>
              <a:gd name="T7" fmla="*/ 44 h 292"/>
              <a:gd name="T8" fmla="*/ 46 w 254"/>
              <a:gd name="T9" fmla="*/ 24 h 292"/>
              <a:gd name="T10" fmla="*/ 50 w 254"/>
              <a:gd name="T11" fmla="*/ 12 h 292"/>
              <a:gd name="T12" fmla="*/ 234 w 254"/>
              <a:gd name="T13" fmla="*/ 0 h 292"/>
              <a:gd name="T14" fmla="*/ 252 w 254"/>
              <a:gd name="T15" fmla="*/ 12 h 292"/>
              <a:gd name="T16" fmla="*/ 252 w 254"/>
              <a:gd name="T17" fmla="*/ 234 h 292"/>
              <a:gd name="T18" fmla="*/ 230 w 254"/>
              <a:gd name="T19" fmla="*/ 246 h 292"/>
              <a:gd name="T20" fmla="*/ 224 w 254"/>
              <a:gd name="T21" fmla="*/ 262 h 292"/>
              <a:gd name="T22" fmla="*/ 206 w 254"/>
              <a:gd name="T23" fmla="*/ 272 h 292"/>
              <a:gd name="T24" fmla="*/ 194 w 254"/>
              <a:gd name="T25" fmla="*/ 290 h 292"/>
              <a:gd name="T26" fmla="*/ 16 w 254"/>
              <a:gd name="T27" fmla="*/ 272 h 292"/>
              <a:gd name="T28" fmla="*/ 186 w 254"/>
              <a:gd name="T29" fmla="*/ 276 h 292"/>
              <a:gd name="T30" fmla="*/ 190 w 254"/>
              <a:gd name="T31" fmla="*/ 66 h 292"/>
              <a:gd name="T32" fmla="*/ 22 w 254"/>
              <a:gd name="T33" fmla="*/ 62 h 292"/>
              <a:gd name="T34" fmla="*/ 206 w 254"/>
              <a:gd name="T35" fmla="*/ 252 h 292"/>
              <a:gd name="T36" fmla="*/ 214 w 254"/>
              <a:gd name="T37" fmla="*/ 248 h 292"/>
              <a:gd name="T38" fmla="*/ 210 w 254"/>
              <a:gd name="T39" fmla="*/ 38 h 292"/>
              <a:gd name="T40" fmla="*/ 42 w 254"/>
              <a:gd name="T41" fmla="*/ 44 h 292"/>
              <a:gd name="T42" fmla="*/ 194 w 254"/>
              <a:gd name="T43" fmla="*/ 48 h 292"/>
              <a:gd name="T44" fmla="*/ 206 w 254"/>
              <a:gd name="T45" fmla="*/ 252 h 292"/>
              <a:gd name="T46" fmla="*/ 236 w 254"/>
              <a:gd name="T47" fmla="*/ 228 h 292"/>
              <a:gd name="T48" fmla="*/ 236 w 254"/>
              <a:gd name="T49" fmla="*/ 18 h 292"/>
              <a:gd name="T50" fmla="*/ 66 w 254"/>
              <a:gd name="T51" fmla="*/ 18 h 292"/>
              <a:gd name="T52" fmla="*/ 210 w 254"/>
              <a:gd name="T53" fmla="*/ 24 h 292"/>
              <a:gd name="T54" fmla="*/ 230 w 254"/>
              <a:gd name="T55" fmla="*/ 44 h 292"/>
              <a:gd name="T56" fmla="*/ 42 w 254"/>
              <a:gd name="T57" fmla="*/ 238 h 292"/>
              <a:gd name="T58" fmla="*/ 42 w 254"/>
              <a:gd name="T59" fmla="*/ 228 h 292"/>
              <a:gd name="T60" fmla="*/ 148 w 254"/>
              <a:gd name="T61" fmla="*/ 192 h 292"/>
              <a:gd name="T62" fmla="*/ 116 w 254"/>
              <a:gd name="T63" fmla="*/ 184 h 292"/>
              <a:gd name="T64" fmla="*/ 110 w 254"/>
              <a:gd name="T65" fmla="*/ 102 h 292"/>
              <a:gd name="T66" fmla="*/ 118 w 254"/>
              <a:gd name="T67" fmla="*/ 88 h 292"/>
              <a:gd name="T68" fmla="*/ 138 w 254"/>
              <a:gd name="T69" fmla="*/ 92 h 292"/>
              <a:gd name="T70" fmla="*/ 160 w 254"/>
              <a:gd name="T71" fmla="*/ 110 h 292"/>
              <a:gd name="T72" fmla="*/ 174 w 254"/>
              <a:gd name="T73" fmla="*/ 162 h 292"/>
              <a:gd name="T74" fmla="*/ 158 w 254"/>
              <a:gd name="T75" fmla="*/ 190 h 292"/>
              <a:gd name="T76" fmla="*/ 126 w 254"/>
              <a:gd name="T77" fmla="*/ 170 h 292"/>
              <a:gd name="T78" fmla="*/ 148 w 254"/>
              <a:gd name="T79" fmla="*/ 176 h 292"/>
              <a:gd name="T80" fmla="*/ 158 w 254"/>
              <a:gd name="T81" fmla="*/ 168 h 292"/>
              <a:gd name="T82" fmla="*/ 152 w 254"/>
              <a:gd name="T83" fmla="*/ 130 h 292"/>
              <a:gd name="T84" fmla="*/ 132 w 254"/>
              <a:gd name="T85" fmla="*/ 106 h 292"/>
              <a:gd name="T86" fmla="*/ 124 w 254"/>
              <a:gd name="T87" fmla="*/ 104 h 292"/>
              <a:gd name="T88" fmla="*/ 124 w 254"/>
              <a:gd name="T89" fmla="*/ 104 h 292"/>
              <a:gd name="T90" fmla="*/ 48 w 254"/>
              <a:gd name="T91" fmla="*/ 190 h 292"/>
              <a:gd name="T92" fmla="*/ 32 w 254"/>
              <a:gd name="T93" fmla="*/ 162 h 292"/>
              <a:gd name="T94" fmla="*/ 46 w 254"/>
              <a:gd name="T95" fmla="*/ 112 h 292"/>
              <a:gd name="T96" fmla="*/ 68 w 254"/>
              <a:gd name="T97" fmla="*/ 92 h 292"/>
              <a:gd name="T98" fmla="*/ 86 w 254"/>
              <a:gd name="T99" fmla="*/ 88 h 292"/>
              <a:gd name="T100" fmla="*/ 96 w 254"/>
              <a:gd name="T101" fmla="*/ 102 h 292"/>
              <a:gd name="T102" fmla="*/ 90 w 254"/>
              <a:gd name="T103" fmla="*/ 184 h 292"/>
              <a:gd name="T104" fmla="*/ 80 w 254"/>
              <a:gd name="T105" fmla="*/ 104 h 292"/>
              <a:gd name="T106" fmla="*/ 64 w 254"/>
              <a:gd name="T107" fmla="*/ 114 h 292"/>
              <a:gd name="T108" fmla="*/ 46 w 254"/>
              <a:gd name="T109" fmla="*/ 162 h 292"/>
              <a:gd name="T110" fmla="*/ 54 w 254"/>
              <a:gd name="T111" fmla="*/ 174 h 292"/>
              <a:gd name="T112" fmla="*/ 78 w 254"/>
              <a:gd name="T113" fmla="*/ 174 h 292"/>
              <a:gd name="T114" fmla="*/ 82 w 254"/>
              <a:gd name="T115" fmla="*/ 104 h 292"/>
              <a:gd name="T116" fmla="*/ 82 w 254"/>
              <a:gd name="T117" fmla="*/ 104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54" h="292">
                <a:moveTo>
                  <a:pt x="186" y="292"/>
                </a:moveTo>
                <a:lnTo>
                  <a:pt x="22" y="292"/>
                </a:lnTo>
                <a:lnTo>
                  <a:pt x="22" y="292"/>
                </a:lnTo>
                <a:lnTo>
                  <a:pt x="14" y="290"/>
                </a:lnTo>
                <a:lnTo>
                  <a:pt x="6" y="286"/>
                </a:lnTo>
                <a:lnTo>
                  <a:pt x="2" y="280"/>
                </a:lnTo>
                <a:lnTo>
                  <a:pt x="0" y="272"/>
                </a:lnTo>
                <a:lnTo>
                  <a:pt x="0" y="66"/>
                </a:lnTo>
                <a:lnTo>
                  <a:pt x="0" y="66"/>
                </a:lnTo>
                <a:lnTo>
                  <a:pt x="2" y="58"/>
                </a:lnTo>
                <a:lnTo>
                  <a:pt x="6" y="52"/>
                </a:lnTo>
                <a:lnTo>
                  <a:pt x="14" y="48"/>
                </a:lnTo>
                <a:lnTo>
                  <a:pt x="22" y="46"/>
                </a:lnTo>
                <a:lnTo>
                  <a:pt x="26" y="46"/>
                </a:lnTo>
                <a:lnTo>
                  <a:pt x="26" y="44"/>
                </a:lnTo>
                <a:lnTo>
                  <a:pt x="26" y="44"/>
                </a:lnTo>
                <a:lnTo>
                  <a:pt x="28" y="36"/>
                </a:lnTo>
                <a:lnTo>
                  <a:pt x="32" y="28"/>
                </a:lnTo>
                <a:lnTo>
                  <a:pt x="38" y="24"/>
                </a:lnTo>
                <a:lnTo>
                  <a:pt x="46" y="24"/>
                </a:lnTo>
                <a:lnTo>
                  <a:pt x="48" y="24"/>
                </a:lnTo>
                <a:lnTo>
                  <a:pt x="48" y="20"/>
                </a:lnTo>
                <a:lnTo>
                  <a:pt x="48" y="20"/>
                </a:lnTo>
                <a:lnTo>
                  <a:pt x="50" y="12"/>
                </a:lnTo>
                <a:lnTo>
                  <a:pt x="54" y="6"/>
                </a:lnTo>
                <a:lnTo>
                  <a:pt x="62" y="2"/>
                </a:lnTo>
                <a:lnTo>
                  <a:pt x="68" y="0"/>
                </a:lnTo>
                <a:lnTo>
                  <a:pt x="234" y="0"/>
                </a:lnTo>
                <a:lnTo>
                  <a:pt x="234" y="0"/>
                </a:lnTo>
                <a:lnTo>
                  <a:pt x="242" y="2"/>
                </a:lnTo>
                <a:lnTo>
                  <a:pt x="248" y="6"/>
                </a:lnTo>
                <a:lnTo>
                  <a:pt x="252" y="12"/>
                </a:lnTo>
                <a:lnTo>
                  <a:pt x="254" y="20"/>
                </a:lnTo>
                <a:lnTo>
                  <a:pt x="254" y="226"/>
                </a:lnTo>
                <a:lnTo>
                  <a:pt x="254" y="226"/>
                </a:lnTo>
                <a:lnTo>
                  <a:pt x="252" y="234"/>
                </a:lnTo>
                <a:lnTo>
                  <a:pt x="248" y="240"/>
                </a:lnTo>
                <a:lnTo>
                  <a:pt x="242" y="244"/>
                </a:lnTo>
                <a:lnTo>
                  <a:pt x="234" y="246"/>
                </a:lnTo>
                <a:lnTo>
                  <a:pt x="230" y="246"/>
                </a:lnTo>
                <a:lnTo>
                  <a:pt x="230" y="248"/>
                </a:lnTo>
                <a:lnTo>
                  <a:pt x="230" y="248"/>
                </a:lnTo>
                <a:lnTo>
                  <a:pt x="228" y="256"/>
                </a:lnTo>
                <a:lnTo>
                  <a:pt x="224" y="262"/>
                </a:lnTo>
                <a:lnTo>
                  <a:pt x="218" y="266"/>
                </a:lnTo>
                <a:lnTo>
                  <a:pt x="210" y="268"/>
                </a:lnTo>
                <a:lnTo>
                  <a:pt x="206" y="268"/>
                </a:lnTo>
                <a:lnTo>
                  <a:pt x="206" y="272"/>
                </a:lnTo>
                <a:lnTo>
                  <a:pt x="206" y="272"/>
                </a:lnTo>
                <a:lnTo>
                  <a:pt x="204" y="280"/>
                </a:lnTo>
                <a:lnTo>
                  <a:pt x="200" y="286"/>
                </a:lnTo>
                <a:lnTo>
                  <a:pt x="194" y="290"/>
                </a:lnTo>
                <a:lnTo>
                  <a:pt x="186" y="292"/>
                </a:lnTo>
                <a:lnTo>
                  <a:pt x="186" y="292"/>
                </a:lnTo>
                <a:close/>
                <a:moveTo>
                  <a:pt x="16" y="272"/>
                </a:moveTo>
                <a:lnTo>
                  <a:pt x="16" y="272"/>
                </a:lnTo>
                <a:lnTo>
                  <a:pt x="18" y="274"/>
                </a:lnTo>
                <a:lnTo>
                  <a:pt x="22" y="276"/>
                </a:lnTo>
                <a:lnTo>
                  <a:pt x="186" y="276"/>
                </a:lnTo>
                <a:lnTo>
                  <a:pt x="186" y="276"/>
                </a:lnTo>
                <a:lnTo>
                  <a:pt x="188" y="274"/>
                </a:lnTo>
                <a:lnTo>
                  <a:pt x="190" y="272"/>
                </a:lnTo>
                <a:lnTo>
                  <a:pt x="190" y="66"/>
                </a:lnTo>
                <a:lnTo>
                  <a:pt x="190" y="66"/>
                </a:lnTo>
                <a:lnTo>
                  <a:pt x="188" y="64"/>
                </a:lnTo>
                <a:lnTo>
                  <a:pt x="186" y="62"/>
                </a:lnTo>
                <a:lnTo>
                  <a:pt x="22" y="62"/>
                </a:lnTo>
                <a:lnTo>
                  <a:pt x="22" y="62"/>
                </a:lnTo>
                <a:lnTo>
                  <a:pt x="18" y="64"/>
                </a:lnTo>
                <a:lnTo>
                  <a:pt x="16" y="66"/>
                </a:lnTo>
                <a:lnTo>
                  <a:pt x="16" y="272"/>
                </a:lnTo>
                <a:close/>
                <a:moveTo>
                  <a:pt x="206" y="252"/>
                </a:moveTo>
                <a:lnTo>
                  <a:pt x="210" y="252"/>
                </a:lnTo>
                <a:lnTo>
                  <a:pt x="210" y="252"/>
                </a:lnTo>
                <a:lnTo>
                  <a:pt x="214" y="252"/>
                </a:lnTo>
                <a:lnTo>
                  <a:pt x="214" y="248"/>
                </a:lnTo>
                <a:lnTo>
                  <a:pt x="214" y="44"/>
                </a:lnTo>
                <a:lnTo>
                  <a:pt x="214" y="44"/>
                </a:lnTo>
                <a:lnTo>
                  <a:pt x="214" y="40"/>
                </a:lnTo>
                <a:lnTo>
                  <a:pt x="210" y="38"/>
                </a:lnTo>
                <a:lnTo>
                  <a:pt x="46" y="38"/>
                </a:lnTo>
                <a:lnTo>
                  <a:pt x="46" y="38"/>
                </a:lnTo>
                <a:lnTo>
                  <a:pt x="44" y="40"/>
                </a:lnTo>
                <a:lnTo>
                  <a:pt x="42" y="44"/>
                </a:lnTo>
                <a:lnTo>
                  <a:pt x="42" y="46"/>
                </a:lnTo>
                <a:lnTo>
                  <a:pt x="186" y="46"/>
                </a:lnTo>
                <a:lnTo>
                  <a:pt x="186" y="46"/>
                </a:lnTo>
                <a:lnTo>
                  <a:pt x="194" y="48"/>
                </a:lnTo>
                <a:lnTo>
                  <a:pt x="200" y="52"/>
                </a:lnTo>
                <a:lnTo>
                  <a:pt x="204" y="58"/>
                </a:lnTo>
                <a:lnTo>
                  <a:pt x="206" y="66"/>
                </a:lnTo>
                <a:lnTo>
                  <a:pt x="206" y="252"/>
                </a:lnTo>
                <a:close/>
                <a:moveTo>
                  <a:pt x="230" y="230"/>
                </a:moveTo>
                <a:lnTo>
                  <a:pt x="234" y="230"/>
                </a:lnTo>
                <a:lnTo>
                  <a:pt x="234" y="230"/>
                </a:lnTo>
                <a:lnTo>
                  <a:pt x="236" y="228"/>
                </a:lnTo>
                <a:lnTo>
                  <a:pt x="238" y="226"/>
                </a:lnTo>
                <a:lnTo>
                  <a:pt x="238" y="20"/>
                </a:lnTo>
                <a:lnTo>
                  <a:pt x="238" y="20"/>
                </a:lnTo>
                <a:lnTo>
                  <a:pt x="236" y="18"/>
                </a:lnTo>
                <a:lnTo>
                  <a:pt x="234" y="16"/>
                </a:lnTo>
                <a:lnTo>
                  <a:pt x="68" y="16"/>
                </a:lnTo>
                <a:lnTo>
                  <a:pt x="68" y="16"/>
                </a:lnTo>
                <a:lnTo>
                  <a:pt x="66" y="18"/>
                </a:lnTo>
                <a:lnTo>
                  <a:pt x="64" y="20"/>
                </a:lnTo>
                <a:lnTo>
                  <a:pt x="64" y="24"/>
                </a:lnTo>
                <a:lnTo>
                  <a:pt x="210" y="24"/>
                </a:lnTo>
                <a:lnTo>
                  <a:pt x="210" y="24"/>
                </a:lnTo>
                <a:lnTo>
                  <a:pt x="218" y="24"/>
                </a:lnTo>
                <a:lnTo>
                  <a:pt x="224" y="28"/>
                </a:lnTo>
                <a:lnTo>
                  <a:pt x="228" y="36"/>
                </a:lnTo>
                <a:lnTo>
                  <a:pt x="230" y="44"/>
                </a:lnTo>
                <a:lnTo>
                  <a:pt x="230" y="230"/>
                </a:lnTo>
                <a:close/>
                <a:moveTo>
                  <a:pt x="160" y="254"/>
                </a:moveTo>
                <a:lnTo>
                  <a:pt x="42" y="254"/>
                </a:lnTo>
                <a:lnTo>
                  <a:pt x="42" y="238"/>
                </a:lnTo>
                <a:lnTo>
                  <a:pt x="160" y="238"/>
                </a:lnTo>
                <a:lnTo>
                  <a:pt x="160" y="254"/>
                </a:lnTo>
                <a:close/>
                <a:moveTo>
                  <a:pt x="160" y="228"/>
                </a:moveTo>
                <a:lnTo>
                  <a:pt x="42" y="228"/>
                </a:lnTo>
                <a:lnTo>
                  <a:pt x="42" y="212"/>
                </a:lnTo>
                <a:lnTo>
                  <a:pt x="160" y="212"/>
                </a:lnTo>
                <a:lnTo>
                  <a:pt x="160" y="228"/>
                </a:lnTo>
                <a:close/>
                <a:moveTo>
                  <a:pt x="148" y="192"/>
                </a:moveTo>
                <a:lnTo>
                  <a:pt x="130" y="192"/>
                </a:lnTo>
                <a:lnTo>
                  <a:pt x="130" y="192"/>
                </a:lnTo>
                <a:lnTo>
                  <a:pt x="122" y="190"/>
                </a:lnTo>
                <a:lnTo>
                  <a:pt x="116" y="184"/>
                </a:lnTo>
                <a:lnTo>
                  <a:pt x="112" y="178"/>
                </a:lnTo>
                <a:lnTo>
                  <a:pt x="110" y="170"/>
                </a:lnTo>
                <a:lnTo>
                  <a:pt x="110" y="102"/>
                </a:lnTo>
                <a:lnTo>
                  <a:pt x="110" y="102"/>
                </a:lnTo>
                <a:lnTo>
                  <a:pt x="110" y="96"/>
                </a:lnTo>
                <a:lnTo>
                  <a:pt x="114" y="92"/>
                </a:lnTo>
                <a:lnTo>
                  <a:pt x="114" y="92"/>
                </a:lnTo>
                <a:lnTo>
                  <a:pt x="118" y="88"/>
                </a:lnTo>
                <a:lnTo>
                  <a:pt x="124" y="88"/>
                </a:lnTo>
                <a:lnTo>
                  <a:pt x="124" y="88"/>
                </a:lnTo>
                <a:lnTo>
                  <a:pt x="130" y="88"/>
                </a:lnTo>
                <a:lnTo>
                  <a:pt x="138" y="92"/>
                </a:lnTo>
                <a:lnTo>
                  <a:pt x="146" y="96"/>
                </a:lnTo>
                <a:lnTo>
                  <a:pt x="152" y="102"/>
                </a:lnTo>
                <a:lnTo>
                  <a:pt x="152" y="102"/>
                </a:lnTo>
                <a:lnTo>
                  <a:pt x="160" y="110"/>
                </a:lnTo>
                <a:lnTo>
                  <a:pt x="166" y="124"/>
                </a:lnTo>
                <a:lnTo>
                  <a:pt x="172" y="140"/>
                </a:lnTo>
                <a:lnTo>
                  <a:pt x="174" y="150"/>
                </a:lnTo>
                <a:lnTo>
                  <a:pt x="174" y="162"/>
                </a:lnTo>
                <a:lnTo>
                  <a:pt x="174" y="162"/>
                </a:lnTo>
                <a:lnTo>
                  <a:pt x="172" y="174"/>
                </a:lnTo>
                <a:lnTo>
                  <a:pt x="166" y="182"/>
                </a:lnTo>
                <a:lnTo>
                  <a:pt x="158" y="190"/>
                </a:lnTo>
                <a:lnTo>
                  <a:pt x="148" y="192"/>
                </a:lnTo>
                <a:lnTo>
                  <a:pt x="148" y="192"/>
                </a:lnTo>
                <a:close/>
                <a:moveTo>
                  <a:pt x="126" y="104"/>
                </a:moveTo>
                <a:lnTo>
                  <a:pt x="126" y="170"/>
                </a:lnTo>
                <a:lnTo>
                  <a:pt x="126" y="170"/>
                </a:lnTo>
                <a:lnTo>
                  <a:pt x="126" y="174"/>
                </a:lnTo>
                <a:lnTo>
                  <a:pt x="130" y="176"/>
                </a:lnTo>
                <a:lnTo>
                  <a:pt x="148" y="176"/>
                </a:lnTo>
                <a:lnTo>
                  <a:pt x="148" y="176"/>
                </a:lnTo>
                <a:lnTo>
                  <a:pt x="152" y="174"/>
                </a:lnTo>
                <a:lnTo>
                  <a:pt x="156" y="172"/>
                </a:lnTo>
                <a:lnTo>
                  <a:pt x="158" y="168"/>
                </a:lnTo>
                <a:lnTo>
                  <a:pt x="158" y="162"/>
                </a:lnTo>
                <a:lnTo>
                  <a:pt x="158" y="162"/>
                </a:lnTo>
                <a:lnTo>
                  <a:pt x="158" y="144"/>
                </a:lnTo>
                <a:lnTo>
                  <a:pt x="152" y="130"/>
                </a:lnTo>
                <a:lnTo>
                  <a:pt x="146" y="120"/>
                </a:lnTo>
                <a:lnTo>
                  <a:pt x="142" y="114"/>
                </a:lnTo>
                <a:lnTo>
                  <a:pt x="142" y="114"/>
                </a:lnTo>
                <a:lnTo>
                  <a:pt x="132" y="106"/>
                </a:lnTo>
                <a:lnTo>
                  <a:pt x="126" y="104"/>
                </a:lnTo>
                <a:lnTo>
                  <a:pt x="126" y="104"/>
                </a:lnTo>
                <a:close/>
                <a:moveTo>
                  <a:pt x="124" y="104"/>
                </a:moveTo>
                <a:lnTo>
                  <a:pt x="124" y="104"/>
                </a:lnTo>
                <a:lnTo>
                  <a:pt x="124" y="104"/>
                </a:lnTo>
                <a:lnTo>
                  <a:pt x="124" y="104"/>
                </a:lnTo>
                <a:lnTo>
                  <a:pt x="124" y="104"/>
                </a:lnTo>
                <a:lnTo>
                  <a:pt x="124" y="104"/>
                </a:lnTo>
                <a:close/>
                <a:moveTo>
                  <a:pt x="76" y="192"/>
                </a:moveTo>
                <a:lnTo>
                  <a:pt x="58" y="192"/>
                </a:lnTo>
                <a:lnTo>
                  <a:pt x="58" y="192"/>
                </a:lnTo>
                <a:lnTo>
                  <a:pt x="48" y="190"/>
                </a:lnTo>
                <a:lnTo>
                  <a:pt x="40" y="182"/>
                </a:lnTo>
                <a:lnTo>
                  <a:pt x="34" y="174"/>
                </a:lnTo>
                <a:lnTo>
                  <a:pt x="32" y="162"/>
                </a:lnTo>
                <a:lnTo>
                  <a:pt x="32" y="162"/>
                </a:lnTo>
                <a:lnTo>
                  <a:pt x="32" y="150"/>
                </a:lnTo>
                <a:lnTo>
                  <a:pt x="32" y="140"/>
                </a:lnTo>
                <a:lnTo>
                  <a:pt x="38" y="124"/>
                </a:lnTo>
                <a:lnTo>
                  <a:pt x="46" y="112"/>
                </a:lnTo>
                <a:lnTo>
                  <a:pt x="52" y="102"/>
                </a:lnTo>
                <a:lnTo>
                  <a:pt x="52" y="102"/>
                </a:lnTo>
                <a:lnTo>
                  <a:pt x="60" y="96"/>
                </a:lnTo>
                <a:lnTo>
                  <a:pt x="68" y="92"/>
                </a:lnTo>
                <a:lnTo>
                  <a:pt x="74" y="88"/>
                </a:lnTo>
                <a:lnTo>
                  <a:pt x="82" y="88"/>
                </a:lnTo>
                <a:lnTo>
                  <a:pt x="82" y="88"/>
                </a:lnTo>
                <a:lnTo>
                  <a:pt x="86" y="88"/>
                </a:lnTo>
                <a:lnTo>
                  <a:pt x="92" y="92"/>
                </a:lnTo>
                <a:lnTo>
                  <a:pt x="92" y="92"/>
                </a:lnTo>
                <a:lnTo>
                  <a:pt x="94" y="96"/>
                </a:lnTo>
                <a:lnTo>
                  <a:pt x="96" y="102"/>
                </a:lnTo>
                <a:lnTo>
                  <a:pt x="96" y="170"/>
                </a:lnTo>
                <a:lnTo>
                  <a:pt x="96" y="170"/>
                </a:lnTo>
                <a:lnTo>
                  <a:pt x="94" y="178"/>
                </a:lnTo>
                <a:lnTo>
                  <a:pt x="90" y="184"/>
                </a:lnTo>
                <a:lnTo>
                  <a:pt x="84" y="190"/>
                </a:lnTo>
                <a:lnTo>
                  <a:pt x="76" y="192"/>
                </a:lnTo>
                <a:lnTo>
                  <a:pt x="76" y="192"/>
                </a:lnTo>
                <a:close/>
                <a:moveTo>
                  <a:pt x="80" y="104"/>
                </a:moveTo>
                <a:lnTo>
                  <a:pt x="80" y="104"/>
                </a:lnTo>
                <a:lnTo>
                  <a:pt x="72" y="106"/>
                </a:lnTo>
                <a:lnTo>
                  <a:pt x="64" y="114"/>
                </a:lnTo>
                <a:lnTo>
                  <a:pt x="64" y="114"/>
                </a:lnTo>
                <a:lnTo>
                  <a:pt x="58" y="120"/>
                </a:lnTo>
                <a:lnTo>
                  <a:pt x="52" y="130"/>
                </a:lnTo>
                <a:lnTo>
                  <a:pt x="48" y="144"/>
                </a:lnTo>
                <a:lnTo>
                  <a:pt x="46" y="162"/>
                </a:lnTo>
                <a:lnTo>
                  <a:pt x="46" y="162"/>
                </a:lnTo>
                <a:lnTo>
                  <a:pt x="48" y="168"/>
                </a:lnTo>
                <a:lnTo>
                  <a:pt x="50" y="172"/>
                </a:lnTo>
                <a:lnTo>
                  <a:pt x="54" y="174"/>
                </a:lnTo>
                <a:lnTo>
                  <a:pt x="58" y="176"/>
                </a:lnTo>
                <a:lnTo>
                  <a:pt x="76" y="176"/>
                </a:lnTo>
                <a:lnTo>
                  <a:pt x="76" y="176"/>
                </a:lnTo>
                <a:lnTo>
                  <a:pt x="78" y="174"/>
                </a:lnTo>
                <a:lnTo>
                  <a:pt x="80" y="170"/>
                </a:lnTo>
                <a:lnTo>
                  <a:pt x="80" y="104"/>
                </a:lnTo>
                <a:close/>
                <a:moveTo>
                  <a:pt x="82" y="104"/>
                </a:moveTo>
                <a:lnTo>
                  <a:pt x="82" y="104"/>
                </a:lnTo>
                <a:lnTo>
                  <a:pt x="82" y="104"/>
                </a:lnTo>
                <a:lnTo>
                  <a:pt x="82" y="104"/>
                </a:lnTo>
                <a:lnTo>
                  <a:pt x="82" y="104"/>
                </a:lnTo>
                <a:lnTo>
                  <a:pt x="82" y="104"/>
                </a:lnTo>
                <a:close/>
              </a:path>
            </a:pathLst>
          </a:custGeom>
          <a:solidFill>
            <a:srgbClr val="41CED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79" name="Group 14">
            <a:extLst>
              <a:ext uri="{FF2B5EF4-FFF2-40B4-BE49-F238E27FC236}">
                <a16:creationId xmlns:a16="http://schemas.microsoft.com/office/drawing/2014/main" id="{428A315E-FD0D-49AB-B221-8D8E2DC6D2B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86928" y="4740505"/>
            <a:ext cx="463550" cy="463550"/>
            <a:chOff x="3694" y="2014"/>
            <a:chExt cx="292" cy="292"/>
          </a:xfrm>
          <a:solidFill>
            <a:srgbClr val="41CED9"/>
          </a:solidFill>
        </p:grpSpPr>
        <p:sp>
          <p:nvSpPr>
            <p:cNvPr id="81" name="Freeform 15">
              <a:extLst>
                <a:ext uri="{FF2B5EF4-FFF2-40B4-BE49-F238E27FC236}">
                  <a16:creationId xmlns:a16="http://schemas.microsoft.com/office/drawing/2014/main" id="{F9476596-0E2F-4C4F-99E1-F0C46DD283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94" y="2014"/>
              <a:ext cx="117" cy="153"/>
            </a:xfrm>
            <a:custGeom>
              <a:avLst/>
              <a:gdLst>
                <a:gd name="T0" fmla="*/ 52 w 117"/>
                <a:gd name="T1" fmla="*/ 99 h 153"/>
                <a:gd name="T2" fmla="*/ 56 w 117"/>
                <a:gd name="T3" fmla="*/ 95 h 153"/>
                <a:gd name="T4" fmla="*/ 60 w 117"/>
                <a:gd name="T5" fmla="*/ 99 h 153"/>
                <a:gd name="T6" fmla="*/ 75 w 117"/>
                <a:gd name="T7" fmla="*/ 117 h 153"/>
                <a:gd name="T8" fmla="*/ 75 w 117"/>
                <a:gd name="T9" fmla="*/ 117 h 153"/>
                <a:gd name="T10" fmla="*/ 73 w 117"/>
                <a:gd name="T11" fmla="*/ 121 h 153"/>
                <a:gd name="T12" fmla="*/ 72 w 117"/>
                <a:gd name="T13" fmla="*/ 125 h 153"/>
                <a:gd name="T14" fmla="*/ 72 w 117"/>
                <a:gd name="T15" fmla="*/ 135 h 153"/>
                <a:gd name="T16" fmla="*/ 75 w 117"/>
                <a:gd name="T17" fmla="*/ 143 h 153"/>
                <a:gd name="T18" fmla="*/ 77 w 117"/>
                <a:gd name="T19" fmla="*/ 147 h 153"/>
                <a:gd name="T20" fmla="*/ 87 w 117"/>
                <a:gd name="T21" fmla="*/ 153 h 153"/>
                <a:gd name="T22" fmla="*/ 91 w 117"/>
                <a:gd name="T23" fmla="*/ 153 h 153"/>
                <a:gd name="T24" fmla="*/ 91 w 117"/>
                <a:gd name="T25" fmla="*/ 153 h 153"/>
                <a:gd name="T26" fmla="*/ 107 w 117"/>
                <a:gd name="T27" fmla="*/ 149 h 153"/>
                <a:gd name="T28" fmla="*/ 115 w 117"/>
                <a:gd name="T29" fmla="*/ 145 h 153"/>
                <a:gd name="T30" fmla="*/ 111 w 117"/>
                <a:gd name="T31" fmla="*/ 133 h 153"/>
                <a:gd name="T32" fmla="*/ 109 w 117"/>
                <a:gd name="T33" fmla="*/ 133 h 153"/>
                <a:gd name="T34" fmla="*/ 103 w 117"/>
                <a:gd name="T35" fmla="*/ 135 h 153"/>
                <a:gd name="T36" fmla="*/ 95 w 117"/>
                <a:gd name="T37" fmla="*/ 139 h 153"/>
                <a:gd name="T38" fmla="*/ 89 w 117"/>
                <a:gd name="T39" fmla="*/ 139 h 153"/>
                <a:gd name="T40" fmla="*/ 85 w 117"/>
                <a:gd name="T41" fmla="*/ 137 h 153"/>
                <a:gd name="T42" fmla="*/ 85 w 117"/>
                <a:gd name="T43" fmla="*/ 129 h 153"/>
                <a:gd name="T44" fmla="*/ 87 w 117"/>
                <a:gd name="T45" fmla="*/ 125 h 153"/>
                <a:gd name="T46" fmla="*/ 87 w 117"/>
                <a:gd name="T47" fmla="*/ 123 h 153"/>
                <a:gd name="T48" fmla="*/ 89 w 117"/>
                <a:gd name="T49" fmla="*/ 115 h 153"/>
                <a:gd name="T50" fmla="*/ 85 w 117"/>
                <a:gd name="T51" fmla="*/ 107 h 153"/>
                <a:gd name="T52" fmla="*/ 66 w 117"/>
                <a:gd name="T53" fmla="*/ 87 h 153"/>
                <a:gd name="T54" fmla="*/ 66 w 117"/>
                <a:gd name="T55" fmla="*/ 85 h 153"/>
                <a:gd name="T56" fmla="*/ 68 w 117"/>
                <a:gd name="T57" fmla="*/ 83 h 153"/>
                <a:gd name="T58" fmla="*/ 70 w 117"/>
                <a:gd name="T59" fmla="*/ 79 h 153"/>
                <a:gd name="T60" fmla="*/ 70 w 117"/>
                <a:gd name="T61" fmla="*/ 73 h 153"/>
                <a:gd name="T62" fmla="*/ 68 w 117"/>
                <a:gd name="T63" fmla="*/ 72 h 153"/>
                <a:gd name="T64" fmla="*/ 56 w 117"/>
                <a:gd name="T65" fmla="*/ 58 h 153"/>
                <a:gd name="T66" fmla="*/ 56 w 117"/>
                <a:gd name="T67" fmla="*/ 54 h 153"/>
                <a:gd name="T68" fmla="*/ 54 w 117"/>
                <a:gd name="T69" fmla="*/ 46 h 153"/>
                <a:gd name="T70" fmla="*/ 40 w 117"/>
                <a:gd name="T71" fmla="*/ 32 h 153"/>
                <a:gd name="T72" fmla="*/ 14 w 117"/>
                <a:gd name="T73" fmla="*/ 4 h 153"/>
                <a:gd name="T74" fmla="*/ 8 w 117"/>
                <a:gd name="T75" fmla="*/ 0 h 153"/>
                <a:gd name="T76" fmla="*/ 0 w 117"/>
                <a:gd name="T77" fmla="*/ 72 h 153"/>
                <a:gd name="T78" fmla="*/ 2 w 117"/>
                <a:gd name="T79" fmla="*/ 73 h 153"/>
                <a:gd name="T80" fmla="*/ 4 w 117"/>
                <a:gd name="T81" fmla="*/ 75 h 153"/>
                <a:gd name="T82" fmla="*/ 14 w 117"/>
                <a:gd name="T83" fmla="*/ 85 h 153"/>
                <a:gd name="T84" fmla="*/ 20 w 117"/>
                <a:gd name="T85" fmla="*/ 87 h 153"/>
                <a:gd name="T86" fmla="*/ 30 w 117"/>
                <a:gd name="T87" fmla="*/ 89 h 153"/>
                <a:gd name="T88" fmla="*/ 40 w 117"/>
                <a:gd name="T89" fmla="*/ 99 h 153"/>
                <a:gd name="T90" fmla="*/ 42 w 117"/>
                <a:gd name="T91" fmla="*/ 101 h 153"/>
                <a:gd name="T92" fmla="*/ 48 w 117"/>
                <a:gd name="T93" fmla="*/ 101 h 153"/>
                <a:gd name="T94" fmla="*/ 52 w 117"/>
                <a:gd name="T95" fmla="*/ 99 h 153"/>
                <a:gd name="T96" fmla="*/ 20 w 117"/>
                <a:gd name="T97" fmla="*/ 72 h 153"/>
                <a:gd name="T98" fmla="*/ 20 w 117"/>
                <a:gd name="T99" fmla="*/ 72 h 153"/>
                <a:gd name="T100" fmla="*/ 14 w 117"/>
                <a:gd name="T101" fmla="*/ 66 h 153"/>
                <a:gd name="T102" fmla="*/ 14 w 117"/>
                <a:gd name="T103" fmla="*/ 66 h 153"/>
                <a:gd name="T104" fmla="*/ 40 w 117"/>
                <a:gd name="T105" fmla="*/ 52 h 153"/>
                <a:gd name="T106" fmla="*/ 54 w 117"/>
                <a:gd name="T107" fmla="*/ 77 h 153"/>
                <a:gd name="T108" fmla="*/ 36 w 117"/>
                <a:gd name="T109" fmla="*/ 7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7" h="153">
                  <a:moveTo>
                    <a:pt x="52" y="99"/>
                  </a:moveTo>
                  <a:lnTo>
                    <a:pt x="52" y="99"/>
                  </a:lnTo>
                  <a:lnTo>
                    <a:pt x="54" y="95"/>
                  </a:lnTo>
                  <a:lnTo>
                    <a:pt x="56" y="95"/>
                  </a:lnTo>
                  <a:lnTo>
                    <a:pt x="60" y="99"/>
                  </a:lnTo>
                  <a:lnTo>
                    <a:pt x="60" y="99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2" y="125"/>
                  </a:lnTo>
                  <a:lnTo>
                    <a:pt x="72" y="125"/>
                  </a:lnTo>
                  <a:lnTo>
                    <a:pt x="72" y="129"/>
                  </a:lnTo>
                  <a:lnTo>
                    <a:pt x="72" y="135"/>
                  </a:lnTo>
                  <a:lnTo>
                    <a:pt x="72" y="139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7" y="147"/>
                  </a:lnTo>
                  <a:lnTo>
                    <a:pt x="81" y="151"/>
                  </a:lnTo>
                  <a:lnTo>
                    <a:pt x="87" y="153"/>
                  </a:lnTo>
                  <a:lnTo>
                    <a:pt x="91" y="153"/>
                  </a:lnTo>
                  <a:lnTo>
                    <a:pt x="91" y="153"/>
                  </a:lnTo>
                  <a:lnTo>
                    <a:pt x="91" y="153"/>
                  </a:lnTo>
                  <a:lnTo>
                    <a:pt x="91" y="153"/>
                  </a:lnTo>
                  <a:lnTo>
                    <a:pt x="99" y="151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15" y="145"/>
                  </a:lnTo>
                  <a:lnTo>
                    <a:pt x="117" y="145"/>
                  </a:lnTo>
                  <a:lnTo>
                    <a:pt x="111" y="133"/>
                  </a:lnTo>
                  <a:lnTo>
                    <a:pt x="109" y="133"/>
                  </a:lnTo>
                  <a:lnTo>
                    <a:pt x="109" y="133"/>
                  </a:lnTo>
                  <a:lnTo>
                    <a:pt x="107" y="135"/>
                  </a:lnTo>
                  <a:lnTo>
                    <a:pt x="103" y="135"/>
                  </a:lnTo>
                  <a:lnTo>
                    <a:pt x="103" y="135"/>
                  </a:lnTo>
                  <a:lnTo>
                    <a:pt x="95" y="139"/>
                  </a:lnTo>
                  <a:lnTo>
                    <a:pt x="95" y="139"/>
                  </a:lnTo>
                  <a:lnTo>
                    <a:pt x="89" y="139"/>
                  </a:lnTo>
                  <a:lnTo>
                    <a:pt x="85" y="137"/>
                  </a:lnTo>
                  <a:lnTo>
                    <a:pt x="85" y="137"/>
                  </a:lnTo>
                  <a:lnTo>
                    <a:pt x="83" y="133"/>
                  </a:lnTo>
                  <a:lnTo>
                    <a:pt x="85" y="129"/>
                  </a:lnTo>
                  <a:lnTo>
                    <a:pt x="85" y="129"/>
                  </a:lnTo>
                  <a:lnTo>
                    <a:pt x="87" y="125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9" y="119"/>
                  </a:lnTo>
                  <a:lnTo>
                    <a:pt x="89" y="115"/>
                  </a:lnTo>
                  <a:lnTo>
                    <a:pt x="87" y="111"/>
                  </a:lnTo>
                  <a:lnTo>
                    <a:pt x="85" y="107"/>
                  </a:lnTo>
                  <a:lnTo>
                    <a:pt x="66" y="87"/>
                  </a:lnTo>
                  <a:lnTo>
                    <a:pt x="66" y="87"/>
                  </a:lnTo>
                  <a:lnTo>
                    <a:pt x="64" y="85"/>
                  </a:lnTo>
                  <a:lnTo>
                    <a:pt x="66" y="85"/>
                  </a:lnTo>
                  <a:lnTo>
                    <a:pt x="66" y="85"/>
                  </a:lnTo>
                  <a:lnTo>
                    <a:pt x="68" y="83"/>
                  </a:lnTo>
                  <a:lnTo>
                    <a:pt x="68" y="83"/>
                  </a:lnTo>
                  <a:lnTo>
                    <a:pt x="70" y="79"/>
                  </a:lnTo>
                  <a:lnTo>
                    <a:pt x="72" y="77"/>
                  </a:lnTo>
                  <a:lnTo>
                    <a:pt x="70" y="73"/>
                  </a:lnTo>
                  <a:lnTo>
                    <a:pt x="68" y="72"/>
                  </a:lnTo>
                  <a:lnTo>
                    <a:pt x="68" y="72"/>
                  </a:lnTo>
                  <a:lnTo>
                    <a:pt x="58" y="62"/>
                  </a:lnTo>
                  <a:lnTo>
                    <a:pt x="56" y="58"/>
                  </a:lnTo>
                  <a:lnTo>
                    <a:pt x="56" y="58"/>
                  </a:lnTo>
                  <a:lnTo>
                    <a:pt x="56" y="54"/>
                  </a:lnTo>
                  <a:lnTo>
                    <a:pt x="58" y="52"/>
                  </a:lnTo>
                  <a:lnTo>
                    <a:pt x="54" y="46"/>
                  </a:lnTo>
                  <a:lnTo>
                    <a:pt x="40" y="32"/>
                  </a:lnTo>
                  <a:lnTo>
                    <a:pt x="40" y="32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72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10" y="81"/>
                  </a:lnTo>
                  <a:lnTo>
                    <a:pt x="14" y="85"/>
                  </a:lnTo>
                  <a:lnTo>
                    <a:pt x="14" y="85"/>
                  </a:lnTo>
                  <a:lnTo>
                    <a:pt x="20" y="87"/>
                  </a:lnTo>
                  <a:lnTo>
                    <a:pt x="26" y="85"/>
                  </a:lnTo>
                  <a:lnTo>
                    <a:pt x="30" y="89"/>
                  </a:lnTo>
                  <a:lnTo>
                    <a:pt x="30" y="89"/>
                  </a:lnTo>
                  <a:lnTo>
                    <a:pt x="40" y="99"/>
                  </a:lnTo>
                  <a:lnTo>
                    <a:pt x="40" y="99"/>
                  </a:lnTo>
                  <a:lnTo>
                    <a:pt x="42" y="101"/>
                  </a:lnTo>
                  <a:lnTo>
                    <a:pt x="46" y="103"/>
                  </a:lnTo>
                  <a:lnTo>
                    <a:pt x="48" y="101"/>
                  </a:lnTo>
                  <a:lnTo>
                    <a:pt x="52" y="99"/>
                  </a:lnTo>
                  <a:lnTo>
                    <a:pt x="52" y="99"/>
                  </a:lnTo>
                  <a:close/>
                  <a:moveTo>
                    <a:pt x="40" y="52"/>
                  </a:moveTo>
                  <a:lnTo>
                    <a:pt x="20" y="72"/>
                  </a:lnTo>
                  <a:lnTo>
                    <a:pt x="20" y="72"/>
                  </a:lnTo>
                  <a:lnTo>
                    <a:pt x="20" y="72"/>
                  </a:lnTo>
                  <a:lnTo>
                    <a:pt x="14" y="66"/>
                  </a:lnTo>
                  <a:lnTo>
                    <a:pt x="14" y="66"/>
                  </a:lnTo>
                  <a:lnTo>
                    <a:pt x="14" y="66"/>
                  </a:lnTo>
                  <a:lnTo>
                    <a:pt x="14" y="66"/>
                  </a:lnTo>
                  <a:lnTo>
                    <a:pt x="14" y="24"/>
                  </a:lnTo>
                  <a:lnTo>
                    <a:pt x="40" y="52"/>
                  </a:lnTo>
                  <a:close/>
                  <a:moveTo>
                    <a:pt x="46" y="68"/>
                  </a:moveTo>
                  <a:lnTo>
                    <a:pt x="54" y="77"/>
                  </a:lnTo>
                  <a:lnTo>
                    <a:pt x="46" y="85"/>
                  </a:lnTo>
                  <a:lnTo>
                    <a:pt x="36" y="77"/>
                  </a:lnTo>
                  <a:lnTo>
                    <a:pt x="46" y="68"/>
                  </a:lnTo>
                  <a:close/>
                </a:path>
              </a:pathLst>
            </a:custGeom>
            <a:grpFill/>
            <a:ln w="9525">
              <a:solidFill>
                <a:srgbClr val="41CE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2" name="Freeform 16">
              <a:extLst>
                <a:ext uri="{FF2B5EF4-FFF2-40B4-BE49-F238E27FC236}">
                  <a16:creationId xmlns:a16="http://schemas.microsoft.com/office/drawing/2014/main" id="{4CE44F47-2C80-472C-8FB8-7D9623E37F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9" y="2153"/>
              <a:ext cx="157" cy="153"/>
            </a:xfrm>
            <a:custGeom>
              <a:avLst/>
              <a:gdLst>
                <a:gd name="T0" fmla="*/ 157 w 157"/>
                <a:gd name="T1" fmla="*/ 8 h 153"/>
                <a:gd name="T2" fmla="*/ 153 w 157"/>
                <a:gd name="T3" fmla="*/ 2 h 153"/>
                <a:gd name="T4" fmla="*/ 151 w 157"/>
                <a:gd name="T5" fmla="*/ 0 h 153"/>
                <a:gd name="T6" fmla="*/ 147 w 157"/>
                <a:gd name="T7" fmla="*/ 2 h 153"/>
                <a:gd name="T8" fmla="*/ 145 w 157"/>
                <a:gd name="T9" fmla="*/ 4 h 153"/>
                <a:gd name="T10" fmla="*/ 80 w 157"/>
                <a:gd name="T11" fmla="*/ 70 h 153"/>
                <a:gd name="T12" fmla="*/ 78 w 157"/>
                <a:gd name="T13" fmla="*/ 70 h 153"/>
                <a:gd name="T14" fmla="*/ 78 w 157"/>
                <a:gd name="T15" fmla="*/ 76 h 153"/>
                <a:gd name="T16" fmla="*/ 80 w 157"/>
                <a:gd name="T17" fmla="*/ 80 h 153"/>
                <a:gd name="T18" fmla="*/ 78 w 157"/>
                <a:gd name="T19" fmla="*/ 85 h 153"/>
                <a:gd name="T20" fmla="*/ 68 w 157"/>
                <a:gd name="T21" fmla="*/ 95 h 153"/>
                <a:gd name="T22" fmla="*/ 66 w 157"/>
                <a:gd name="T23" fmla="*/ 97 h 153"/>
                <a:gd name="T24" fmla="*/ 64 w 157"/>
                <a:gd name="T25" fmla="*/ 97 h 153"/>
                <a:gd name="T26" fmla="*/ 64 w 157"/>
                <a:gd name="T27" fmla="*/ 97 h 153"/>
                <a:gd name="T28" fmla="*/ 62 w 157"/>
                <a:gd name="T29" fmla="*/ 97 h 153"/>
                <a:gd name="T30" fmla="*/ 36 w 157"/>
                <a:gd name="T31" fmla="*/ 91 h 153"/>
                <a:gd name="T32" fmla="*/ 12 w 157"/>
                <a:gd name="T33" fmla="*/ 101 h 153"/>
                <a:gd name="T34" fmla="*/ 6 w 157"/>
                <a:gd name="T35" fmla="*/ 105 h 153"/>
                <a:gd name="T36" fmla="*/ 0 w 157"/>
                <a:gd name="T37" fmla="*/ 115 h 153"/>
                <a:gd name="T38" fmla="*/ 0 w 157"/>
                <a:gd name="T39" fmla="*/ 121 h 153"/>
                <a:gd name="T40" fmla="*/ 2 w 157"/>
                <a:gd name="T41" fmla="*/ 133 h 153"/>
                <a:gd name="T42" fmla="*/ 10 w 157"/>
                <a:gd name="T43" fmla="*/ 143 h 153"/>
                <a:gd name="T44" fmla="*/ 16 w 157"/>
                <a:gd name="T45" fmla="*/ 149 h 153"/>
                <a:gd name="T46" fmla="*/ 32 w 157"/>
                <a:gd name="T47" fmla="*/ 153 h 153"/>
                <a:gd name="T48" fmla="*/ 40 w 157"/>
                <a:gd name="T49" fmla="*/ 153 h 153"/>
                <a:gd name="T50" fmla="*/ 56 w 157"/>
                <a:gd name="T51" fmla="*/ 151 h 153"/>
                <a:gd name="T52" fmla="*/ 72 w 157"/>
                <a:gd name="T53" fmla="*/ 143 h 153"/>
                <a:gd name="T54" fmla="*/ 76 w 157"/>
                <a:gd name="T55" fmla="*/ 137 h 153"/>
                <a:gd name="T56" fmla="*/ 80 w 157"/>
                <a:gd name="T57" fmla="*/ 123 h 153"/>
                <a:gd name="T58" fmla="*/ 80 w 157"/>
                <a:gd name="T59" fmla="*/ 115 h 153"/>
                <a:gd name="T60" fmla="*/ 76 w 157"/>
                <a:gd name="T61" fmla="*/ 109 h 153"/>
                <a:gd name="T62" fmla="*/ 91 w 157"/>
                <a:gd name="T63" fmla="*/ 91 h 153"/>
                <a:gd name="T64" fmla="*/ 91 w 157"/>
                <a:gd name="T65" fmla="*/ 93 h 153"/>
                <a:gd name="T66" fmla="*/ 95 w 157"/>
                <a:gd name="T67" fmla="*/ 95 h 153"/>
                <a:gd name="T68" fmla="*/ 97 w 157"/>
                <a:gd name="T69" fmla="*/ 95 h 153"/>
                <a:gd name="T70" fmla="*/ 101 w 157"/>
                <a:gd name="T71" fmla="*/ 95 h 153"/>
                <a:gd name="T72" fmla="*/ 107 w 157"/>
                <a:gd name="T73" fmla="*/ 87 h 153"/>
                <a:gd name="T74" fmla="*/ 155 w 157"/>
                <a:gd name="T75" fmla="*/ 42 h 153"/>
                <a:gd name="T76" fmla="*/ 157 w 157"/>
                <a:gd name="T77" fmla="*/ 40 h 153"/>
                <a:gd name="T78" fmla="*/ 157 w 157"/>
                <a:gd name="T79" fmla="*/ 36 h 153"/>
                <a:gd name="T80" fmla="*/ 157 w 157"/>
                <a:gd name="T81" fmla="*/ 8 h 153"/>
                <a:gd name="T82" fmla="*/ 143 w 157"/>
                <a:gd name="T83" fmla="*/ 24 h 153"/>
                <a:gd name="T84" fmla="*/ 143 w 157"/>
                <a:gd name="T85" fmla="*/ 34 h 153"/>
                <a:gd name="T86" fmla="*/ 143 w 157"/>
                <a:gd name="T87" fmla="*/ 34 h 153"/>
                <a:gd name="T88" fmla="*/ 93 w 157"/>
                <a:gd name="T89" fmla="*/ 76 h 153"/>
                <a:gd name="T90" fmla="*/ 64 w 157"/>
                <a:gd name="T91" fmla="*/ 115 h 153"/>
                <a:gd name="T92" fmla="*/ 66 w 157"/>
                <a:gd name="T93" fmla="*/ 119 h 153"/>
                <a:gd name="T94" fmla="*/ 68 w 157"/>
                <a:gd name="T95" fmla="*/ 123 h 153"/>
                <a:gd name="T96" fmla="*/ 62 w 157"/>
                <a:gd name="T97" fmla="*/ 133 h 153"/>
                <a:gd name="T98" fmla="*/ 52 w 157"/>
                <a:gd name="T99" fmla="*/ 137 h 153"/>
                <a:gd name="T100" fmla="*/ 40 w 157"/>
                <a:gd name="T101" fmla="*/ 141 h 153"/>
                <a:gd name="T102" fmla="*/ 22 w 157"/>
                <a:gd name="T103" fmla="*/ 135 h 153"/>
                <a:gd name="T104" fmla="*/ 16 w 157"/>
                <a:gd name="T105" fmla="*/ 131 h 153"/>
                <a:gd name="T106" fmla="*/ 14 w 157"/>
                <a:gd name="T107" fmla="*/ 121 h 153"/>
                <a:gd name="T108" fmla="*/ 14 w 157"/>
                <a:gd name="T109" fmla="*/ 117 h 153"/>
                <a:gd name="T110" fmla="*/ 18 w 157"/>
                <a:gd name="T111" fmla="*/ 113 h 153"/>
                <a:gd name="T112" fmla="*/ 40 w 157"/>
                <a:gd name="T113" fmla="*/ 105 h 153"/>
                <a:gd name="T114" fmla="*/ 46 w 157"/>
                <a:gd name="T115" fmla="*/ 105 h 153"/>
                <a:gd name="T116" fmla="*/ 56 w 157"/>
                <a:gd name="T117" fmla="*/ 109 h 153"/>
                <a:gd name="T118" fmla="*/ 64 w 157"/>
                <a:gd name="T119" fmla="*/ 11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7" h="153">
                  <a:moveTo>
                    <a:pt x="157" y="8"/>
                  </a:moveTo>
                  <a:lnTo>
                    <a:pt x="157" y="8"/>
                  </a:lnTo>
                  <a:lnTo>
                    <a:pt x="157" y="4"/>
                  </a:lnTo>
                  <a:lnTo>
                    <a:pt x="153" y="2"/>
                  </a:lnTo>
                  <a:lnTo>
                    <a:pt x="153" y="2"/>
                  </a:lnTo>
                  <a:lnTo>
                    <a:pt x="151" y="0"/>
                  </a:lnTo>
                  <a:lnTo>
                    <a:pt x="147" y="2"/>
                  </a:lnTo>
                  <a:lnTo>
                    <a:pt x="147" y="2"/>
                  </a:lnTo>
                  <a:lnTo>
                    <a:pt x="147" y="2"/>
                  </a:lnTo>
                  <a:lnTo>
                    <a:pt x="145" y="4"/>
                  </a:lnTo>
                  <a:lnTo>
                    <a:pt x="80" y="68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78" y="70"/>
                  </a:lnTo>
                  <a:lnTo>
                    <a:pt x="78" y="70"/>
                  </a:lnTo>
                  <a:lnTo>
                    <a:pt x="78" y="76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2" y="81"/>
                  </a:lnTo>
                  <a:lnTo>
                    <a:pt x="78" y="85"/>
                  </a:lnTo>
                  <a:lnTo>
                    <a:pt x="78" y="85"/>
                  </a:lnTo>
                  <a:lnTo>
                    <a:pt x="68" y="95"/>
                  </a:lnTo>
                  <a:lnTo>
                    <a:pt x="66" y="97"/>
                  </a:lnTo>
                  <a:lnTo>
                    <a:pt x="66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48" y="93"/>
                  </a:lnTo>
                  <a:lnTo>
                    <a:pt x="36" y="91"/>
                  </a:lnTo>
                  <a:lnTo>
                    <a:pt x="24" y="95"/>
                  </a:lnTo>
                  <a:lnTo>
                    <a:pt x="12" y="101"/>
                  </a:lnTo>
                  <a:lnTo>
                    <a:pt x="12" y="101"/>
                  </a:lnTo>
                  <a:lnTo>
                    <a:pt x="6" y="105"/>
                  </a:lnTo>
                  <a:lnTo>
                    <a:pt x="2" y="109"/>
                  </a:lnTo>
                  <a:lnTo>
                    <a:pt x="0" y="115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0" y="127"/>
                  </a:lnTo>
                  <a:lnTo>
                    <a:pt x="2" y="133"/>
                  </a:lnTo>
                  <a:lnTo>
                    <a:pt x="6" y="139"/>
                  </a:lnTo>
                  <a:lnTo>
                    <a:pt x="10" y="143"/>
                  </a:lnTo>
                  <a:lnTo>
                    <a:pt x="10" y="143"/>
                  </a:lnTo>
                  <a:lnTo>
                    <a:pt x="16" y="149"/>
                  </a:lnTo>
                  <a:lnTo>
                    <a:pt x="24" y="151"/>
                  </a:lnTo>
                  <a:lnTo>
                    <a:pt x="32" y="153"/>
                  </a:lnTo>
                  <a:lnTo>
                    <a:pt x="40" y="153"/>
                  </a:lnTo>
                  <a:lnTo>
                    <a:pt x="40" y="153"/>
                  </a:lnTo>
                  <a:lnTo>
                    <a:pt x="48" y="153"/>
                  </a:lnTo>
                  <a:lnTo>
                    <a:pt x="56" y="151"/>
                  </a:lnTo>
                  <a:lnTo>
                    <a:pt x="64" y="147"/>
                  </a:lnTo>
                  <a:lnTo>
                    <a:pt x="72" y="143"/>
                  </a:lnTo>
                  <a:lnTo>
                    <a:pt x="72" y="143"/>
                  </a:lnTo>
                  <a:lnTo>
                    <a:pt x="76" y="137"/>
                  </a:lnTo>
                  <a:lnTo>
                    <a:pt x="80" y="129"/>
                  </a:lnTo>
                  <a:lnTo>
                    <a:pt x="80" y="123"/>
                  </a:lnTo>
                  <a:lnTo>
                    <a:pt x="80" y="115"/>
                  </a:lnTo>
                  <a:lnTo>
                    <a:pt x="80" y="115"/>
                  </a:lnTo>
                  <a:lnTo>
                    <a:pt x="76" y="109"/>
                  </a:lnTo>
                  <a:lnTo>
                    <a:pt x="76" y="109"/>
                  </a:lnTo>
                  <a:lnTo>
                    <a:pt x="76" y="107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3"/>
                  </a:lnTo>
                  <a:lnTo>
                    <a:pt x="91" y="93"/>
                  </a:lnTo>
                  <a:lnTo>
                    <a:pt x="95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101" y="95"/>
                  </a:lnTo>
                  <a:lnTo>
                    <a:pt x="103" y="93"/>
                  </a:lnTo>
                  <a:lnTo>
                    <a:pt x="107" y="87"/>
                  </a:lnTo>
                  <a:lnTo>
                    <a:pt x="107" y="87"/>
                  </a:lnTo>
                  <a:lnTo>
                    <a:pt x="155" y="42"/>
                  </a:lnTo>
                  <a:lnTo>
                    <a:pt x="155" y="42"/>
                  </a:lnTo>
                  <a:lnTo>
                    <a:pt x="157" y="40"/>
                  </a:lnTo>
                  <a:lnTo>
                    <a:pt x="157" y="36"/>
                  </a:lnTo>
                  <a:lnTo>
                    <a:pt x="157" y="36"/>
                  </a:lnTo>
                  <a:lnTo>
                    <a:pt x="157" y="8"/>
                  </a:lnTo>
                  <a:lnTo>
                    <a:pt x="157" y="8"/>
                  </a:lnTo>
                  <a:close/>
                  <a:moveTo>
                    <a:pt x="143" y="24"/>
                  </a:moveTo>
                  <a:lnTo>
                    <a:pt x="143" y="24"/>
                  </a:lnTo>
                  <a:lnTo>
                    <a:pt x="143" y="34"/>
                  </a:lnTo>
                  <a:lnTo>
                    <a:pt x="143" y="34"/>
                  </a:lnTo>
                  <a:lnTo>
                    <a:pt x="143" y="34"/>
                  </a:lnTo>
                  <a:lnTo>
                    <a:pt x="143" y="34"/>
                  </a:lnTo>
                  <a:lnTo>
                    <a:pt x="97" y="80"/>
                  </a:lnTo>
                  <a:lnTo>
                    <a:pt x="93" y="76"/>
                  </a:lnTo>
                  <a:lnTo>
                    <a:pt x="143" y="24"/>
                  </a:lnTo>
                  <a:close/>
                  <a:moveTo>
                    <a:pt x="64" y="115"/>
                  </a:moveTo>
                  <a:lnTo>
                    <a:pt x="64" y="115"/>
                  </a:lnTo>
                  <a:lnTo>
                    <a:pt x="66" y="119"/>
                  </a:lnTo>
                  <a:lnTo>
                    <a:pt x="68" y="123"/>
                  </a:lnTo>
                  <a:lnTo>
                    <a:pt x="68" y="123"/>
                  </a:lnTo>
                  <a:lnTo>
                    <a:pt x="66" y="129"/>
                  </a:lnTo>
                  <a:lnTo>
                    <a:pt x="62" y="133"/>
                  </a:lnTo>
                  <a:lnTo>
                    <a:pt x="62" y="133"/>
                  </a:lnTo>
                  <a:lnTo>
                    <a:pt x="52" y="137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28" y="139"/>
                  </a:lnTo>
                  <a:lnTo>
                    <a:pt x="22" y="135"/>
                  </a:lnTo>
                  <a:lnTo>
                    <a:pt x="16" y="131"/>
                  </a:lnTo>
                  <a:lnTo>
                    <a:pt x="16" y="131"/>
                  </a:lnTo>
                  <a:lnTo>
                    <a:pt x="14" y="127"/>
                  </a:lnTo>
                  <a:lnTo>
                    <a:pt x="14" y="121"/>
                  </a:lnTo>
                  <a:lnTo>
                    <a:pt x="14" y="121"/>
                  </a:lnTo>
                  <a:lnTo>
                    <a:pt x="14" y="117"/>
                  </a:lnTo>
                  <a:lnTo>
                    <a:pt x="18" y="113"/>
                  </a:lnTo>
                  <a:lnTo>
                    <a:pt x="18" y="113"/>
                  </a:lnTo>
                  <a:lnTo>
                    <a:pt x="28" y="107"/>
                  </a:lnTo>
                  <a:lnTo>
                    <a:pt x="40" y="105"/>
                  </a:lnTo>
                  <a:lnTo>
                    <a:pt x="40" y="105"/>
                  </a:lnTo>
                  <a:lnTo>
                    <a:pt x="46" y="105"/>
                  </a:lnTo>
                  <a:lnTo>
                    <a:pt x="46" y="105"/>
                  </a:lnTo>
                  <a:lnTo>
                    <a:pt x="56" y="109"/>
                  </a:lnTo>
                  <a:lnTo>
                    <a:pt x="64" y="115"/>
                  </a:lnTo>
                  <a:lnTo>
                    <a:pt x="64" y="115"/>
                  </a:lnTo>
                  <a:close/>
                </a:path>
              </a:pathLst>
            </a:custGeom>
            <a:grpFill/>
            <a:ln w="9525">
              <a:solidFill>
                <a:srgbClr val="41CE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3" name="Freeform 17">
              <a:extLst>
                <a:ext uri="{FF2B5EF4-FFF2-40B4-BE49-F238E27FC236}">
                  <a16:creationId xmlns:a16="http://schemas.microsoft.com/office/drawing/2014/main" id="{15453876-89AB-4237-91DC-25F4F3F31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6" y="2123"/>
              <a:ext cx="137" cy="165"/>
            </a:xfrm>
            <a:custGeom>
              <a:avLst/>
              <a:gdLst>
                <a:gd name="T0" fmla="*/ 105 w 137"/>
                <a:gd name="T1" fmla="*/ 48 h 165"/>
                <a:gd name="T2" fmla="*/ 111 w 137"/>
                <a:gd name="T3" fmla="*/ 52 h 165"/>
                <a:gd name="T4" fmla="*/ 115 w 137"/>
                <a:gd name="T5" fmla="*/ 58 h 165"/>
                <a:gd name="T6" fmla="*/ 119 w 137"/>
                <a:gd name="T7" fmla="*/ 82 h 165"/>
                <a:gd name="T8" fmla="*/ 137 w 137"/>
                <a:gd name="T9" fmla="*/ 115 h 165"/>
                <a:gd name="T10" fmla="*/ 137 w 137"/>
                <a:gd name="T11" fmla="*/ 111 h 165"/>
                <a:gd name="T12" fmla="*/ 137 w 137"/>
                <a:gd name="T13" fmla="*/ 106 h 165"/>
                <a:gd name="T14" fmla="*/ 133 w 137"/>
                <a:gd name="T15" fmla="*/ 86 h 165"/>
                <a:gd name="T16" fmla="*/ 131 w 137"/>
                <a:gd name="T17" fmla="*/ 76 h 165"/>
                <a:gd name="T18" fmla="*/ 127 w 137"/>
                <a:gd name="T19" fmla="*/ 52 h 165"/>
                <a:gd name="T20" fmla="*/ 125 w 137"/>
                <a:gd name="T21" fmla="*/ 46 h 165"/>
                <a:gd name="T22" fmla="*/ 117 w 137"/>
                <a:gd name="T23" fmla="*/ 38 h 165"/>
                <a:gd name="T24" fmla="*/ 109 w 137"/>
                <a:gd name="T25" fmla="*/ 36 h 165"/>
                <a:gd name="T26" fmla="*/ 97 w 137"/>
                <a:gd name="T27" fmla="*/ 36 h 165"/>
                <a:gd name="T28" fmla="*/ 87 w 137"/>
                <a:gd name="T29" fmla="*/ 44 h 165"/>
                <a:gd name="T30" fmla="*/ 83 w 137"/>
                <a:gd name="T31" fmla="*/ 48 h 165"/>
                <a:gd name="T32" fmla="*/ 79 w 137"/>
                <a:gd name="T33" fmla="*/ 60 h 165"/>
                <a:gd name="T34" fmla="*/ 79 w 137"/>
                <a:gd name="T35" fmla="*/ 62 h 165"/>
                <a:gd name="T36" fmla="*/ 65 w 137"/>
                <a:gd name="T37" fmla="*/ 141 h 165"/>
                <a:gd name="T38" fmla="*/ 63 w 137"/>
                <a:gd name="T39" fmla="*/ 149 h 165"/>
                <a:gd name="T40" fmla="*/ 55 w 137"/>
                <a:gd name="T41" fmla="*/ 151 h 165"/>
                <a:gd name="T42" fmla="*/ 53 w 137"/>
                <a:gd name="T43" fmla="*/ 149 h 165"/>
                <a:gd name="T44" fmla="*/ 47 w 137"/>
                <a:gd name="T45" fmla="*/ 145 h 165"/>
                <a:gd name="T46" fmla="*/ 45 w 137"/>
                <a:gd name="T47" fmla="*/ 141 h 165"/>
                <a:gd name="T48" fmla="*/ 35 w 137"/>
                <a:gd name="T49" fmla="*/ 58 h 165"/>
                <a:gd name="T50" fmla="*/ 30 w 137"/>
                <a:gd name="T51" fmla="*/ 44 h 165"/>
                <a:gd name="T52" fmla="*/ 20 w 137"/>
                <a:gd name="T53" fmla="*/ 26 h 165"/>
                <a:gd name="T54" fmla="*/ 14 w 137"/>
                <a:gd name="T55" fmla="*/ 6 h 165"/>
                <a:gd name="T56" fmla="*/ 12 w 137"/>
                <a:gd name="T57" fmla="*/ 0 h 165"/>
                <a:gd name="T58" fmla="*/ 0 w 137"/>
                <a:gd name="T59" fmla="*/ 4 h 165"/>
                <a:gd name="T60" fmla="*/ 8 w 137"/>
                <a:gd name="T61" fmla="*/ 28 h 165"/>
                <a:gd name="T62" fmla="*/ 20 w 137"/>
                <a:gd name="T63" fmla="*/ 52 h 165"/>
                <a:gd name="T64" fmla="*/ 22 w 137"/>
                <a:gd name="T65" fmla="*/ 56 h 165"/>
                <a:gd name="T66" fmla="*/ 33 w 137"/>
                <a:gd name="T67" fmla="*/ 143 h 165"/>
                <a:gd name="T68" fmla="*/ 35 w 137"/>
                <a:gd name="T69" fmla="*/ 151 h 165"/>
                <a:gd name="T70" fmla="*/ 47 w 137"/>
                <a:gd name="T71" fmla="*/ 163 h 165"/>
                <a:gd name="T72" fmla="*/ 55 w 137"/>
                <a:gd name="T73" fmla="*/ 165 h 165"/>
                <a:gd name="T74" fmla="*/ 57 w 137"/>
                <a:gd name="T75" fmla="*/ 165 h 165"/>
                <a:gd name="T76" fmla="*/ 69 w 137"/>
                <a:gd name="T77" fmla="*/ 159 h 165"/>
                <a:gd name="T78" fmla="*/ 79 w 137"/>
                <a:gd name="T79" fmla="*/ 149 h 165"/>
                <a:gd name="T80" fmla="*/ 81 w 137"/>
                <a:gd name="T81" fmla="*/ 137 h 165"/>
                <a:gd name="T82" fmla="*/ 81 w 137"/>
                <a:gd name="T83" fmla="*/ 133 h 165"/>
                <a:gd name="T84" fmla="*/ 87 w 137"/>
                <a:gd name="T85" fmla="*/ 102 h 165"/>
                <a:gd name="T86" fmla="*/ 93 w 137"/>
                <a:gd name="T87" fmla="*/ 58 h 165"/>
                <a:gd name="T88" fmla="*/ 97 w 137"/>
                <a:gd name="T89" fmla="*/ 52 h 165"/>
                <a:gd name="T90" fmla="*/ 105 w 137"/>
                <a:gd name="T91" fmla="*/ 48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7" h="165">
                  <a:moveTo>
                    <a:pt x="105" y="48"/>
                  </a:moveTo>
                  <a:lnTo>
                    <a:pt x="105" y="48"/>
                  </a:lnTo>
                  <a:lnTo>
                    <a:pt x="109" y="50"/>
                  </a:lnTo>
                  <a:lnTo>
                    <a:pt x="111" y="52"/>
                  </a:lnTo>
                  <a:lnTo>
                    <a:pt x="113" y="54"/>
                  </a:lnTo>
                  <a:lnTo>
                    <a:pt x="115" y="58"/>
                  </a:lnTo>
                  <a:lnTo>
                    <a:pt x="115" y="58"/>
                  </a:lnTo>
                  <a:lnTo>
                    <a:pt x="119" y="82"/>
                  </a:lnTo>
                  <a:lnTo>
                    <a:pt x="125" y="117"/>
                  </a:lnTo>
                  <a:lnTo>
                    <a:pt x="137" y="115"/>
                  </a:lnTo>
                  <a:lnTo>
                    <a:pt x="137" y="111"/>
                  </a:lnTo>
                  <a:lnTo>
                    <a:pt x="137" y="111"/>
                  </a:lnTo>
                  <a:lnTo>
                    <a:pt x="137" y="110"/>
                  </a:lnTo>
                  <a:lnTo>
                    <a:pt x="137" y="106"/>
                  </a:lnTo>
                  <a:lnTo>
                    <a:pt x="137" y="106"/>
                  </a:lnTo>
                  <a:lnTo>
                    <a:pt x="133" y="86"/>
                  </a:lnTo>
                  <a:lnTo>
                    <a:pt x="133" y="86"/>
                  </a:lnTo>
                  <a:lnTo>
                    <a:pt x="131" y="76"/>
                  </a:lnTo>
                  <a:lnTo>
                    <a:pt x="131" y="76"/>
                  </a:lnTo>
                  <a:lnTo>
                    <a:pt x="127" y="52"/>
                  </a:lnTo>
                  <a:lnTo>
                    <a:pt x="127" y="52"/>
                  </a:lnTo>
                  <a:lnTo>
                    <a:pt x="125" y="46"/>
                  </a:lnTo>
                  <a:lnTo>
                    <a:pt x="121" y="42"/>
                  </a:lnTo>
                  <a:lnTo>
                    <a:pt x="117" y="38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3" y="36"/>
                  </a:lnTo>
                  <a:lnTo>
                    <a:pt x="97" y="36"/>
                  </a:lnTo>
                  <a:lnTo>
                    <a:pt x="91" y="38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3" y="48"/>
                  </a:lnTo>
                  <a:lnTo>
                    <a:pt x="81" y="52"/>
                  </a:lnTo>
                  <a:lnTo>
                    <a:pt x="79" y="60"/>
                  </a:lnTo>
                  <a:lnTo>
                    <a:pt x="79" y="62"/>
                  </a:lnTo>
                  <a:lnTo>
                    <a:pt x="79" y="62"/>
                  </a:lnTo>
                  <a:lnTo>
                    <a:pt x="65" y="141"/>
                  </a:lnTo>
                  <a:lnTo>
                    <a:pt x="65" y="141"/>
                  </a:lnTo>
                  <a:lnTo>
                    <a:pt x="65" y="145"/>
                  </a:lnTo>
                  <a:lnTo>
                    <a:pt x="63" y="149"/>
                  </a:lnTo>
                  <a:lnTo>
                    <a:pt x="59" y="149"/>
                  </a:lnTo>
                  <a:lnTo>
                    <a:pt x="55" y="151"/>
                  </a:lnTo>
                  <a:lnTo>
                    <a:pt x="55" y="151"/>
                  </a:lnTo>
                  <a:lnTo>
                    <a:pt x="53" y="149"/>
                  </a:lnTo>
                  <a:lnTo>
                    <a:pt x="49" y="149"/>
                  </a:lnTo>
                  <a:lnTo>
                    <a:pt x="47" y="145"/>
                  </a:lnTo>
                  <a:lnTo>
                    <a:pt x="45" y="141"/>
                  </a:lnTo>
                  <a:lnTo>
                    <a:pt x="45" y="141"/>
                  </a:lnTo>
                  <a:lnTo>
                    <a:pt x="35" y="58"/>
                  </a:lnTo>
                  <a:lnTo>
                    <a:pt x="35" y="58"/>
                  </a:lnTo>
                  <a:lnTo>
                    <a:pt x="33" y="52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20" y="2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8" y="28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8" y="106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5" y="151"/>
                  </a:lnTo>
                  <a:lnTo>
                    <a:pt x="39" y="157"/>
                  </a:lnTo>
                  <a:lnTo>
                    <a:pt x="47" y="163"/>
                  </a:lnTo>
                  <a:lnTo>
                    <a:pt x="55" y="165"/>
                  </a:lnTo>
                  <a:lnTo>
                    <a:pt x="55" y="165"/>
                  </a:lnTo>
                  <a:lnTo>
                    <a:pt x="57" y="165"/>
                  </a:lnTo>
                  <a:lnTo>
                    <a:pt x="57" y="165"/>
                  </a:lnTo>
                  <a:lnTo>
                    <a:pt x="63" y="163"/>
                  </a:lnTo>
                  <a:lnTo>
                    <a:pt x="69" y="159"/>
                  </a:lnTo>
                  <a:lnTo>
                    <a:pt x="75" y="155"/>
                  </a:lnTo>
                  <a:lnTo>
                    <a:pt x="79" y="149"/>
                  </a:lnTo>
                  <a:lnTo>
                    <a:pt x="79" y="149"/>
                  </a:lnTo>
                  <a:lnTo>
                    <a:pt x="81" y="137"/>
                  </a:lnTo>
                  <a:lnTo>
                    <a:pt x="81" y="133"/>
                  </a:lnTo>
                  <a:lnTo>
                    <a:pt x="81" y="133"/>
                  </a:lnTo>
                  <a:lnTo>
                    <a:pt x="87" y="102"/>
                  </a:lnTo>
                  <a:lnTo>
                    <a:pt x="87" y="102"/>
                  </a:lnTo>
                  <a:lnTo>
                    <a:pt x="93" y="58"/>
                  </a:lnTo>
                  <a:lnTo>
                    <a:pt x="93" y="58"/>
                  </a:lnTo>
                  <a:lnTo>
                    <a:pt x="95" y="54"/>
                  </a:lnTo>
                  <a:lnTo>
                    <a:pt x="97" y="52"/>
                  </a:lnTo>
                  <a:lnTo>
                    <a:pt x="101" y="50"/>
                  </a:lnTo>
                  <a:lnTo>
                    <a:pt x="105" y="48"/>
                  </a:lnTo>
                  <a:lnTo>
                    <a:pt x="105" y="48"/>
                  </a:lnTo>
                  <a:close/>
                </a:path>
              </a:pathLst>
            </a:custGeom>
            <a:grpFill/>
            <a:ln w="9525">
              <a:solidFill>
                <a:srgbClr val="41CE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4" name="Freeform 18">
              <a:extLst>
                <a:ext uri="{FF2B5EF4-FFF2-40B4-BE49-F238E27FC236}">
                  <a16:creationId xmlns:a16="http://schemas.microsoft.com/office/drawing/2014/main" id="{31858C36-B399-4A80-8DE3-07F4A6632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" y="2034"/>
              <a:ext cx="200" cy="173"/>
            </a:xfrm>
            <a:custGeom>
              <a:avLst/>
              <a:gdLst>
                <a:gd name="T0" fmla="*/ 12 w 200"/>
                <a:gd name="T1" fmla="*/ 28 h 173"/>
                <a:gd name="T2" fmla="*/ 21 w 200"/>
                <a:gd name="T3" fmla="*/ 20 h 173"/>
                <a:gd name="T4" fmla="*/ 41 w 200"/>
                <a:gd name="T5" fmla="*/ 14 h 173"/>
                <a:gd name="T6" fmla="*/ 51 w 200"/>
                <a:gd name="T7" fmla="*/ 14 h 173"/>
                <a:gd name="T8" fmla="*/ 71 w 200"/>
                <a:gd name="T9" fmla="*/ 18 h 173"/>
                <a:gd name="T10" fmla="*/ 83 w 200"/>
                <a:gd name="T11" fmla="*/ 22 h 173"/>
                <a:gd name="T12" fmla="*/ 95 w 200"/>
                <a:gd name="T13" fmla="*/ 22 h 173"/>
                <a:gd name="T14" fmla="*/ 121 w 200"/>
                <a:gd name="T15" fmla="*/ 16 h 173"/>
                <a:gd name="T16" fmla="*/ 129 w 200"/>
                <a:gd name="T17" fmla="*/ 14 h 173"/>
                <a:gd name="T18" fmla="*/ 147 w 200"/>
                <a:gd name="T19" fmla="*/ 14 h 173"/>
                <a:gd name="T20" fmla="*/ 163 w 200"/>
                <a:gd name="T21" fmla="*/ 20 h 173"/>
                <a:gd name="T22" fmla="*/ 176 w 200"/>
                <a:gd name="T23" fmla="*/ 32 h 173"/>
                <a:gd name="T24" fmla="*/ 180 w 200"/>
                <a:gd name="T25" fmla="*/ 40 h 173"/>
                <a:gd name="T26" fmla="*/ 186 w 200"/>
                <a:gd name="T27" fmla="*/ 55 h 173"/>
                <a:gd name="T28" fmla="*/ 186 w 200"/>
                <a:gd name="T29" fmla="*/ 73 h 173"/>
                <a:gd name="T30" fmla="*/ 180 w 200"/>
                <a:gd name="T31" fmla="*/ 103 h 173"/>
                <a:gd name="T32" fmla="*/ 166 w 200"/>
                <a:gd name="T33" fmla="*/ 131 h 173"/>
                <a:gd name="T34" fmla="*/ 163 w 200"/>
                <a:gd name="T35" fmla="*/ 139 h 173"/>
                <a:gd name="T36" fmla="*/ 161 w 200"/>
                <a:gd name="T37" fmla="*/ 147 h 173"/>
                <a:gd name="T38" fmla="*/ 159 w 200"/>
                <a:gd name="T39" fmla="*/ 163 h 173"/>
                <a:gd name="T40" fmla="*/ 159 w 200"/>
                <a:gd name="T41" fmla="*/ 171 h 173"/>
                <a:gd name="T42" fmla="*/ 172 w 200"/>
                <a:gd name="T43" fmla="*/ 165 h 173"/>
                <a:gd name="T44" fmla="*/ 174 w 200"/>
                <a:gd name="T45" fmla="*/ 151 h 173"/>
                <a:gd name="T46" fmla="*/ 176 w 200"/>
                <a:gd name="T47" fmla="*/ 145 h 173"/>
                <a:gd name="T48" fmla="*/ 178 w 200"/>
                <a:gd name="T49" fmla="*/ 139 h 173"/>
                <a:gd name="T50" fmla="*/ 182 w 200"/>
                <a:gd name="T51" fmla="*/ 133 h 173"/>
                <a:gd name="T52" fmla="*/ 190 w 200"/>
                <a:gd name="T53" fmla="*/ 113 h 173"/>
                <a:gd name="T54" fmla="*/ 200 w 200"/>
                <a:gd name="T55" fmla="*/ 75 h 173"/>
                <a:gd name="T56" fmla="*/ 200 w 200"/>
                <a:gd name="T57" fmla="*/ 57 h 173"/>
                <a:gd name="T58" fmla="*/ 196 w 200"/>
                <a:gd name="T59" fmla="*/ 40 h 173"/>
                <a:gd name="T60" fmla="*/ 188 w 200"/>
                <a:gd name="T61" fmla="*/ 26 h 173"/>
                <a:gd name="T62" fmla="*/ 176 w 200"/>
                <a:gd name="T63" fmla="*/ 14 h 173"/>
                <a:gd name="T64" fmla="*/ 161 w 200"/>
                <a:gd name="T65" fmla="*/ 4 h 173"/>
                <a:gd name="T66" fmla="*/ 137 w 200"/>
                <a:gd name="T67" fmla="*/ 0 h 173"/>
                <a:gd name="T68" fmla="*/ 113 w 200"/>
                <a:gd name="T69" fmla="*/ 4 h 173"/>
                <a:gd name="T70" fmla="*/ 103 w 200"/>
                <a:gd name="T71" fmla="*/ 8 h 173"/>
                <a:gd name="T72" fmla="*/ 81 w 200"/>
                <a:gd name="T73" fmla="*/ 8 h 173"/>
                <a:gd name="T74" fmla="*/ 71 w 200"/>
                <a:gd name="T75" fmla="*/ 4 h 173"/>
                <a:gd name="T76" fmla="*/ 39 w 200"/>
                <a:gd name="T77" fmla="*/ 0 h 173"/>
                <a:gd name="T78" fmla="*/ 27 w 200"/>
                <a:gd name="T79" fmla="*/ 2 h 173"/>
                <a:gd name="T80" fmla="*/ 10 w 200"/>
                <a:gd name="T81" fmla="*/ 12 h 173"/>
                <a:gd name="T82" fmla="*/ 0 w 200"/>
                <a:gd name="T83" fmla="*/ 22 h 173"/>
                <a:gd name="T84" fmla="*/ 10 w 200"/>
                <a:gd name="T85" fmla="*/ 3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0" h="173">
                  <a:moveTo>
                    <a:pt x="10" y="30"/>
                  </a:moveTo>
                  <a:lnTo>
                    <a:pt x="12" y="28"/>
                  </a:lnTo>
                  <a:lnTo>
                    <a:pt x="12" y="28"/>
                  </a:lnTo>
                  <a:lnTo>
                    <a:pt x="21" y="20"/>
                  </a:lnTo>
                  <a:lnTo>
                    <a:pt x="31" y="16"/>
                  </a:lnTo>
                  <a:lnTo>
                    <a:pt x="41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67" y="18"/>
                  </a:lnTo>
                  <a:lnTo>
                    <a:pt x="71" y="18"/>
                  </a:lnTo>
                  <a:lnTo>
                    <a:pt x="71" y="18"/>
                  </a:lnTo>
                  <a:lnTo>
                    <a:pt x="83" y="22"/>
                  </a:lnTo>
                  <a:lnTo>
                    <a:pt x="95" y="22"/>
                  </a:lnTo>
                  <a:lnTo>
                    <a:pt x="95" y="22"/>
                  </a:lnTo>
                  <a:lnTo>
                    <a:pt x="109" y="20"/>
                  </a:lnTo>
                  <a:lnTo>
                    <a:pt x="121" y="16"/>
                  </a:lnTo>
                  <a:lnTo>
                    <a:pt x="121" y="16"/>
                  </a:lnTo>
                  <a:lnTo>
                    <a:pt x="129" y="14"/>
                  </a:lnTo>
                  <a:lnTo>
                    <a:pt x="139" y="14"/>
                  </a:lnTo>
                  <a:lnTo>
                    <a:pt x="147" y="14"/>
                  </a:lnTo>
                  <a:lnTo>
                    <a:pt x="155" y="16"/>
                  </a:lnTo>
                  <a:lnTo>
                    <a:pt x="163" y="20"/>
                  </a:lnTo>
                  <a:lnTo>
                    <a:pt x="170" y="26"/>
                  </a:lnTo>
                  <a:lnTo>
                    <a:pt x="176" y="32"/>
                  </a:lnTo>
                  <a:lnTo>
                    <a:pt x="180" y="40"/>
                  </a:lnTo>
                  <a:lnTo>
                    <a:pt x="180" y="40"/>
                  </a:lnTo>
                  <a:lnTo>
                    <a:pt x="184" y="48"/>
                  </a:lnTo>
                  <a:lnTo>
                    <a:pt x="186" y="55"/>
                  </a:lnTo>
                  <a:lnTo>
                    <a:pt x="186" y="73"/>
                  </a:lnTo>
                  <a:lnTo>
                    <a:pt x="186" y="73"/>
                  </a:lnTo>
                  <a:lnTo>
                    <a:pt x="184" y="89"/>
                  </a:lnTo>
                  <a:lnTo>
                    <a:pt x="180" y="103"/>
                  </a:lnTo>
                  <a:lnTo>
                    <a:pt x="174" y="117"/>
                  </a:lnTo>
                  <a:lnTo>
                    <a:pt x="166" y="131"/>
                  </a:lnTo>
                  <a:lnTo>
                    <a:pt x="166" y="131"/>
                  </a:lnTo>
                  <a:lnTo>
                    <a:pt x="163" y="139"/>
                  </a:lnTo>
                  <a:lnTo>
                    <a:pt x="161" y="147"/>
                  </a:lnTo>
                  <a:lnTo>
                    <a:pt x="161" y="147"/>
                  </a:lnTo>
                  <a:lnTo>
                    <a:pt x="159" y="163"/>
                  </a:lnTo>
                  <a:lnTo>
                    <a:pt x="159" y="163"/>
                  </a:lnTo>
                  <a:lnTo>
                    <a:pt x="159" y="169"/>
                  </a:lnTo>
                  <a:lnTo>
                    <a:pt x="159" y="171"/>
                  </a:lnTo>
                  <a:lnTo>
                    <a:pt x="172" y="173"/>
                  </a:lnTo>
                  <a:lnTo>
                    <a:pt x="172" y="165"/>
                  </a:lnTo>
                  <a:lnTo>
                    <a:pt x="172" y="165"/>
                  </a:lnTo>
                  <a:lnTo>
                    <a:pt x="174" y="151"/>
                  </a:lnTo>
                  <a:lnTo>
                    <a:pt x="174" y="151"/>
                  </a:lnTo>
                  <a:lnTo>
                    <a:pt x="176" y="145"/>
                  </a:lnTo>
                  <a:lnTo>
                    <a:pt x="178" y="139"/>
                  </a:lnTo>
                  <a:lnTo>
                    <a:pt x="178" y="139"/>
                  </a:lnTo>
                  <a:lnTo>
                    <a:pt x="182" y="133"/>
                  </a:lnTo>
                  <a:lnTo>
                    <a:pt x="182" y="133"/>
                  </a:lnTo>
                  <a:lnTo>
                    <a:pt x="182" y="133"/>
                  </a:lnTo>
                  <a:lnTo>
                    <a:pt x="190" y="113"/>
                  </a:lnTo>
                  <a:lnTo>
                    <a:pt x="196" y="95"/>
                  </a:lnTo>
                  <a:lnTo>
                    <a:pt x="200" y="75"/>
                  </a:lnTo>
                  <a:lnTo>
                    <a:pt x="200" y="57"/>
                  </a:lnTo>
                  <a:lnTo>
                    <a:pt x="200" y="57"/>
                  </a:lnTo>
                  <a:lnTo>
                    <a:pt x="198" y="48"/>
                  </a:lnTo>
                  <a:lnTo>
                    <a:pt x="196" y="40"/>
                  </a:lnTo>
                  <a:lnTo>
                    <a:pt x="192" y="32"/>
                  </a:lnTo>
                  <a:lnTo>
                    <a:pt x="188" y="26"/>
                  </a:lnTo>
                  <a:lnTo>
                    <a:pt x="182" y="18"/>
                  </a:lnTo>
                  <a:lnTo>
                    <a:pt x="176" y="1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49" y="0"/>
                  </a:lnTo>
                  <a:lnTo>
                    <a:pt x="137" y="0"/>
                  </a:lnTo>
                  <a:lnTo>
                    <a:pt x="125" y="0"/>
                  </a:lnTo>
                  <a:lnTo>
                    <a:pt x="113" y="4"/>
                  </a:lnTo>
                  <a:lnTo>
                    <a:pt x="113" y="4"/>
                  </a:lnTo>
                  <a:lnTo>
                    <a:pt x="103" y="8"/>
                  </a:lnTo>
                  <a:lnTo>
                    <a:pt x="91" y="8"/>
                  </a:lnTo>
                  <a:lnTo>
                    <a:pt x="81" y="8"/>
                  </a:lnTo>
                  <a:lnTo>
                    <a:pt x="71" y="4"/>
                  </a:lnTo>
                  <a:lnTo>
                    <a:pt x="71" y="4"/>
                  </a:lnTo>
                  <a:lnTo>
                    <a:pt x="55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27" y="2"/>
                  </a:lnTo>
                  <a:lnTo>
                    <a:pt x="18" y="6"/>
                  </a:lnTo>
                  <a:lnTo>
                    <a:pt x="10" y="12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8" y="30"/>
                  </a:lnTo>
                  <a:lnTo>
                    <a:pt x="10" y="30"/>
                  </a:lnTo>
                  <a:close/>
                </a:path>
              </a:pathLst>
            </a:custGeom>
            <a:grpFill/>
            <a:ln w="9525">
              <a:solidFill>
                <a:srgbClr val="41CED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87" name="Group 21">
            <a:extLst>
              <a:ext uri="{FF2B5EF4-FFF2-40B4-BE49-F238E27FC236}">
                <a16:creationId xmlns:a16="http://schemas.microsoft.com/office/drawing/2014/main" id="{DF01904C-D777-4D51-9CD1-DE9AC7BCC68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405460" y="4750064"/>
            <a:ext cx="588818" cy="409864"/>
            <a:chOff x="3636" y="2018"/>
            <a:chExt cx="408" cy="284"/>
          </a:xfrm>
          <a:solidFill>
            <a:srgbClr val="41CED9"/>
          </a:solidFill>
        </p:grpSpPr>
        <p:sp>
          <p:nvSpPr>
            <p:cNvPr id="89" name="Rectangle 22">
              <a:extLst>
                <a:ext uri="{FF2B5EF4-FFF2-40B4-BE49-F238E27FC236}">
                  <a16:creationId xmlns:a16="http://schemas.microsoft.com/office/drawing/2014/main" id="{992B51B8-1562-42F4-AAD7-414AB47490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0" y="2253"/>
              <a:ext cx="24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0" name="Rectangle 23">
              <a:extLst>
                <a:ext uri="{FF2B5EF4-FFF2-40B4-BE49-F238E27FC236}">
                  <a16:creationId xmlns:a16="http://schemas.microsoft.com/office/drawing/2014/main" id="{CD79419B-E607-4162-B5B8-BD3F5F398E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2" y="2253"/>
              <a:ext cx="22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1" name="Rectangle 24">
              <a:extLst>
                <a:ext uri="{FF2B5EF4-FFF2-40B4-BE49-F238E27FC236}">
                  <a16:creationId xmlns:a16="http://schemas.microsoft.com/office/drawing/2014/main" id="{6177B996-EEEE-4505-9EF9-E5F25B703D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9" y="2253"/>
              <a:ext cx="22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2" name="Rectangle 25">
              <a:extLst>
                <a:ext uri="{FF2B5EF4-FFF2-40B4-BE49-F238E27FC236}">
                  <a16:creationId xmlns:a16="http://schemas.microsoft.com/office/drawing/2014/main" id="{A717C5C9-AB08-40B8-891E-C911CE6749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5" y="2253"/>
              <a:ext cx="105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3" name="Freeform 26">
              <a:extLst>
                <a:ext uri="{FF2B5EF4-FFF2-40B4-BE49-F238E27FC236}">
                  <a16:creationId xmlns:a16="http://schemas.microsoft.com/office/drawing/2014/main" id="{EA4C7660-84F6-4EC7-A163-E6E9C58DBA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36" y="2217"/>
              <a:ext cx="408" cy="85"/>
            </a:xfrm>
            <a:custGeom>
              <a:avLst/>
              <a:gdLst>
                <a:gd name="T0" fmla="*/ 249 w 408"/>
                <a:gd name="T1" fmla="*/ 0 h 85"/>
                <a:gd name="T2" fmla="*/ 247 w 408"/>
                <a:gd name="T3" fmla="*/ 2 h 85"/>
                <a:gd name="T4" fmla="*/ 247 w 408"/>
                <a:gd name="T5" fmla="*/ 2 h 85"/>
                <a:gd name="T6" fmla="*/ 245 w 408"/>
                <a:gd name="T7" fmla="*/ 4 h 85"/>
                <a:gd name="T8" fmla="*/ 245 w 408"/>
                <a:gd name="T9" fmla="*/ 4 h 85"/>
                <a:gd name="T10" fmla="*/ 239 w 408"/>
                <a:gd name="T11" fmla="*/ 8 h 85"/>
                <a:gd name="T12" fmla="*/ 169 w 408"/>
                <a:gd name="T13" fmla="*/ 8 h 85"/>
                <a:gd name="T14" fmla="*/ 169 w 408"/>
                <a:gd name="T15" fmla="*/ 8 h 85"/>
                <a:gd name="T16" fmla="*/ 165 w 408"/>
                <a:gd name="T17" fmla="*/ 4 h 85"/>
                <a:gd name="T18" fmla="*/ 165 w 408"/>
                <a:gd name="T19" fmla="*/ 4 h 85"/>
                <a:gd name="T20" fmla="*/ 163 w 408"/>
                <a:gd name="T21" fmla="*/ 2 h 85"/>
                <a:gd name="T22" fmla="*/ 161 w 408"/>
                <a:gd name="T23" fmla="*/ 0 h 85"/>
                <a:gd name="T24" fmla="*/ 0 w 408"/>
                <a:gd name="T25" fmla="*/ 0 h 85"/>
                <a:gd name="T26" fmla="*/ 0 w 408"/>
                <a:gd name="T27" fmla="*/ 63 h 85"/>
                <a:gd name="T28" fmla="*/ 0 w 408"/>
                <a:gd name="T29" fmla="*/ 63 h 85"/>
                <a:gd name="T30" fmla="*/ 2 w 408"/>
                <a:gd name="T31" fmla="*/ 71 h 85"/>
                <a:gd name="T32" fmla="*/ 6 w 408"/>
                <a:gd name="T33" fmla="*/ 79 h 85"/>
                <a:gd name="T34" fmla="*/ 12 w 408"/>
                <a:gd name="T35" fmla="*/ 83 h 85"/>
                <a:gd name="T36" fmla="*/ 18 w 408"/>
                <a:gd name="T37" fmla="*/ 85 h 85"/>
                <a:gd name="T38" fmla="*/ 390 w 408"/>
                <a:gd name="T39" fmla="*/ 85 h 85"/>
                <a:gd name="T40" fmla="*/ 390 w 408"/>
                <a:gd name="T41" fmla="*/ 85 h 85"/>
                <a:gd name="T42" fmla="*/ 398 w 408"/>
                <a:gd name="T43" fmla="*/ 83 h 85"/>
                <a:gd name="T44" fmla="*/ 404 w 408"/>
                <a:gd name="T45" fmla="*/ 79 h 85"/>
                <a:gd name="T46" fmla="*/ 408 w 408"/>
                <a:gd name="T47" fmla="*/ 71 h 85"/>
                <a:gd name="T48" fmla="*/ 408 w 408"/>
                <a:gd name="T49" fmla="*/ 63 h 85"/>
                <a:gd name="T50" fmla="*/ 408 w 408"/>
                <a:gd name="T51" fmla="*/ 0 h 85"/>
                <a:gd name="T52" fmla="*/ 249 w 408"/>
                <a:gd name="T53" fmla="*/ 0 h 85"/>
                <a:gd name="T54" fmla="*/ 392 w 408"/>
                <a:gd name="T55" fmla="*/ 63 h 85"/>
                <a:gd name="T56" fmla="*/ 392 w 408"/>
                <a:gd name="T57" fmla="*/ 63 h 85"/>
                <a:gd name="T58" fmla="*/ 392 w 408"/>
                <a:gd name="T59" fmla="*/ 67 h 85"/>
                <a:gd name="T60" fmla="*/ 390 w 408"/>
                <a:gd name="T61" fmla="*/ 69 h 85"/>
                <a:gd name="T62" fmla="*/ 18 w 408"/>
                <a:gd name="T63" fmla="*/ 69 h 85"/>
                <a:gd name="T64" fmla="*/ 18 w 408"/>
                <a:gd name="T65" fmla="*/ 69 h 85"/>
                <a:gd name="T66" fmla="*/ 16 w 408"/>
                <a:gd name="T67" fmla="*/ 67 h 85"/>
                <a:gd name="T68" fmla="*/ 16 w 408"/>
                <a:gd name="T69" fmla="*/ 63 h 85"/>
                <a:gd name="T70" fmla="*/ 16 w 408"/>
                <a:gd name="T71" fmla="*/ 16 h 85"/>
                <a:gd name="T72" fmla="*/ 155 w 408"/>
                <a:gd name="T73" fmla="*/ 16 h 85"/>
                <a:gd name="T74" fmla="*/ 155 w 408"/>
                <a:gd name="T75" fmla="*/ 16 h 85"/>
                <a:gd name="T76" fmla="*/ 163 w 408"/>
                <a:gd name="T77" fmla="*/ 22 h 85"/>
                <a:gd name="T78" fmla="*/ 169 w 408"/>
                <a:gd name="T79" fmla="*/ 24 h 85"/>
                <a:gd name="T80" fmla="*/ 241 w 408"/>
                <a:gd name="T81" fmla="*/ 24 h 85"/>
                <a:gd name="T82" fmla="*/ 241 w 408"/>
                <a:gd name="T83" fmla="*/ 24 h 85"/>
                <a:gd name="T84" fmla="*/ 247 w 408"/>
                <a:gd name="T85" fmla="*/ 22 h 85"/>
                <a:gd name="T86" fmla="*/ 253 w 408"/>
                <a:gd name="T87" fmla="*/ 16 h 85"/>
                <a:gd name="T88" fmla="*/ 392 w 408"/>
                <a:gd name="T89" fmla="*/ 16 h 85"/>
                <a:gd name="T90" fmla="*/ 392 w 408"/>
                <a:gd name="T91" fmla="*/ 6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8" h="85">
                  <a:moveTo>
                    <a:pt x="249" y="0"/>
                  </a:moveTo>
                  <a:lnTo>
                    <a:pt x="247" y="2"/>
                  </a:lnTo>
                  <a:lnTo>
                    <a:pt x="247" y="2"/>
                  </a:lnTo>
                  <a:lnTo>
                    <a:pt x="245" y="4"/>
                  </a:lnTo>
                  <a:lnTo>
                    <a:pt x="245" y="4"/>
                  </a:lnTo>
                  <a:lnTo>
                    <a:pt x="239" y="8"/>
                  </a:lnTo>
                  <a:lnTo>
                    <a:pt x="169" y="8"/>
                  </a:lnTo>
                  <a:lnTo>
                    <a:pt x="169" y="8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3" y="2"/>
                  </a:lnTo>
                  <a:lnTo>
                    <a:pt x="161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2" y="71"/>
                  </a:lnTo>
                  <a:lnTo>
                    <a:pt x="6" y="79"/>
                  </a:lnTo>
                  <a:lnTo>
                    <a:pt x="12" y="83"/>
                  </a:lnTo>
                  <a:lnTo>
                    <a:pt x="18" y="85"/>
                  </a:lnTo>
                  <a:lnTo>
                    <a:pt x="390" y="85"/>
                  </a:lnTo>
                  <a:lnTo>
                    <a:pt x="390" y="85"/>
                  </a:lnTo>
                  <a:lnTo>
                    <a:pt x="398" y="83"/>
                  </a:lnTo>
                  <a:lnTo>
                    <a:pt x="404" y="79"/>
                  </a:lnTo>
                  <a:lnTo>
                    <a:pt x="408" y="71"/>
                  </a:lnTo>
                  <a:lnTo>
                    <a:pt x="408" y="63"/>
                  </a:lnTo>
                  <a:lnTo>
                    <a:pt x="408" y="0"/>
                  </a:lnTo>
                  <a:lnTo>
                    <a:pt x="249" y="0"/>
                  </a:lnTo>
                  <a:close/>
                  <a:moveTo>
                    <a:pt x="392" y="63"/>
                  </a:moveTo>
                  <a:lnTo>
                    <a:pt x="392" y="63"/>
                  </a:lnTo>
                  <a:lnTo>
                    <a:pt x="392" y="67"/>
                  </a:lnTo>
                  <a:lnTo>
                    <a:pt x="390" y="69"/>
                  </a:lnTo>
                  <a:lnTo>
                    <a:pt x="18" y="69"/>
                  </a:lnTo>
                  <a:lnTo>
                    <a:pt x="18" y="69"/>
                  </a:lnTo>
                  <a:lnTo>
                    <a:pt x="16" y="67"/>
                  </a:lnTo>
                  <a:lnTo>
                    <a:pt x="16" y="63"/>
                  </a:lnTo>
                  <a:lnTo>
                    <a:pt x="16" y="16"/>
                  </a:lnTo>
                  <a:lnTo>
                    <a:pt x="155" y="16"/>
                  </a:lnTo>
                  <a:lnTo>
                    <a:pt x="155" y="16"/>
                  </a:lnTo>
                  <a:lnTo>
                    <a:pt x="163" y="22"/>
                  </a:lnTo>
                  <a:lnTo>
                    <a:pt x="169" y="24"/>
                  </a:lnTo>
                  <a:lnTo>
                    <a:pt x="241" y="24"/>
                  </a:lnTo>
                  <a:lnTo>
                    <a:pt x="241" y="24"/>
                  </a:lnTo>
                  <a:lnTo>
                    <a:pt x="247" y="22"/>
                  </a:lnTo>
                  <a:lnTo>
                    <a:pt x="253" y="16"/>
                  </a:lnTo>
                  <a:lnTo>
                    <a:pt x="392" y="16"/>
                  </a:lnTo>
                  <a:lnTo>
                    <a:pt x="392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4" name="Freeform 27">
              <a:extLst>
                <a:ext uri="{FF2B5EF4-FFF2-40B4-BE49-F238E27FC236}">
                  <a16:creationId xmlns:a16="http://schemas.microsoft.com/office/drawing/2014/main" id="{14ADBDBA-FF10-4C08-85AC-3958CEF41F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76" y="2018"/>
              <a:ext cx="328" cy="187"/>
            </a:xfrm>
            <a:custGeom>
              <a:avLst/>
              <a:gdLst>
                <a:gd name="T0" fmla="*/ 0 w 328"/>
                <a:gd name="T1" fmla="*/ 187 h 187"/>
                <a:gd name="T2" fmla="*/ 16 w 328"/>
                <a:gd name="T3" fmla="*/ 107 h 187"/>
                <a:gd name="T4" fmla="*/ 58 w 328"/>
                <a:gd name="T5" fmla="*/ 138 h 187"/>
                <a:gd name="T6" fmla="*/ 62 w 328"/>
                <a:gd name="T7" fmla="*/ 142 h 187"/>
                <a:gd name="T8" fmla="*/ 81 w 328"/>
                <a:gd name="T9" fmla="*/ 142 h 187"/>
                <a:gd name="T10" fmla="*/ 85 w 328"/>
                <a:gd name="T11" fmla="*/ 142 h 187"/>
                <a:gd name="T12" fmla="*/ 99 w 328"/>
                <a:gd name="T13" fmla="*/ 107 h 187"/>
                <a:gd name="T14" fmla="*/ 113 w 328"/>
                <a:gd name="T15" fmla="*/ 152 h 187"/>
                <a:gd name="T16" fmla="*/ 121 w 328"/>
                <a:gd name="T17" fmla="*/ 158 h 187"/>
                <a:gd name="T18" fmla="*/ 137 w 328"/>
                <a:gd name="T19" fmla="*/ 158 h 187"/>
                <a:gd name="T20" fmla="*/ 145 w 328"/>
                <a:gd name="T21" fmla="*/ 152 h 187"/>
                <a:gd name="T22" fmla="*/ 181 w 328"/>
                <a:gd name="T23" fmla="*/ 107 h 187"/>
                <a:gd name="T24" fmla="*/ 195 w 328"/>
                <a:gd name="T25" fmla="*/ 138 h 187"/>
                <a:gd name="T26" fmla="*/ 201 w 328"/>
                <a:gd name="T27" fmla="*/ 142 h 187"/>
                <a:gd name="T28" fmla="*/ 217 w 328"/>
                <a:gd name="T29" fmla="*/ 142 h 187"/>
                <a:gd name="T30" fmla="*/ 225 w 328"/>
                <a:gd name="T31" fmla="*/ 136 h 187"/>
                <a:gd name="T32" fmla="*/ 249 w 328"/>
                <a:gd name="T33" fmla="*/ 152 h 187"/>
                <a:gd name="T34" fmla="*/ 251 w 328"/>
                <a:gd name="T35" fmla="*/ 156 h 187"/>
                <a:gd name="T36" fmla="*/ 272 w 328"/>
                <a:gd name="T37" fmla="*/ 158 h 187"/>
                <a:gd name="T38" fmla="*/ 276 w 328"/>
                <a:gd name="T39" fmla="*/ 156 h 187"/>
                <a:gd name="T40" fmla="*/ 294 w 328"/>
                <a:gd name="T41" fmla="*/ 107 h 187"/>
                <a:gd name="T42" fmla="*/ 314 w 328"/>
                <a:gd name="T43" fmla="*/ 187 h 187"/>
                <a:gd name="T44" fmla="*/ 328 w 328"/>
                <a:gd name="T45" fmla="*/ 16 h 187"/>
                <a:gd name="T46" fmla="*/ 328 w 328"/>
                <a:gd name="T47" fmla="*/ 10 h 187"/>
                <a:gd name="T48" fmla="*/ 320 w 328"/>
                <a:gd name="T49" fmla="*/ 2 h 187"/>
                <a:gd name="T50" fmla="*/ 16 w 328"/>
                <a:gd name="T51" fmla="*/ 0 h 187"/>
                <a:gd name="T52" fmla="*/ 10 w 328"/>
                <a:gd name="T53" fmla="*/ 2 h 187"/>
                <a:gd name="T54" fmla="*/ 0 w 328"/>
                <a:gd name="T55" fmla="*/ 10 h 187"/>
                <a:gd name="T56" fmla="*/ 0 w 328"/>
                <a:gd name="T57" fmla="*/ 99 h 187"/>
                <a:gd name="T58" fmla="*/ 0 w 328"/>
                <a:gd name="T59" fmla="*/ 99 h 187"/>
                <a:gd name="T60" fmla="*/ 0 w 328"/>
                <a:gd name="T61" fmla="*/ 99 h 187"/>
                <a:gd name="T62" fmla="*/ 314 w 328"/>
                <a:gd name="T63" fmla="*/ 16 h 187"/>
                <a:gd name="T64" fmla="*/ 288 w 328"/>
                <a:gd name="T65" fmla="*/ 91 h 187"/>
                <a:gd name="T66" fmla="*/ 282 w 328"/>
                <a:gd name="T67" fmla="*/ 93 h 187"/>
                <a:gd name="T68" fmla="*/ 266 w 328"/>
                <a:gd name="T69" fmla="*/ 142 h 187"/>
                <a:gd name="T70" fmla="*/ 243 w 328"/>
                <a:gd name="T71" fmla="*/ 77 h 187"/>
                <a:gd name="T72" fmla="*/ 241 w 328"/>
                <a:gd name="T73" fmla="*/ 73 h 187"/>
                <a:gd name="T74" fmla="*/ 237 w 328"/>
                <a:gd name="T75" fmla="*/ 71 h 187"/>
                <a:gd name="T76" fmla="*/ 229 w 328"/>
                <a:gd name="T77" fmla="*/ 77 h 187"/>
                <a:gd name="T78" fmla="*/ 207 w 328"/>
                <a:gd name="T79" fmla="*/ 126 h 187"/>
                <a:gd name="T80" fmla="*/ 193 w 328"/>
                <a:gd name="T81" fmla="*/ 95 h 187"/>
                <a:gd name="T82" fmla="*/ 185 w 328"/>
                <a:gd name="T83" fmla="*/ 91 h 187"/>
                <a:gd name="T84" fmla="*/ 155 w 328"/>
                <a:gd name="T85" fmla="*/ 91 h 187"/>
                <a:gd name="T86" fmla="*/ 147 w 328"/>
                <a:gd name="T87" fmla="*/ 95 h 187"/>
                <a:gd name="T88" fmla="*/ 127 w 328"/>
                <a:gd name="T89" fmla="*/ 142 h 187"/>
                <a:gd name="T90" fmla="*/ 107 w 328"/>
                <a:gd name="T91" fmla="*/ 77 h 187"/>
                <a:gd name="T92" fmla="*/ 101 w 328"/>
                <a:gd name="T93" fmla="*/ 71 h 187"/>
                <a:gd name="T94" fmla="*/ 95 w 328"/>
                <a:gd name="T95" fmla="*/ 73 h 187"/>
                <a:gd name="T96" fmla="*/ 75 w 328"/>
                <a:gd name="T97" fmla="*/ 126 h 187"/>
                <a:gd name="T98" fmla="*/ 58 w 328"/>
                <a:gd name="T99" fmla="*/ 95 h 187"/>
                <a:gd name="T100" fmla="*/ 56 w 328"/>
                <a:gd name="T101" fmla="*/ 91 h 187"/>
                <a:gd name="T102" fmla="*/ 16 w 328"/>
                <a:gd name="T103" fmla="*/ 91 h 187"/>
                <a:gd name="T104" fmla="*/ 314 w 328"/>
                <a:gd name="T105" fmla="*/ 1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28" h="187">
                  <a:moveTo>
                    <a:pt x="0" y="99"/>
                  </a:moveTo>
                  <a:lnTo>
                    <a:pt x="0" y="187"/>
                  </a:lnTo>
                  <a:lnTo>
                    <a:pt x="16" y="187"/>
                  </a:lnTo>
                  <a:lnTo>
                    <a:pt x="16" y="107"/>
                  </a:lnTo>
                  <a:lnTo>
                    <a:pt x="46" y="107"/>
                  </a:lnTo>
                  <a:lnTo>
                    <a:pt x="58" y="138"/>
                  </a:lnTo>
                  <a:lnTo>
                    <a:pt x="58" y="138"/>
                  </a:lnTo>
                  <a:lnTo>
                    <a:pt x="62" y="142"/>
                  </a:lnTo>
                  <a:lnTo>
                    <a:pt x="65" y="142"/>
                  </a:lnTo>
                  <a:lnTo>
                    <a:pt x="81" y="142"/>
                  </a:lnTo>
                  <a:lnTo>
                    <a:pt x="81" y="142"/>
                  </a:lnTo>
                  <a:lnTo>
                    <a:pt x="85" y="142"/>
                  </a:lnTo>
                  <a:lnTo>
                    <a:pt x="89" y="138"/>
                  </a:lnTo>
                  <a:lnTo>
                    <a:pt x="99" y="107"/>
                  </a:lnTo>
                  <a:lnTo>
                    <a:pt x="113" y="152"/>
                  </a:lnTo>
                  <a:lnTo>
                    <a:pt x="113" y="152"/>
                  </a:lnTo>
                  <a:lnTo>
                    <a:pt x="115" y="156"/>
                  </a:lnTo>
                  <a:lnTo>
                    <a:pt x="121" y="158"/>
                  </a:lnTo>
                  <a:lnTo>
                    <a:pt x="137" y="158"/>
                  </a:lnTo>
                  <a:lnTo>
                    <a:pt x="137" y="158"/>
                  </a:lnTo>
                  <a:lnTo>
                    <a:pt x="141" y="156"/>
                  </a:lnTo>
                  <a:lnTo>
                    <a:pt x="145" y="152"/>
                  </a:lnTo>
                  <a:lnTo>
                    <a:pt x="161" y="107"/>
                  </a:lnTo>
                  <a:lnTo>
                    <a:pt x="181" y="107"/>
                  </a:lnTo>
                  <a:lnTo>
                    <a:pt x="195" y="138"/>
                  </a:lnTo>
                  <a:lnTo>
                    <a:pt x="195" y="138"/>
                  </a:lnTo>
                  <a:lnTo>
                    <a:pt x="197" y="140"/>
                  </a:lnTo>
                  <a:lnTo>
                    <a:pt x="201" y="142"/>
                  </a:lnTo>
                  <a:lnTo>
                    <a:pt x="217" y="142"/>
                  </a:lnTo>
                  <a:lnTo>
                    <a:pt x="217" y="142"/>
                  </a:lnTo>
                  <a:lnTo>
                    <a:pt x="221" y="140"/>
                  </a:lnTo>
                  <a:lnTo>
                    <a:pt x="225" y="136"/>
                  </a:lnTo>
                  <a:lnTo>
                    <a:pt x="235" y="107"/>
                  </a:lnTo>
                  <a:lnTo>
                    <a:pt x="249" y="152"/>
                  </a:lnTo>
                  <a:lnTo>
                    <a:pt x="249" y="152"/>
                  </a:lnTo>
                  <a:lnTo>
                    <a:pt x="251" y="156"/>
                  </a:lnTo>
                  <a:lnTo>
                    <a:pt x="257" y="158"/>
                  </a:lnTo>
                  <a:lnTo>
                    <a:pt x="272" y="158"/>
                  </a:lnTo>
                  <a:lnTo>
                    <a:pt x="272" y="158"/>
                  </a:lnTo>
                  <a:lnTo>
                    <a:pt x="276" y="156"/>
                  </a:lnTo>
                  <a:lnTo>
                    <a:pt x="280" y="152"/>
                  </a:lnTo>
                  <a:lnTo>
                    <a:pt x="294" y="107"/>
                  </a:lnTo>
                  <a:lnTo>
                    <a:pt x="314" y="107"/>
                  </a:lnTo>
                  <a:lnTo>
                    <a:pt x="314" y="187"/>
                  </a:lnTo>
                  <a:lnTo>
                    <a:pt x="328" y="187"/>
                  </a:lnTo>
                  <a:lnTo>
                    <a:pt x="328" y="16"/>
                  </a:lnTo>
                  <a:lnTo>
                    <a:pt x="328" y="16"/>
                  </a:lnTo>
                  <a:lnTo>
                    <a:pt x="328" y="10"/>
                  </a:lnTo>
                  <a:lnTo>
                    <a:pt x="324" y="4"/>
                  </a:lnTo>
                  <a:lnTo>
                    <a:pt x="320" y="2"/>
                  </a:lnTo>
                  <a:lnTo>
                    <a:pt x="314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0" y="99"/>
                  </a:lnTo>
                  <a:close/>
                  <a:moveTo>
                    <a:pt x="314" y="16"/>
                  </a:moveTo>
                  <a:lnTo>
                    <a:pt x="314" y="91"/>
                  </a:lnTo>
                  <a:lnTo>
                    <a:pt x="288" y="91"/>
                  </a:lnTo>
                  <a:lnTo>
                    <a:pt x="288" y="91"/>
                  </a:lnTo>
                  <a:lnTo>
                    <a:pt x="282" y="93"/>
                  </a:lnTo>
                  <a:lnTo>
                    <a:pt x="280" y="97"/>
                  </a:lnTo>
                  <a:lnTo>
                    <a:pt x="266" y="142"/>
                  </a:lnTo>
                  <a:lnTo>
                    <a:pt x="263" y="142"/>
                  </a:lnTo>
                  <a:lnTo>
                    <a:pt x="243" y="77"/>
                  </a:lnTo>
                  <a:lnTo>
                    <a:pt x="243" y="77"/>
                  </a:lnTo>
                  <a:lnTo>
                    <a:pt x="241" y="73"/>
                  </a:lnTo>
                  <a:lnTo>
                    <a:pt x="237" y="71"/>
                  </a:lnTo>
                  <a:lnTo>
                    <a:pt x="237" y="71"/>
                  </a:lnTo>
                  <a:lnTo>
                    <a:pt x="231" y="73"/>
                  </a:lnTo>
                  <a:lnTo>
                    <a:pt x="229" y="77"/>
                  </a:lnTo>
                  <a:lnTo>
                    <a:pt x="211" y="126"/>
                  </a:lnTo>
                  <a:lnTo>
                    <a:pt x="207" y="126"/>
                  </a:lnTo>
                  <a:lnTo>
                    <a:pt x="193" y="95"/>
                  </a:lnTo>
                  <a:lnTo>
                    <a:pt x="193" y="95"/>
                  </a:lnTo>
                  <a:lnTo>
                    <a:pt x="191" y="91"/>
                  </a:lnTo>
                  <a:lnTo>
                    <a:pt x="185" y="91"/>
                  </a:lnTo>
                  <a:lnTo>
                    <a:pt x="155" y="91"/>
                  </a:lnTo>
                  <a:lnTo>
                    <a:pt x="155" y="91"/>
                  </a:lnTo>
                  <a:lnTo>
                    <a:pt x="151" y="91"/>
                  </a:lnTo>
                  <a:lnTo>
                    <a:pt x="147" y="95"/>
                  </a:lnTo>
                  <a:lnTo>
                    <a:pt x="131" y="142"/>
                  </a:lnTo>
                  <a:lnTo>
                    <a:pt x="127" y="142"/>
                  </a:lnTo>
                  <a:lnTo>
                    <a:pt x="107" y="77"/>
                  </a:lnTo>
                  <a:lnTo>
                    <a:pt x="107" y="77"/>
                  </a:lnTo>
                  <a:lnTo>
                    <a:pt x="105" y="73"/>
                  </a:lnTo>
                  <a:lnTo>
                    <a:pt x="101" y="71"/>
                  </a:lnTo>
                  <a:lnTo>
                    <a:pt x="101" y="71"/>
                  </a:lnTo>
                  <a:lnTo>
                    <a:pt x="95" y="73"/>
                  </a:lnTo>
                  <a:lnTo>
                    <a:pt x="93" y="77"/>
                  </a:lnTo>
                  <a:lnTo>
                    <a:pt x="75" y="126"/>
                  </a:lnTo>
                  <a:lnTo>
                    <a:pt x="71" y="126"/>
                  </a:lnTo>
                  <a:lnTo>
                    <a:pt x="58" y="95"/>
                  </a:lnTo>
                  <a:lnTo>
                    <a:pt x="58" y="95"/>
                  </a:lnTo>
                  <a:lnTo>
                    <a:pt x="56" y="91"/>
                  </a:lnTo>
                  <a:lnTo>
                    <a:pt x="50" y="91"/>
                  </a:lnTo>
                  <a:lnTo>
                    <a:pt x="16" y="91"/>
                  </a:lnTo>
                  <a:lnTo>
                    <a:pt x="16" y="16"/>
                  </a:lnTo>
                  <a:lnTo>
                    <a:pt x="314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99" name="Freeform 31">
            <a:extLst>
              <a:ext uri="{FF2B5EF4-FFF2-40B4-BE49-F238E27FC236}">
                <a16:creationId xmlns:a16="http://schemas.microsoft.com/office/drawing/2014/main" id="{6EA811C8-2197-4626-ACE4-590735EE5E0C}"/>
              </a:ext>
            </a:extLst>
          </p:cNvPr>
          <p:cNvSpPr>
            <a:spLocks noEditPoints="1"/>
          </p:cNvSpPr>
          <p:nvPr/>
        </p:nvSpPr>
        <p:spPr bwMode="auto">
          <a:xfrm>
            <a:off x="680482" y="5834337"/>
            <a:ext cx="510886" cy="409864"/>
          </a:xfrm>
          <a:custGeom>
            <a:avLst/>
            <a:gdLst>
              <a:gd name="T0" fmla="*/ 229 w 354"/>
              <a:gd name="T1" fmla="*/ 282 h 284"/>
              <a:gd name="T2" fmla="*/ 199 w 354"/>
              <a:gd name="T3" fmla="*/ 262 h 284"/>
              <a:gd name="T4" fmla="*/ 193 w 354"/>
              <a:gd name="T5" fmla="*/ 166 h 284"/>
              <a:gd name="T6" fmla="*/ 209 w 354"/>
              <a:gd name="T7" fmla="*/ 243 h 284"/>
              <a:gd name="T8" fmla="*/ 231 w 354"/>
              <a:gd name="T9" fmla="*/ 268 h 284"/>
              <a:gd name="T10" fmla="*/ 298 w 354"/>
              <a:gd name="T11" fmla="*/ 266 h 284"/>
              <a:gd name="T12" fmla="*/ 328 w 354"/>
              <a:gd name="T13" fmla="*/ 245 h 284"/>
              <a:gd name="T14" fmla="*/ 338 w 354"/>
              <a:gd name="T15" fmla="*/ 215 h 284"/>
              <a:gd name="T16" fmla="*/ 318 w 354"/>
              <a:gd name="T17" fmla="*/ 118 h 284"/>
              <a:gd name="T18" fmla="*/ 282 w 354"/>
              <a:gd name="T19" fmla="*/ 65 h 284"/>
              <a:gd name="T20" fmla="*/ 231 w 354"/>
              <a:gd name="T21" fmla="*/ 32 h 284"/>
              <a:gd name="T22" fmla="*/ 211 w 354"/>
              <a:gd name="T23" fmla="*/ 34 h 284"/>
              <a:gd name="T24" fmla="*/ 207 w 354"/>
              <a:gd name="T25" fmla="*/ 75 h 284"/>
              <a:gd name="T26" fmla="*/ 195 w 354"/>
              <a:gd name="T27" fmla="*/ 32 h 284"/>
              <a:gd name="T28" fmla="*/ 219 w 354"/>
              <a:gd name="T29" fmla="*/ 14 h 284"/>
              <a:gd name="T30" fmla="*/ 255 w 354"/>
              <a:gd name="T31" fmla="*/ 26 h 284"/>
              <a:gd name="T32" fmla="*/ 304 w 354"/>
              <a:gd name="T33" fmla="*/ 65 h 284"/>
              <a:gd name="T34" fmla="*/ 342 w 354"/>
              <a:gd name="T35" fmla="*/ 132 h 284"/>
              <a:gd name="T36" fmla="*/ 354 w 354"/>
              <a:gd name="T37" fmla="*/ 215 h 284"/>
              <a:gd name="T38" fmla="*/ 334 w 354"/>
              <a:gd name="T39" fmla="*/ 264 h 284"/>
              <a:gd name="T40" fmla="*/ 290 w 354"/>
              <a:gd name="T41" fmla="*/ 284 h 284"/>
              <a:gd name="T42" fmla="*/ 62 w 354"/>
              <a:gd name="T43" fmla="*/ 284 h 284"/>
              <a:gd name="T44" fmla="*/ 18 w 354"/>
              <a:gd name="T45" fmla="*/ 264 h 284"/>
              <a:gd name="T46" fmla="*/ 0 w 354"/>
              <a:gd name="T47" fmla="*/ 215 h 284"/>
              <a:gd name="T48" fmla="*/ 12 w 354"/>
              <a:gd name="T49" fmla="*/ 132 h 284"/>
              <a:gd name="T50" fmla="*/ 50 w 354"/>
              <a:gd name="T51" fmla="*/ 65 h 284"/>
              <a:gd name="T52" fmla="*/ 97 w 354"/>
              <a:gd name="T53" fmla="*/ 26 h 284"/>
              <a:gd name="T54" fmla="*/ 133 w 354"/>
              <a:gd name="T55" fmla="*/ 14 h 284"/>
              <a:gd name="T56" fmla="*/ 159 w 354"/>
              <a:gd name="T57" fmla="*/ 32 h 284"/>
              <a:gd name="T58" fmla="*/ 145 w 354"/>
              <a:gd name="T59" fmla="*/ 43 h 284"/>
              <a:gd name="T60" fmla="*/ 141 w 354"/>
              <a:gd name="T61" fmla="*/ 34 h 284"/>
              <a:gd name="T62" fmla="*/ 121 w 354"/>
              <a:gd name="T63" fmla="*/ 32 h 284"/>
              <a:gd name="T64" fmla="*/ 70 w 354"/>
              <a:gd name="T65" fmla="*/ 65 h 284"/>
              <a:gd name="T66" fmla="*/ 34 w 354"/>
              <a:gd name="T67" fmla="*/ 118 h 284"/>
              <a:gd name="T68" fmla="*/ 16 w 354"/>
              <a:gd name="T69" fmla="*/ 215 h 284"/>
              <a:gd name="T70" fmla="*/ 24 w 354"/>
              <a:gd name="T71" fmla="*/ 245 h 284"/>
              <a:gd name="T72" fmla="*/ 54 w 354"/>
              <a:gd name="T73" fmla="*/ 266 h 284"/>
              <a:gd name="T74" fmla="*/ 121 w 354"/>
              <a:gd name="T75" fmla="*/ 268 h 284"/>
              <a:gd name="T76" fmla="*/ 145 w 354"/>
              <a:gd name="T77" fmla="*/ 235 h 284"/>
              <a:gd name="T78" fmla="*/ 161 w 354"/>
              <a:gd name="T79" fmla="*/ 235 h 284"/>
              <a:gd name="T80" fmla="*/ 147 w 354"/>
              <a:gd name="T81" fmla="*/ 270 h 284"/>
              <a:gd name="T82" fmla="*/ 115 w 354"/>
              <a:gd name="T83" fmla="*/ 284 h 284"/>
              <a:gd name="T84" fmla="*/ 175 w 354"/>
              <a:gd name="T85" fmla="*/ 105 h 284"/>
              <a:gd name="T86" fmla="*/ 115 w 354"/>
              <a:gd name="T87" fmla="*/ 162 h 284"/>
              <a:gd name="T88" fmla="*/ 167 w 354"/>
              <a:gd name="T89" fmla="*/ 91 h 284"/>
              <a:gd name="T90" fmla="*/ 233 w 354"/>
              <a:gd name="T91" fmla="*/ 144 h 284"/>
              <a:gd name="T92" fmla="*/ 235 w 354"/>
              <a:gd name="T93" fmla="*/ 185 h 284"/>
              <a:gd name="T94" fmla="*/ 227 w 354"/>
              <a:gd name="T95" fmla="*/ 150 h 284"/>
              <a:gd name="T96" fmla="*/ 123 w 354"/>
              <a:gd name="T97" fmla="*/ 150 h 284"/>
              <a:gd name="T98" fmla="*/ 179 w 354"/>
              <a:gd name="T99" fmla="*/ 95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4" h="284">
                <a:moveTo>
                  <a:pt x="290" y="284"/>
                </a:moveTo>
                <a:lnTo>
                  <a:pt x="237" y="284"/>
                </a:lnTo>
                <a:lnTo>
                  <a:pt x="237" y="284"/>
                </a:lnTo>
                <a:lnTo>
                  <a:pt x="229" y="282"/>
                </a:lnTo>
                <a:lnTo>
                  <a:pt x="219" y="280"/>
                </a:lnTo>
                <a:lnTo>
                  <a:pt x="211" y="276"/>
                </a:lnTo>
                <a:lnTo>
                  <a:pt x="205" y="270"/>
                </a:lnTo>
                <a:lnTo>
                  <a:pt x="199" y="262"/>
                </a:lnTo>
                <a:lnTo>
                  <a:pt x="195" y="254"/>
                </a:lnTo>
                <a:lnTo>
                  <a:pt x="193" y="245"/>
                </a:lnTo>
                <a:lnTo>
                  <a:pt x="193" y="235"/>
                </a:lnTo>
                <a:lnTo>
                  <a:pt x="193" y="166"/>
                </a:lnTo>
                <a:lnTo>
                  <a:pt x="207" y="166"/>
                </a:lnTo>
                <a:lnTo>
                  <a:pt x="207" y="235"/>
                </a:lnTo>
                <a:lnTo>
                  <a:pt x="207" y="235"/>
                </a:lnTo>
                <a:lnTo>
                  <a:pt x="209" y="243"/>
                </a:lnTo>
                <a:lnTo>
                  <a:pt x="211" y="249"/>
                </a:lnTo>
                <a:lnTo>
                  <a:pt x="217" y="258"/>
                </a:lnTo>
                <a:lnTo>
                  <a:pt x="225" y="266"/>
                </a:lnTo>
                <a:lnTo>
                  <a:pt x="231" y="268"/>
                </a:lnTo>
                <a:lnTo>
                  <a:pt x="237" y="268"/>
                </a:lnTo>
                <a:lnTo>
                  <a:pt x="290" y="268"/>
                </a:lnTo>
                <a:lnTo>
                  <a:pt x="290" y="268"/>
                </a:lnTo>
                <a:lnTo>
                  <a:pt x="298" y="266"/>
                </a:lnTo>
                <a:lnTo>
                  <a:pt x="308" y="264"/>
                </a:lnTo>
                <a:lnTo>
                  <a:pt x="316" y="258"/>
                </a:lnTo>
                <a:lnTo>
                  <a:pt x="322" y="252"/>
                </a:lnTo>
                <a:lnTo>
                  <a:pt x="328" y="245"/>
                </a:lnTo>
                <a:lnTo>
                  <a:pt x="334" y="237"/>
                </a:lnTo>
                <a:lnTo>
                  <a:pt x="336" y="225"/>
                </a:lnTo>
                <a:lnTo>
                  <a:pt x="338" y="215"/>
                </a:lnTo>
                <a:lnTo>
                  <a:pt x="338" y="215"/>
                </a:lnTo>
                <a:lnTo>
                  <a:pt x="336" y="185"/>
                </a:lnTo>
                <a:lnTo>
                  <a:pt x="332" y="160"/>
                </a:lnTo>
                <a:lnTo>
                  <a:pt x="326" y="138"/>
                </a:lnTo>
                <a:lnTo>
                  <a:pt x="318" y="118"/>
                </a:lnTo>
                <a:lnTo>
                  <a:pt x="310" y="101"/>
                </a:lnTo>
                <a:lnTo>
                  <a:pt x="300" y="87"/>
                </a:lnTo>
                <a:lnTo>
                  <a:pt x="290" y="75"/>
                </a:lnTo>
                <a:lnTo>
                  <a:pt x="282" y="65"/>
                </a:lnTo>
                <a:lnTo>
                  <a:pt x="282" y="65"/>
                </a:lnTo>
                <a:lnTo>
                  <a:pt x="263" y="49"/>
                </a:lnTo>
                <a:lnTo>
                  <a:pt x="245" y="37"/>
                </a:lnTo>
                <a:lnTo>
                  <a:pt x="231" y="32"/>
                </a:lnTo>
                <a:lnTo>
                  <a:pt x="219" y="30"/>
                </a:lnTo>
                <a:lnTo>
                  <a:pt x="219" y="30"/>
                </a:lnTo>
                <a:lnTo>
                  <a:pt x="215" y="32"/>
                </a:lnTo>
                <a:lnTo>
                  <a:pt x="211" y="34"/>
                </a:lnTo>
                <a:lnTo>
                  <a:pt x="211" y="34"/>
                </a:lnTo>
                <a:lnTo>
                  <a:pt x="209" y="37"/>
                </a:lnTo>
                <a:lnTo>
                  <a:pt x="207" y="43"/>
                </a:lnTo>
                <a:lnTo>
                  <a:pt x="207" y="75"/>
                </a:lnTo>
                <a:lnTo>
                  <a:pt x="193" y="75"/>
                </a:lnTo>
                <a:lnTo>
                  <a:pt x="193" y="43"/>
                </a:lnTo>
                <a:lnTo>
                  <a:pt x="193" y="43"/>
                </a:lnTo>
                <a:lnTo>
                  <a:pt x="195" y="32"/>
                </a:lnTo>
                <a:lnTo>
                  <a:pt x="201" y="22"/>
                </a:lnTo>
                <a:lnTo>
                  <a:pt x="201" y="22"/>
                </a:lnTo>
                <a:lnTo>
                  <a:pt x="209" y="16"/>
                </a:lnTo>
                <a:lnTo>
                  <a:pt x="219" y="14"/>
                </a:lnTo>
                <a:lnTo>
                  <a:pt x="219" y="14"/>
                </a:lnTo>
                <a:lnTo>
                  <a:pt x="227" y="16"/>
                </a:lnTo>
                <a:lnTo>
                  <a:pt x="237" y="18"/>
                </a:lnTo>
                <a:lnTo>
                  <a:pt x="255" y="26"/>
                </a:lnTo>
                <a:lnTo>
                  <a:pt x="276" y="37"/>
                </a:lnTo>
                <a:lnTo>
                  <a:pt x="294" y="53"/>
                </a:lnTo>
                <a:lnTo>
                  <a:pt x="294" y="53"/>
                </a:lnTo>
                <a:lnTo>
                  <a:pt x="304" y="65"/>
                </a:lnTo>
                <a:lnTo>
                  <a:pt x="314" y="77"/>
                </a:lnTo>
                <a:lnTo>
                  <a:pt x="324" y="93"/>
                </a:lnTo>
                <a:lnTo>
                  <a:pt x="332" y="110"/>
                </a:lnTo>
                <a:lnTo>
                  <a:pt x="342" y="132"/>
                </a:lnTo>
                <a:lnTo>
                  <a:pt x="348" y="158"/>
                </a:lnTo>
                <a:lnTo>
                  <a:pt x="352" y="185"/>
                </a:lnTo>
                <a:lnTo>
                  <a:pt x="354" y="215"/>
                </a:lnTo>
                <a:lnTo>
                  <a:pt x="354" y="215"/>
                </a:lnTo>
                <a:lnTo>
                  <a:pt x="352" y="229"/>
                </a:lnTo>
                <a:lnTo>
                  <a:pt x="348" y="243"/>
                </a:lnTo>
                <a:lnTo>
                  <a:pt x="342" y="254"/>
                </a:lnTo>
                <a:lnTo>
                  <a:pt x="334" y="264"/>
                </a:lnTo>
                <a:lnTo>
                  <a:pt x="324" y="272"/>
                </a:lnTo>
                <a:lnTo>
                  <a:pt x="314" y="278"/>
                </a:lnTo>
                <a:lnTo>
                  <a:pt x="302" y="282"/>
                </a:lnTo>
                <a:lnTo>
                  <a:pt x="290" y="284"/>
                </a:lnTo>
                <a:lnTo>
                  <a:pt x="290" y="284"/>
                </a:lnTo>
                <a:close/>
                <a:moveTo>
                  <a:pt x="115" y="284"/>
                </a:moveTo>
                <a:lnTo>
                  <a:pt x="62" y="284"/>
                </a:lnTo>
                <a:lnTo>
                  <a:pt x="62" y="284"/>
                </a:lnTo>
                <a:lnTo>
                  <a:pt x="50" y="282"/>
                </a:lnTo>
                <a:lnTo>
                  <a:pt x="38" y="278"/>
                </a:lnTo>
                <a:lnTo>
                  <a:pt x="28" y="272"/>
                </a:lnTo>
                <a:lnTo>
                  <a:pt x="18" y="264"/>
                </a:lnTo>
                <a:lnTo>
                  <a:pt x="10" y="254"/>
                </a:lnTo>
                <a:lnTo>
                  <a:pt x="4" y="243"/>
                </a:lnTo>
                <a:lnTo>
                  <a:pt x="0" y="229"/>
                </a:lnTo>
                <a:lnTo>
                  <a:pt x="0" y="215"/>
                </a:lnTo>
                <a:lnTo>
                  <a:pt x="0" y="215"/>
                </a:lnTo>
                <a:lnTo>
                  <a:pt x="0" y="185"/>
                </a:lnTo>
                <a:lnTo>
                  <a:pt x="4" y="158"/>
                </a:lnTo>
                <a:lnTo>
                  <a:pt x="12" y="132"/>
                </a:lnTo>
                <a:lnTo>
                  <a:pt x="20" y="110"/>
                </a:lnTo>
                <a:lnTo>
                  <a:pt x="30" y="93"/>
                </a:lnTo>
                <a:lnTo>
                  <a:pt x="40" y="77"/>
                </a:lnTo>
                <a:lnTo>
                  <a:pt x="50" y="65"/>
                </a:lnTo>
                <a:lnTo>
                  <a:pt x="58" y="55"/>
                </a:lnTo>
                <a:lnTo>
                  <a:pt x="58" y="55"/>
                </a:lnTo>
                <a:lnTo>
                  <a:pt x="76" y="37"/>
                </a:lnTo>
                <a:lnTo>
                  <a:pt x="97" y="26"/>
                </a:lnTo>
                <a:lnTo>
                  <a:pt x="117" y="18"/>
                </a:lnTo>
                <a:lnTo>
                  <a:pt x="125" y="16"/>
                </a:lnTo>
                <a:lnTo>
                  <a:pt x="133" y="14"/>
                </a:lnTo>
                <a:lnTo>
                  <a:pt x="133" y="14"/>
                </a:lnTo>
                <a:lnTo>
                  <a:pt x="143" y="16"/>
                </a:lnTo>
                <a:lnTo>
                  <a:pt x="151" y="22"/>
                </a:lnTo>
                <a:lnTo>
                  <a:pt x="151" y="22"/>
                </a:lnTo>
                <a:lnTo>
                  <a:pt x="159" y="32"/>
                </a:lnTo>
                <a:lnTo>
                  <a:pt x="161" y="43"/>
                </a:lnTo>
                <a:lnTo>
                  <a:pt x="161" y="75"/>
                </a:lnTo>
                <a:lnTo>
                  <a:pt x="145" y="75"/>
                </a:lnTo>
                <a:lnTo>
                  <a:pt x="145" y="43"/>
                </a:lnTo>
                <a:lnTo>
                  <a:pt x="145" y="43"/>
                </a:lnTo>
                <a:lnTo>
                  <a:pt x="143" y="37"/>
                </a:lnTo>
                <a:lnTo>
                  <a:pt x="141" y="34"/>
                </a:lnTo>
                <a:lnTo>
                  <a:pt x="141" y="34"/>
                </a:lnTo>
                <a:lnTo>
                  <a:pt x="137" y="32"/>
                </a:lnTo>
                <a:lnTo>
                  <a:pt x="133" y="30"/>
                </a:lnTo>
                <a:lnTo>
                  <a:pt x="133" y="30"/>
                </a:lnTo>
                <a:lnTo>
                  <a:pt x="121" y="32"/>
                </a:lnTo>
                <a:lnTo>
                  <a:pt x="107" y="37"/>
                </a:lnTo>
                <a:lnTo>
                  <a:pt x="89" y="49"/>
                </a:lnTo>
                <a:lnTo>
                  <a:pt x="70" y="65"/>
                </a:lnTo>
                <a:lnTo>
                  <a:pt x="70" y="65"/>
                </a:lnTo>
                <a:lnTo>
                  <a:pt x="62" y="75"/>
                </a:lnTo>
                <a:lnTo>
                  <a:pt x="52" y="87"/>
                </a:lnTo>
                <a:lnTo>
                  <a:pt x="42" y="101"/>
                </a:lnTo>
                <a:lnTo>
                  <a:pt x="34" y="118"/>
                </a:lnTo>
                <a:lnTo>
                  <a:pt x="26" y="138"/>
                </a:lnTo>
                <a:lnTo>
                  <a:pt x="20" y="160"/>
                </a:lnTo>
                <a:lnTo>
                  <a:pt x="16" y="187"/>
                </a:lnTo>
                <a:lnTo>
                  <a:pt x="16" y="215"/>
                </a:lnTo>
                <a:lnTo>
                  <a:pt x="16" y="215"/>
                </a:lnTo>
                <a:lnTo>
                  <a:pt x="16" y="225"/>
                </a:lnTo>
                <a:lnTo>
                  <a:pt x="20" y="237"/>
                </a:lnTo>
                <a:lnTo>
                  <a:pt x="24" y="245"/>
                </a:lnTo>
                <a:lnTo>
                  <a:pt x="30" y="252"/>
                </a:lnTo>
                <a:lnTo>
                  <a:pt x="36" y="258"/>
                </a:lnTo>
                <a:lnTo>
                  <a:pt x="44" y="264"/>
                </a:lnTo>
                <a:lnTo>
                  <a:pt x="54" y="266"/>
                </a:lnTo>
                <a:lnTo>
                  <a:pt x="62" y="268"/>
                </a:lnTo>
                <a:lnTo>
                  <a:pt x="115" y="268"/>
                </a:lnTo>
                <a:lnTo>
                  <a:pt x="115" y="268"/>
                </a:lnTo>
                <a:lnTo>
                  <a:pt x="121" y="268"/>
                </a:lnTo>
                <a:lnTo>
                  <a:pt x="127" y="266"/>
                </a:lnTo>
                <a:lnTo>
                  <a:pt x="135" y="258"/>
                </a:lnTo>
                <a:lnTo>
                  <a:pt x="143" y="249"/>
                </a:lnTo>
                <a:lnTo>
                  <a:pt x="145" y="235"/>
                </a:lnTo>
                <a:lnTo>
                  <a:pt x="145" y="166"/>
                </a:lnTo>
                <a:lnTo>
                  <a:pt x="161" y="166"/>
                </a:lnTo>
                <a:lnTo>
                  <a:pt x="161" y="235"/>
                </a:lnTo>
                <a:lnTo>
                  <a:pt x="161" y="235"/>
                </a:lnTo>
                <a:lnTo>
                  <a:pt x="159" y="245"/>
                </a:lnTo>
                <a:lnTo>
                  <a:pt x="157" y="254"/>
                </a:lnTo>
                <a:lnTo>
                  <a:pt x="153" y="262"/>
                </a:lnTo>
                <a:lnTo>
                  <a:pt x="147" y="270"/>
                </a:lnTo>
                <a:lnTo>
                  <a:pt x="141" y="276"/>
                </a:lnTo>
                <a:lnTo>
                  <a:pt x="133" y="280"/>
                </a:lnTo>
                <a:lnTo>
                  <a:pt x="125" y="282"/>
                </a:lnTo>
                <a:lnTo>
                  <a:pt x="115" y="284"/>
                </a:lnTo>
                <a:lnTo>
                  <a:pt x="115" y="284"/>
                </a:lnTo>
                <a:close/>
                <a:moveTo>
                  <a:pt x="219" y="185"/>
                </a:moveTo>
                <a:lnTo>
                  <a:pt x="219" y="154"/>
                </a:lnTo>
                <a:lnTo>
                  <a:pt x="175" y="105"/>
                </a:lnTo>
                <a:lnTo>
                  <a:pt x="131" y="154"/>
                </a:lnTo>
                <a:lnTo>
                  <a:pt x="131" y="185"/>
                </a:lnTo>
                <a:lnTo>
                  <a:pt x="115" y="185"/>
                </a:lnTo>
                <a:lnTo>
                  <a:pt x="115" y="162"/>
                </a:lnTo>
                <a:lnTo>
                  <a:pt x="99" y="170"/>
                </a:lnTo>
                <a:lnTo>
                  <a:pt x="93" y="156"/>
                </a:lnTo>
                <a:lnTo>
                  <a:pt x="119" y="144"/>
                </a:lnTo>
                <a:lnTo>
                  <a:pt x="167" y="91"/>
                </a:lnTo>
                <a:lnTo>
                  <a:pt x="167" y="0"/>
                </a:lnTo>
                <a:lnTo>
                  <a:pt x="183" y="0"/>
                </a:lnTo>
                <a:lnTo>
                  <a:pt x="183" y="91"/>
                </a:lnTo>
                <a:lnTo>
                  <a:pt x="233" y="144"/>
                </a:lnTo>
                <a:lnTo>
                  <a:pt x="259" y="156"/>
                </a:lnTo>
                <a:lnTo>
                  <a:pt x="253" y="170"/>
                </a:lnTo>
                <a:lnTo>
                  <a:pt x="235" y="162"/>
                </a:lnTo>
                <a:lnTo>
                  <a:pt x="235" y="185"/>
                </a:lnTo>
                <a:lnTo>
                  <a:pt x="219" y="185"/>
                </a:lnTo>
                <a:close/>
                <a:moveTo>
                  <a:pt x="227" y="150"/>
                </a:moveTo>
                <a:lnTo>
                  <a:pt x="227" y="150"/>
                </a:lnTo>
                <a:lnTo>
                  <a:pt x="227" y="150"/>
                </a:lnTo>
                <a:lnTo>
                  <a:pt x="227" y="150"/>
                </a:lnTo>
                <a:close/>
                <a:moveTo>
                  <a:pt x="123" y="150"/>
                </a:moveTo>
                <a:lnTo>
                  <a:pt x="125" y="150"/>
                </a:lnTo>
                <a:lnTo>
                  <a:pt x="123" y="150"/>
                </a:lnTo>
                <a:lnTo>
                  <a:pt x="123" y="150"/>
                </a:lnTo>
                <a:close/>
                <a:moveTo>
                  <a:pt x="173" y="95"/>
                </a:moveTo>
                <a:lnTo>
                  <a:pt x="175" y="97"/>
                </a:lnTo>
                <a:lnTo>
                  <a:pt x="179" y="95"/>
                </a:lnTo>
                <a:lnTo>
                  <a:pt x="173" y="95"/>
                </a:lnTo>
                <a:close/>
              </a:path>
            </a:pathLst>
          </a:custGeom>
          <a:solidFill>
            <a:srgbClr val="41CED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102" name="Group 34">
            <a:extLst>
              <a:ext uri="{FF2B5EF4-FFF2-40B4-BE49-F238E27FC236}">
                <a16:creationId xmlns:a16="http://schemas.microsoft.com/office/drawing/2014/main" id="{459A6252-D725-4E61-93FF-D8183BA3A78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963116" y="5796797"/>
            <a:ext cx="511175" cy="441325"/>
            <a:chOff x="3679" y="2021"/>
            <a:chExt cx="322" cy="278"/>
          </a:xfrm>
          <a:solidFill>
            <a:srgbClr val="41CED9"/>
          </a:solidFill>
        </p:grpSpPr>
        <p:sp>
          <p:nvSpPr>
            <p:cNvPr id="104" name="Freeform 35">
              <a:extLst>
                <a:ext uri="{FF2B5EF4-FFF2-40B4-BE49-F238E27FC236}">
                  <a16:creationId xmlns:a16="http://schemas.microsoft.com/office/drawing/2014/main" id="{1018C13D-89DE-4C4E-B133-EA6779D818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79" y="2021"/>
              <a:ext cx="322" cy="278"/>
            </a:xfrm>
            <a:custGeom>
              <a:avLst/>
              <a:gdLst>
                <a:gd name="T0" fmla="*/ 254 w 322"/>
                <a:gd name="T1" fmla="*/ 8 h 278"/>
                <a:gd name="T2" fmla="*/ 240 w 322"/>
                <a:gd name="T3" fmla="*/ 0 h 278"/>
                <a:gd name="T4" fmla="*/ 222 w 322"/>
                <a:gd name="T5" fmla="*/ 2 h 278"/>
                <a:gd name="T6" fmla="*/ 162 w 322"/>
                <a:gd name="T7" fmla="*/ 18 h 278"/>
                <a:gd name="T8" fmla="*/ 114 w 322"/>
                <a:gd name="T9" fmla="*/ 10 h 278"/>
                <a:gd name="T10" fmla="*/ 88 w 322"/>
                <a:gd name="T11" fmla="*/ 0 h 278"/>
                <a:gd name="T12" fmla="*/ 72 w 322"/>
                <a:gd name="T13" fmla="*/ 4 h 278"/>
                <a:gd name="T14" fmla="*/ 0 w 322"/>
                <a:gd name="T15" fmla="*/ 200 h 278"/>
                <a:gd name="T16" fmla="*/ 2 w 322"/>
                <a:gd name="T17" fmla="*/ 218 h 278"/>
                <a:gd name="T18" fmla="*/ 30 w 322"/>
                <a:gd name="T19" fmla="*/ 242 h 278"/>
                <a:gd name="T20" fmla="*/ 104 w 322"/>
                <a:gd name="T21" fmla="*/ 272 h 278"/>
                <a:gd name="T22" fmla="*/ 162 w 322"/>
                <a:gd name="T23" fmla="*/ 278 h 278"/>
                <a:gd name="T24" fmla="*/ 238 w 322"/>
                <a:gd name="T25" fmla="*/ 266 h 278"/>
                <a:gd name="T26" fmla="*/ 312 w 322"/>
                <a:gd name="T27" fmla="*/ 230 h 278"/>
                <a:gd name="T28" fmla="*/ 322 w 322"/>
                <a:gd name="T29" fmla="*/ 218 h 278"/>
                <a:gd name="T30" fmla="*/ 302 w 322"/>
                <a:gd name="T31" fmla="*/ 216 h 278"/>
                <a:gd name="T32" fmla="*/ 250 w 322"/>
                <a:gd name="T33" fmla="*/ 244 h 278"/>
                <a:gd name="T34" fmla="*/ 180 w 322"/>
                <a:gd name="T35" fmla="*/ 260 h 278"/>
                <a:gd name="T36" fmla="*/ 108 w 322"/>
                <a:gd name="T37" fmla="*/ 254 h 278"/>
                <a:gd name="T38" fmla="*/ 38 w 322"/>
                <a:gd name="T39" fmla="*/ 226 h 278"/>
                <a:gd name="T40" fmla="*/ 18 w 322"/>
                <a:gd name="T41" fmla="*/ 212 h 278"/>
                <a:gd name="T42" fmla="*/ 42 w 322"/>
                <a:gd name="T43" fmla="*/ 194 h 278"/>
                <a:gd name="T44" fmla="*/ 108 w 322"/>
                <a:gd name="T45" fmla="*/ 222 h 278"/>
                <a:gd name="T46" fmla="*/ 160 w 322"/>
                <a:gd name="T47" fmla="*/ 228 h 278"/>
                <a:gd name="T48" fmla="*/ 204 w 322"/>
                <a:gd name="T49" fmla="*/ 222 h 278"/>
                <a:gd name="T50" fmla="*/ 208 w 322"/>
                <a:gd name="T51" fmla="*/ 214 h 278"/>
                <a:gd name="T52" fmla="*/ 204 w 322"/>
                <a:gd name="T53" fmla="*/ 208 h 278"/>
                <a:gd name="T54" fmla="*/ 176 w 322"/>
                <a:gd name="T55" fmla="*/ 210 h 278"/>
                <a:gd name="T56" fmla="*/ 90 w 322"/>
                <a:gd name="T57" fmla="*/ 198 h 278"/>
                <a:gd name="T58" fmla="*/ 54 w 322"/>
                <a:gd name="T59" fmla="*/ 96 h 278"/>
                <a:gd name="T60" fmla="*/ 102 w 322"/>
                <a:gd name="T61" fmla="*/ 120 h 278"/>
                <a:gd name="T62" fmla="*/ 126 w 322"/>
                <a:gd name="T63" fmla="*/ 124 h 278"/>
                <a:gd name="T64" fmla="*/ 130 w 322"/>
                <a:gd name="T65" fmla="*/ 118 h 278"/>
                <a:gd name="T66" fmla="*/ 126 w 322"/>
                <a:gd name="T67" fmla="*/ 110 h 278"/>
                <a:gd name="T68" fmla="*/ 90 w 322"/>
                <a:gd name="T69" fmla="*/ 96 h 278"/>
                <a:gd name="T70" fmla="*/ 78 w 322"/>
                <a:gd name="T71" fmla="*/ 22 h 278"/>
                <a:gd name="T72" fmla="*/ 86 w 322"/>
                <a:gd name="T73" fmla="*/ 16 h 278"/>
                <a:gd name="T74" fmla="*/ 108 w 322"/>
                <a:gd name="T75" fmla="*/ 26 h 278"/>
                <a:gd name="T76" fmla="*/ 162 w 322"/>
                <a:gd name="T77" fmla="*/ 36 h 278"/>
                <a:gd name="T78" fmla="*/ 232 w 322"/>
                <a:gd name="T79" fmla="*/ 18 h 278"/>
                <a:gd name="T80" fmla="*/ 238 w 322"/>
                <a:gd name="T81" fmla="*/ 16 h 278"/>
                <a:gd name="T82" fmla="*/ 246 w 322"/>
                <a:gd name="T83" fmla="*/ 30 h 278"/>
                <a:gd name="T84" fmla="*/ 200 w 322"/>
                <a:gd name="T85" fmla="*/ 54 h 278"/>
                <a:gd name="T86" fmla="*/ 198 w 322"/>
                <a:gd name="T87" fmla="*/ 62 h 278"/>
                <a:gd name="T88" fmla="*/ 208 w 322"/>
                <a:gd name="T89" fmla="*/ 68 h 278"/>
                <a:gd name="T90" fmla="*/ 280 w 322"/>
                <a:gd name="T91" fmla="*/ 132 h 278"/>
                <a:gd name="T92" fmla="*/ 208 w 322"/>
                <a:gd name="T93" fmla="*/ 166 h 278"/>
                <a:gd name="T94" fmla="*/ 162 w 322"/>
                <a:gd name="T95" fmla="*/ 172 h 278"/>
                <a:gd name="T96" fmla="*/ 152 w 322"/>
                <a:gd name="T97" fmla="*/ 180 h 278"/>
                <a:gd name="T98" fmla="*/ 158 w 322"/>
                <a:gd name="T99" fmla="*/ 188 h 278"/>
                <a:gd name="T100" fmla="*/ 194 w 322"/>
                <a:gd name="T101" fmla="*/ 186 h 278"/>
                <a:gd name="T102" fmla="*/ 286 w 322"/>
                <a:gd name="T103" fmla="*/ 148 h 278"/>
                <a:gd name="T104" fmla="*/ 304 w 322"/>
                <a:gd name="T105" fmla="*/ 21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22" h="278">
                  <a:moveTo>
                    <a:pt x="260" y="18"/>
                  </a:moveTo>
                  <a:lnTo>
                    <a:pt x="260" y="18"/>
                  </a:lnTo>
                  <a:lnTo>
                    <a:pt x="258" y="12"/>
                  </a:lnTo>
                  <a:lnTo>
                    <a:pt x="254" y="8"/>
                  </a:lnTo>
                  <a:lnTo>
                    <a:pt x="250" y="4"/>
                  </a:lnTo>
                  <a:lnTo>
                    <a:pt x="246" y="0"/>
                  </a:lnTo>
                  <a:lnTo>
                    <a:pt x="246" y="0"/>
                  </a:lnTo>
                  <a:lnTo>
                    <a:pt x="240" y="0"/>
                  </a:lnTo>
                  <a:lnTo>
                    <a:pt x="234" y="0"/>
                  </a:lnTo>
                  <a:lnTo>
                    <a:pt x="228" y="0"/>
                  </a:lnTo>
                  <a:lnTo>
                    <a:pt x="222" y="2"/>
                  </a:lnTo>
                  <a:lnTo>
                    <a:pt x="222" y="2"/>
                  </a:lnTo>
                  <a:lnTo>
                    <a:pt x="208" y="10"/>
                  </a:lnTo>
                  <a:lnTo>
                    <a:pt x="194" y="14"/>
                  </a:lnTo>
                  <a:lnTo>
                    <a:pt x="178" y="18"/>
                  </a:lnTo>
                  <a:lnTo>
                    <a:pt x="162" y="18"/>
                  </a:lnTo>
                  <a:lnTo>
                    <a:pt x="162" y="18"/>
                  </a:lnTo>
                  <a:lnTo>
                    <a:pt x="146" y="18"/>
                  </a:lnTo>
                  <a:lnTo>
                    <a:pt x="130" y="14"/>
                  </a:lnTo>
                  <a:lnTo>
                    <a:pt x="114" y="10"/>
                  </a:lnTo>
                  <a:lnTo>
                    <a:pt x="100" y="2"/>
                  </a:lnTo>
                  <a:lnTo>
                    <a:pt x="100" y="2"/>
                  </a:lnTo>
                  <a:lnTo>
                    <a:pt x="94" y="0"/>
                  </a:lnTo>
                  <a:lnTo>
                    <a:pt x="88" y="0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2" y="4"/>
                  </a:lnTo>
                  <a:lnTo>
                    <a:pt x="68" y="8"/>
                  </a:lnTo>
                  <a:lnTo>
                    <a:pt x="64" y="12"/>
                  </a:lnTo>
                  <a:lnTo>
                    <a:pt x="62" y="18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0" y="210"/>
                  </a:lnTo>
                  <a:lnTo>
                    <a:pt x="2" y="218"/>
                  </a:lnTo>
                  <a:lnTo>
                    <a:pt x="2" y="218"/>
                  </a:lnTo>
                  <a:lnTo>
                    <a:pt x="6" y="224"/>
                  </a:lnTo>
                  <a:lnTo>
                    <a:pt x="12" y="230"/>
                  </a:lnTo>
                  <a:lnTo>
                    <a:pt x="12" y="230"/>
                  </a:lnTo>
                  <a:lnTo>
                    <a:pt x="30" y="242"/>
                  </a:lnTo>
                  <a:lnTo>
                    <a:pt x="48" y="252"/>
                  </a:lnTo>
                  <a:lnTo>
                    <a:pt x="66" y="260"/>
                  </a:lnTo>
                  <a:lnTo>
                    <a:pt x="84" y="266"/>
                  </a:lnTo>
                  <a:lnTo>
                    <a:pt x="104" y="272"/>
                  </a:lnTo>
                  <a:lnTo>
                    <a:pt x="122" y="276"/>
                  </a:lnTo>
                  <a:lnTo>
                    <a:pt x="142" y="278"/>
                  </a:lnTo>
                  <a:lnTo>
                    <a:pt x="162" y="278"/>
                  </a:lnTo>
                  <a:lnTo>
                    <a:pt x="162" y="278"/>
                  </a:lnTo>
                  <a:lnTo>
                    <a:pt x="180" y="278"/>
                  </a:lnTo>
                  <a:lnTo>
                    <a:pt x="200" y="276"/>
                  </a:lnTo>
                  <a:lnTo>
                    <a:pt x="218" y="272"/>
                  </a:lnTo>
                  <a:lnTo>
                    <a:pt x="238" y="266"/>
                  </a:lnTo>
                  <a:lnTo>
                    <a:pt x="256" y="260"/>
                  </a:lnTo>
                  <a:lnTo>
                    <a:pt x="274" y="252"/>
                  </a:lnTo>
                  <a:lnTo>
                    <a:pt x="294" y="242"/>
                  </a:lnTo>
                  <a:lnTo>
                    <a:pt x="312" y="230"/>
                  </a:lnTo>
                  <a:lnTo>
                    <a:pt x="312" y="230"/>
                  </a:lnTo>
                  <a:lnTo>
                    <a:pt x="318" y="224"/>
                  </a:lnTo>
                  <a:lnTo>
                    <a:pt x="322" y="218"/>
                  </a:lnTo>
                  <a:lnTo>
                    <a:pt x="322" y="218"/>
                  </a:lnTo>
                  <a:lnTo>
                    <a:pt x="322" y="210"/>
                  </a:lnTo>
                  <a:lnTo>
                    <a:pt x="322" y="200"/>
                  </a:lnTo>
                  <a:lnTo>
                    <a:pt x="260" y="18"/>
                  </a:lnTo>
                  <a:close/>
                  <a:moveTo>
                    <a:pt x="302" y="216"/>
                  </a:moveTo>
                  <a:lnTo>
                    <a:pt x="302" y="216"/>
                  </a:lnTo>
                  <a:lnTo>
                    <a:pt x="284" y="226"/>
                  </a:lnTo>
                  <a:lnTo>
                    <a:pt x="268" y="236"/>
                  </a:lnTo>
                  <a:lnTo>
                    <a:pt x="250" y="244"/>
                  </a:lnTo>
                  <a:lnTo>
                    <a:pt x="232" y="250"/>
                  </a:lnTo>
                  <a:lnTo>
                    <a:pt x="214" y="254"/>
                  </a:lnTo>
                  <a:lnTo>
                    <a:pt x="196" y="258"/>
                  </a:lnTo>
                  <a:lnTo>
                    <a:pt x="180" y="260"/>
                  </a:lnTo>
                  <a:lnTo>
                    <a:pt x="162" y="262"/>
                  </a:lnTo>
                  <a:lnTo>
                    <a:pt x="144" y="260"/>
                  </a:lnTo>
                  <a:lnTo>
                    <a:pt x="126" y="258"/>
                  </a:lnTo>
                  <a:lnTo>
                    <a:pt x="108" y="254"/>
                  </a:lnTo>
                  <a:lnTo>
                    <a:pt x="90" y="250"/>
                  </a:lnTo>
                  <a:lnTo>
                    <a:pt x="72" y="244"/>
                  </a:lnTo>
                  <a:lnTo>
                    <a:pt x="56" y="236"/>
                  </a:lnTo>
                  <a:lnTo>
                    <a:pt x="38" y="226"/>
                  </a:lnTo>
                  <a:lnTo>
                    <a:pt x="22" y="216"/>
                  </a:lnTo>
                  <a:lnTo>
                    <a:pt x="22" y="216"/>
                  </a:lnTo>
                  <a:lnTo>
                    <a:pt x="18" y="212"/>
                  </a:lnTo>
                  <a:lnTo>
                    <a:pt x="18" y="212"/>
                  </a:lnTo>
                  <a:lnTo>
                    <a:pt x="18" y="206"/>
                  </a:lnTo>
                  <a:lnTo>
                    <a:pt x="24" y="184"/>
                  </a:lnTo>
                  <a:lnTo>
                    <a:pt x="24" y="184"/>
                  </a:lnTo>
                  <a:lnTo>
                    <a:pt x="42" y="194"/>
                  </a:lnTo>
                  <a:lnTo>
                    <a:pt x="58" y="202"/>
                  </a:lnTo>
                  <a:lnTo>
                    <a:pt x="74" y="210"/>
                  </a:lnTo>
                  <a:lnTo>
                    <a:pt x="92" y="216"/>
                  </a:lnTo>
                  <a:lnTo>
                    <a:pt x="108" y="222"/>
                  </a:lnTo>
                  <a:lnTo>
                    <a:pt x="126" y="224"/>
                  </a:lnTo>
                  <a:lnTo>
                    <a:pt x="144" y="226"/>
                  </a:lnTo>
                  <a:lnTo>
                    <a:pt x="160" y="228"/>
                  </a:lnTo>
                  <a:lnTo>
                    <a:pt x="160" y="228"/>
                  </a:lnTo>
                  <a:lnTo>
                    <a:pt x="180" y="226"/>
                  </a:lnTo>
                  <a:lnTo>
                    <a:pt x="200" y="224"/>
                  </a:lnTo>
                  <a:lnTo>
                    <a:pt x="200" y="224"/>
                  </a:lnTo>
                  <a:lnTo>
                    <a:pt x="204" y="222"/>
                  </a:lnTo>
                  <a:lnTo>
                    <a:pt x="206" y="220"/>
                  </a:lnTo>
                  <a:lnTo>
                    <a:pt x="206" y="220"/>
                  </a:lnTo>
                  <a:lnTo>
                    <a:pt x="208" y="218"/>
                  </a:lnTo>
                  <a:lnTo>
                    <a:pt x="208" y="214"/>
                  </a:lnTo>
                  <a:lnTo>
                    <a:pt x="208" y="214"/>
                  </a:lnTo>
                  <a:lnTo>
                    <a:pt x="206" y="210"/>
                  </a:lnTo>
                  <a:lnTo>
                    <a:pt x="204" y="208"/>
                  </a:lnTo>
                  <a:lnTo>
                    <a:pt x="204" y="208"/>
                  </a:lnTo>
                  <a:lnTo>
                    <a:pt x="200" y="208"/>
                  </a:lnTo>
                  <a:lnTo>
                    <a:pt x="196" y="208"/>
                  </a:lnTo>
                  <a:lnTo>
                    <a:pt x="196" y="208"/>
                  </a:lnTo>
                  <a:lnTo>
                    <a:pt x="176" y="210"/>
                  </a:lnTo>
                  <a:lnTo>
                    <a:pt x="154" y="210"/>
                  </a:lnTo>
                  <a:lnTo>
                    <a:pt x="132" y="208"/>
                  </a:lnTo>
                  <a:lnTo>
                    <a:pt x="112" y="204"/>
                  </a:lnTo>
                  <a:lnTo>
                    <a:pt x="90" y="198"/>
                  </a:lnTo>
                  <a:lnTo>
                    <a:pt x="70" y="190"/>
                  </a:lnTo>
                  <a:lnTo>
                    <a:pt x="50" y="180"/>
                  </a:lnTo>
                  <a:lnTo>
                    <a:pt x="30" y="166"/>
                  </a:lnTo>
                  <a:lnTo>
                    <a:pt x="54" y="96"/>
                  </a:lnTo>
                  <a:lnTo>
                    <a:pt x="54" y="96"/>
                  </a:lnTo>
                  <a:lnTo>
                    <a:pt x="68" y="106"/>
                  </a:lnTo>
                  <a:lnTo>
                    <a:pt x="84" y="112"/>
                  </a:lnTo>
                  <a:lnTo>
                    <a:pt x="102" y="120"/>
                  </a:lnTo>
                  <a:lnTo>
                    <a:pt x="118" y="124"/>
                  </a:lnTo>
                  <a:lnTo>
                    <a:pt x="118" y="124"/>
                  </a:lnTo>
                  <a:lnTo>
                    <a:pt x="122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8" y="122"/>
                  </a:lnTo>
                  <a:lnTo>
                    <a:pt x="130" y="118"/>
                  </a:lnTo>
                  <a:lnTo>
                    <a:pt x="130" y="118"/>
                  </a:lnTo>
                  <a:lnTo>
                    <a:pt x="130" y="114"/>
                  </a:lnTo>
                  <a:lnTo>
                    <a:pt x="128" y="112"/>
                  </a:lnTo>
                  <a:lnTo>
                    <a:pt x="128" y="112"/>
                  </a:lnTo>
                  <a:lnTo>
                    <a:pt x="126" y="110"/>
                  </a:lnTo>
                  <a:lnTo>
                    <a:pt x="122" y="108"/>
                  </a:lnTo>
                  <a:lnTo>
                    <a:pt x="122" y="108"/>
                  </a:lnTo>
                  <a:lnTo>
                    <a:pt x="106" y="102"/>
                  </a:lnTo>
                  <a:lnTo>
                    <a:pt x="90" y="96"/>
                  </a:lnTo>
                  <a:lnTo>
                    <a:pt x="74" y="88"/>
                  </a:lnTo>
                  <a:lnTo>
                    <a:pt x="60" y="80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80" y="18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92" y="18"/>
                  </a:lnTo>
                  <a:lnTo>
                    <a:pt x="92" y="18"/>
                  </a:lnTo>
                  <a:lnTo>
                    <a:pt x="108" y="26"/>
                  </a:lnTo>
                  <a:lnTo>
                    <a:pt x="124" y="30"/>
                  </a:lnTo>
                  <a:lnTo>
                    <a:pt x="142" y="34"/>
                  </a:lnTo>
                  <a:lnTo>
                    <a:pt x="162" y="36"/>
                  </a:lnTo>
                  <a:lnTo>
                    <a:pt x="162" y="36"/>
                  </a:lnTo>
                  <a:lnTo>
                    <a:pt x="180" y="34"/>
                  </a:lnTo>
                  <a:lnTo>
                    <a:pt x="198" y="30"/>
                  </a:lnTo>
                  <a:lnTo>
                    <a:pt x="214" y="26"/>
                  </a:lnTo>
                  <a:lnTo>
                    <a:pt x="232" y="18"/>
                  </a:lnTo>
                  <a:lnTo>
                    <a:pt x="232" y="18"/>
                  </a:lnTo>
                  <a:lnTo>
                    <a:pt x="234" y="16"/>
                  </a:lnTo>
                  <a:lnTo>
                    <a:pt x="238" y="16"/>
                  </a:lnTo>
                  <a:lnTo>
                    <a:pt x="238" y="16"/>
                  </a:lnTo>
                  <a:lnTo>
                    <a:pt x="242" y="18"/>
                  </a:lnTo>
                  <a:lnTo>
                    <a:pt x="244" y="22"/>
                  </a:lnTo>
                  <a:lnTo>
                    <a:pt x="246" y="30"/>
                  </a:lnTo>
                  <a:lnTo>
                    <a:pt x="246" y="30"/>
                  </a:lnTo>
                  <a:lnTo>
                    <a:pt x="226" y="42"/>
                  </a:lnTo>
                  <a:lnTo>
                    <a:pt x="202" y="52"/>
                  </a:lnTo>
                  <a:lnTo>
                    <a:pt x="202" y="52"/>
                  </a:lnTo>
                  <a:lnTo>
                    <a:pt x="200" y="54"/>
                  </a:lnTo>
                  <a:lnTo>
                    <a:pt x="198" y="56"/>
                  </a:lnTo>
                  <a:lnTo>
                    <a:pt x="196" y="58"/>
                  </a:lnTo>
                  <a:lnTo>
                    <a:pt x="198" y="62"/>
                  </a:lnTo>
                  <a:lnTo>
                    <a:pt x="198" y="62"/>
                  </a:lnTo>
                  <a:lnTo>
                    <a:pt x="198" y="66"/>
                  </a:lnTo>
                  <a:lnTo>
                    <a:pt x="202" y="68"/>
                  </a:lnTo>
                  <a:lnTo>
                    <a:pt x="204" y="68"/>
                  </a:lnTo>
                  <a:lnTo>
                    <a:pt x="208" y="68"/>
                  </a:lnTo>
                  <a:lnTo>
                    <a:pt x="208" y="68"/>
                  </a:lnTo>
                  <a:lnTo>
                    <a:pt x="230" y="58"/>
                  </a:lnTo>
                  <a:lnTo>
                    <a:pt x="252" y="46"/>
                  </a:lnTo>
                  <a:lnTo>
                    <a:pt x="280" y="132"/>
                  </a:lnTo>
                  <a:lnTo>
                    <a:pt x="280" y="132"/>
                  </a:lnTo>
                  <a:lnTo>
                    <a:pt x="252" y="148"/>
                  </a:lnTo>
                  <a:lnTo>
                    <a:pt x="222" y="162"/>
                  </a:lnTo>
                  <a:lnTo>
                    <a:pt x="208" y="166"/>
                  </a:lnTo>
                  <a:lnTo>
                    <a:pt x="192" y="168"/>
                  </a:lnTo>
                  <a:lnTo>
                    <a:pt x="176" y="170"/>
                  </a:lnTo>
                  <a:lnTo>
                    <a:pt x="162" y="172"/>
                  </a:lnTo>
                  <a:lnTo>
                    <a:pt x="162" y="172"/>
                  </a:lnTo>
                  <a:lnTo>
                    <a:pt x="158" y="172"/>
                  </a:lnTo>
                  <a:lnTo>
                    <a:pt x="156" y="174"/>
                  </a:lnTo>
                  <a:lnTo>
                    <a:pt x="154" y="176"/>
                  </a:lnTo>
                  <a:lnTo>
                    <a:pt x="152" y="180"/>
                  </a:lnTo>
                  <a:lnTo>
                    <a:pt x="152" y="180"/>
                  </a:lnTo>
                  <a:lnTo>
                    <a:pt x="154" y="182"/>
                  </a:lnTo>
                  <a:lnTo>
                    <a:pt x="156" y="186"/>
                  </a:lnTo>
                  <a:lnTo>
                    <a:pt x="158" y="188"/>
                  </a:lnTo>
                  <a:lnTo>
                    <a:pt x="162" y="188"/>
                  </a:lnTo>
                  <a:lnTo>
                    <a:pt x="162" y="188"/>
                  </a:lnTo>
                  <a:lnTo>
                    <a:pt x="178" y="188"/>
                  </a:lnTo>
                  <a:lnTo>
                    <a:pt x="194" y="186"/>
                  </a:lnTo>
                  <a:lnTo>
                    <a:pt x="210" y="182"/>
                  </a:lnTo>
                  <a:lnTo>
                    <a:pt x="226" y="178"/>
                  </a:lnTo>
                  <a:lnTo>
                    <a:pt x="256" y="166"/>
                  </a:lnTo>
                  <a:lnTo>
                    <a:pt x="286" y="148"/>
                  </a:lnTo>
                  <a:lnTo>
                    <a:pt x="304" y="206"/>
                  </a:lnTo>
                  <a:lnTo>
                    <a:pt x="304" y="206"/>
                  </a:lnTo>
                  <a:lnTo>
                    <a:pt x="304" y="212"/>
                  </a:lnTo>
                  <a:lnTo>
                    <a:pt x="304" y="212"/>
                  </a:lnTo>
                  <a:lnTo>
                    <a:pt x="302" y="216"/>
                  </a:lnTo>
                  <a:lnTo>
                    <a:pt x="302" y="2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" name="Freeform 36">
              <a:extLst>
                <a:ext uri="{FF2B5EF4-FFF2-40B4-BE49-F238E27FC236}">
                  <a16:creationId xmlns:a16="http://schemas.microsoft.com/office/drawing/2014/main" id="{CB18F9AE-20C0-465A-9161-E16DA508C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" y="2129"/>
              <a:ext cx="54" cy="22"/>
            </a:xfrm>
            <a:custGeom>
              <a:avLst/>
              <a:gdLst>
                <a:gd name="T0" fmla="*/ 10 w 54"/>
                <a:gd name="T1" fmla="*/ 22 h 22"/>
                <a:gd name="T2" fmla="*/ 10 w 54"/>
                <a:gd name="T3" fmla="*/ 22 h 22"/>
                <a:gd name="T4" fmla="*/ 28 w 54"/>
                <a:gd name="T5" fmla="*/ 20 h 22"/>
                <a:gd name="T6" fmla="*/ 48 w 54"/>
                <a:gd name="T7" fmla="*/ 18 h 22"/>
                <a:gd name="T8" fmla="*/ 48 w 54"/>
                <a:gd name="T9" fmla="*/ 18 h 22"/>
                <a:gd name="T10" fmla="*/ 52 w 54"/>
                <a:gd name="T11" fmla="*/ 16 h 22"/>
                <a:gd name="T12" fmla="*/ 54 w 54"/>
                <a:gd name="T13" fmla="*/ 14 h 22"/>
                <a:gd name="T14" fmla="*/ 54 w 54"/>
                <a:gd name="T15" fmla="*/ 10 h 22"/>
                <a:gd name="T16" fmla="*/ 54 w 54"/>
                <a:gd name="T17" fmla="*/ 8 h 22"/>
                <a:gd name="T18" fmla="*/ 54 w 54"/>
                <a:gd name="T19" fmla="*/ 8 h 22"/>
                <a:gd name="T20" fmla="*/ 54 w 54"/>
                <a:gd name="T21" fmla="*/ 4 h 22"/>
                <a:gd name="T22" fmla="*/ 50 w 54"/>
                <a:gd name="T23" fmla="*/ 2 h 22"/>
                <a:gd name="T24" fmla="*/ 48 w 54"/>
                <a:gd name="T25" fmla="*/ 0 h 22"/>
                <a:gd name="T26" fmla="*/ 44 w 54"/>
                <a:gd name="T27" fmla="*/ 0 h 22"/>
                <a:gd name="T28" fmla="*/ 44 w 54"/>
                <a:gd name="T29" fmla="*/ 0 h 22"/>
                <a:gd name="T30" fmla="*/ 26 w 54"/>
                <a:gd name="T31" fmla="*/ 4 h 22"/>
                <a:gd name="T32" fmla="*/ 10 w 54"/>
                <a:gd name="T33" fmla="*/ 4 h 22"/>
                <a:gd name="T34" fmla="*/ 10 w 54"/>
                <a:gd name="T35" fmla="*/ 4 h 22"/>
                <a:gd name="T36" fmla="*/ 6 w 54"/>
                <a:gd name="T37" fmla="*/ 6 h 22"/>
                <a:gd name="T38" fmla="*/ 4 w 54"/>
                <a:gd name="T39" fmla="*/ 8 h 22"/>
                <a:gd name="T40" fmla="*/ 2 w 54"/>
                <a:gd name="T41" fmla="*/ 10 h 22"/>
                <a:gd name="T42" fmla="*/ 0 w 54"/>
                <a:gd name="T43" fmla="*/ 14 h 22"/>
                <a:gd name="T44" fmla="*/ 0 w 54"/>
                <a:gd name="T45" fmla="*/ 14 h 22"/>
                <a:gd name="T46" fmla="*/ 2 w 54"/>
                <a:gd name="T47" fmla="*/ 16 h 22"/>
                <a:gd name="T48" fmla="*/ 4 w 54"/>
                <a:gd name="T49" fmla="*/ 20 h 22"/>
                <a:gd name="T50" fmla="*/ 6 w 54"/>
                <a:gd name="T51" fmla="*/ 20 h 22"/>
                <a:gd name="T52" fmla="*/ 10 w 54"/>
                <a:gd name="T5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4" h="22">
                  <a:moveTo>
                    <a:pt x="10" y="22"/>
                  </a:moveTo>
                  <a:lnTo>
                    <a:pt x="10" y="22"/>
                  </a:lnTo>
                  <a:lnTo>
                    <a:pt x="28" y="20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52" y="16"/>
                  </a:lnTo>
                  <a:lnTo>
                    <a:pt x="54" y="14"/>
                  </a:lnTo>
                  <a:lnTo>
                    <a:pt x="54" y="10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4"/>
                  </a:lnTo>
                  <a:lnTo>
                    <a:pt x="50" y="2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26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6" y="6"/>
                  </a:lnTo>
                  <a:lnTo>
                    <a:pt x="4" y="8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1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6" name="Freeform 37">
              <a:extLst>
                <a:ext uri="{FF2B5EF4-FFF2-40B4-BE49-F238E27FC236}">
                  <a16:creationId xmlns:a16="http://schemas.microsoft.com/office/drawing/2014/main" id="{4063B85D-EBFF-446A-871D-DBB62A654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1" y="2129"/>
              <a:ext cx="54" cy="22"/>
            </a:xfrm>
            <a:custGeom>
              <a:avLst/>
              <a:gdLst>
                <a:gd name="T0" fmla="*/ 10 w 54"/>
                <a:gd name="T1" fmla="*/ 22 h 22"/>
                <a:gd name="T2" fmla="*/ 10 w 54"/>
                <a:gd name="T3" fmla="*/ 22 h 22"/>
                <a:gd name="T4" fmla="*/ 28 w 54"/>
                <a:gd name="T5" fmla="*/ 20 h 22"/>
                <a:gd name="T6" fmla="*/ 48 w 54"/>
                <a:gd name="T7" fmla="*/ 18 h 22"/>
                <a:gd name="T8" fmla="*/ 48 w 54"/>
                <a:gd name="T9" fmla="*/ 18 h 22"/>
                <a:gd name="T10" fmla="*/ 52 w 54"/>
                <a:gd name="T11" fmla="*/ 16 h 22"/>
                <a:gd name="T12" fmla="*/ 54 w 54"/>
                <a:gd name="T13" fmla="*/ 14 h 22"/>
                <a:gd name="T14" fmla="*/ 54 w 54"/>
                <a:gd name="T15" fmla="*/ 10 h 22"/>
                <a:gd name="T16" fmla="*/ 54 w 54"/>
                <a:gd name="T17" fmla="*/ 8 h 22"/>
                <a:gd name="T18" fmla="*/ 54 w 54"/>
                <a:gd name="T19" fmla="*/ 8 h 22"/>
                <a:gd name="T20" fmla="*/ 54 w 54"/>
                <a:gd name="T21" fmla="*/ 4 h 22"/>
                <a:gd name="T22" fmla="*/ 50 w 54"/>
                <a:gd name="T23" fmla="*/ 2 h 22"/>
                <a:gd name="T24" fmla="*/ 48 w 54"/>
                <a:gd name="T25" fmla="*/ 0 h 22"/>
                <a:gd name="T26" fmla="*/ 44 w 54"/>
                <a:gd name="T27" fmla="*/ 0 h 22"/>
                <a:gd name="T28" fmla="*/ 44 w 54"/>
                <a:gd name="T29" fmla="*/ 0 h 22"/>
                <a:gd name="T30" fmla="*/ 26 w 54"/>
                <a:gd name="T31" fmla="*/ 4 h 22"/>
                <a:gd name="T32" fmla="*/ 10 w 54"/>
                <a:gd name="T33" fmla="*/ 4 h 22"/>
                <a:gd name="T34" fmla="*/ 10 w 54"/>
                <a:gd name="T35" fmla="*/ 4 h 22"/>
                <a:gd name="T36" fmla="*/ 6 w 54"/>
                <a:gd name="T37" fmla="*/ 6 h 22"/>
                <a:gd name="T38" fmla="*/ 4 w 54"/>
                <a:gd name="T39" fmla="*/ 8 h 22"/>
                <a:gd name="T40" fmla="*/ 2 w 54"/>
                <a:gd name="T41" fmla="*/ 10 h 22"/>
                <a:gd name="T42" fmla="*/ 0 w 54"/>
                <a:gd name="T43" fmla="*/ 14 h 22"/>
                <a:gd name="T44" fmla="*/ 0 w 54"/>
                <a:gd name="T45" fmla="*/ 14 h 22"/>
                <a:gd name="T46" fmla="*/ 2 w 54"/>
                <a:gd name="T47" fmla="*/ 16 h 22"/>
                <a:gd name="T48" fmla="*/ 4 w 54"/>
                <a:gd name="T49" fmla="*/ 20 h 22"/>
                <a:gd name="T50" fmla="*/ 6 w 54"/>
                <a:gd name="T51" fmla="*/ 20 h 22"/>
                <a:gd name="T52" fmla="*/ 10 w 54"/>
                <a:gd name="T5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4" h="22">
                  <a:moveTo>
                    <a:pt x="10" y="22"/>
                  </a:moveTo>
                  <a:lnTo>
                    <a:pt x="10" y="22"/>
                  </a:lnTo>
                  <a:lnTo>
                    <a:pt x="28" y="20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52" y="16"/>
                  </a:lnTo>
                  <a:lnTo>
                    <a:pt x="54" y="14"/>
                  </a:lnTo>
                  <a:lnTo>
                    <a:pt x="54" y="10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4"/>
                  </a:lnTo>
                  <a:lnTo>
                    <a:pt x="50" y="2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26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6" y="6"/>
                  </a:lnTo>
                  <a:lnTo>
                    <a:pt x="4" y="8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10" y="2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09" name="Group 40">
            <a:extLst>
              <a:ext uri="{FF2B5EF4-FFF2-40B4-BE49-F238E27FC236}">
                <a16:creationId xmlns:a16="http://schemas.microsoft.com/office/drawing/2014/main" id="{6656E959-2B48-4094-A80E-EB31B9E641A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442720" y="5819360"/>
            <a:ext cx="514298" cy="429710"/>
            <a:chOff x="3688" y="2033"/>
            <a:chExt cx="304" cy="254"/>
          </a:xfrm>
        </p:grpSpPr>
        <p:sp>
          <p:nvSpPr>
            <p:cNvPr id="111" name="Freeform 41">
              <a:extLst>
                <a:ext uri="{FF2B5EF4-FFF2-40B4-BE49-F238E27FC236}">
                  <a16:creationId xmlns:a16="http://schemas.microsoft.com/office/drawing/2014/main" id="{969102D8-40B4-495E-82BE-72DF28D565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6" y="2251"/>
              <a:ext cx="46" cy="36"/>
            </a:xfrm>
            <a:custGeom>
              <a:avLst/>
              <a:gdLst>
                <a:gd name="T0" fmla="*/ 46 w 46"/>
                <a:gd name="T1" fmla="*/ 18 h 36"/>
                <a:gd name="T2" fmla="*/ 46 w 46"/>
                <a:gd name="T3" fmla="*/ 18 h 36"/>
                <a:gd name="T4" fmla="*/ 44 w 46"/>
                <a:gd name="T5" fmla="*/ 12 h 36"/>
                <a:gd name="T6" fmla="*/ 40 w 46"/>
                <a:gd name="T7" fmla="*/ 6 h 36"/>
                <a:gd name="T8" fmla="*/ 36 w 46"/>
                <a:gd name="T9" fmla="*/ 2 h 36"/>
                <a:gd name="T10" fmla="*/ 28 w 46"/>
                <a:gd name="T11" fmla="*/ 0 h 36"/>
                <a:gd name="T12" fmla="*/ 28 w 46"/>
                <a:gd name="T13" fmla="*/ 0 h 36"/>
                <a:gd name="T14" fmla="*/ 24 w 46"/>
                <a:gd name="T15" fmla="*/ 2 h 36"/>
                <a:gd name="T16" fmla="*/ 22 w 46"/>
                <a:gd name="T17" fmla="*/ 4 h 36"/>
                <a:gd name="T18" fmla="*/ 20 w 46"/>
                <a:gd name="T19" fmla="*/ 6 h 36"/>
                <a:gd name="T20" fmla="*/ 20 w 46"/>
                <a:gd name="T21" fmla="*/ 8 h 36"/>
                <a:gd name="T22" fmla="*/ 20 w 46"/>
                <a:gd name="T23" fmla="*/ 8 h 36"/>
                <a:gd name="T24" fmla="*/ 20 w 46"/>
                <a:gd name="T25" fmla="*/ 12 h 36"/>
                <a:gd name="T26" fmla="*/ 22 w 46"/>
                <a:gd name="T27" fmla="*/ 14 h 36"/>
                <a:gd name="T28" fmla="*/ 24 w 46"/>
                <a:gd name="T29" fmla="*/ 16 h 36"/>
                <a:gd name="T30" fmla="*/ 28 w 46"/>
                <a:gd name="T31" fmla="*/ 18 h 36"/>
                <a:gd name="T32" fmla="*/ 28 w 46"/>
                <a:gd name="T33" fmla="*/ 18 h 36"/>
                <a:gd name="T34" fmla="*/ 30 w 46"/>
                <a:gd name="T35" fmla="*/ 18 h 36"/>
                <a:gd name="T36" fmla="*/ 30 w 46"/>
                <a:gd name="T37" fmla="*/ 18 h 36"/>
                <a:gd name="T38" fmla="*/ 28 w 46"/>
                <a:gd name="T39" fmla="*/ 20 h 36"/>
                <a:gd name="T40" fmla="*/ 8 w 46"/>
                <a:gd name="T41" fmla="*/ 20 h 36"/>
                <a:gd name="T42" fmla="*/ 0 w 46"/>
                <a:gd name="T43" fmla="*/ 20 h 36"/>
                <a:gd name="T44" fmla="*/ 0 w 46"/>
                <a:gd name="T45" fmla="*/ 36 h 36"/>
                <a:gd name="T46" fmla="*/ 8 w 46"/>
                <a:gd name="T47" fmla="*/ 36 h 36"/>
                <a:gd name="T48" fmla="*/ 28 w 46"/>
                <a:gd name="T49" fmla="*/ 36 h 36"/>
                <a:gd name="T50" fmla="*/ 30 w 46"/>
                <a:gd name="T51" fmla="*/ 36 h 36"/>
                <a:gd name="T52" fmla="*/ 30 w 46"/>
                <a:gd name="T53" fmla="*/ 36 h 36"/>
                <a:gd name="T54" fmla="*/ 30 w 46"/>
                <a:gd name="T55" fmla="*/ 36 h 36"/>
                <a:gd name="T56" fmla="*/ 36 w 46"/>
                <a:gd name="T57" fmla="*/ 36 h 36"/>
                <a:gd name="T58" fmla="*/ 42 w 46"/>
                <a:gd name="T59" fmla="*/ 32 h 36"/>
                <a:gd name="T60" fmla="*/ 44 w 46"/>
                <a:gd name="T61" fmla="*/ 26 h 36"/>
                <a:gd name="T62" fmla="*/ 46 w 46"/>
                <a:gd name="T63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" h="36">
                  <a:moveTo>
                    <a:pt x="46" y="18"/>
                  </a:moveTo>
                  <a:lnTo>
                    <a:pt x="46" y="18"/>
                  </a:lnTo>
                  <a:lnTo>
                    <a:pt x="44" y="12"/>
                  </a:lnTo>
                  <a:lnTo>
                    <a:pt x="40" y="6"/>
                  </a:lnTo>
                  <a:lnTo>
                    <a:pt x="36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22" y="4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12"/>
                  </a:lnTo>
                  <a:lnTo>
                    <a:pt x="22" y="14"/>
                  </a:lnTo>
                  <a:lnTo>
                    <a:pt x="24" y="16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28" y="20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28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6" y="36"/>
                  </a:lnTo>
                  <a:lnTo>
                    <a:pt x="42" y="32"/>
                  </a:lnTo>
                  <a:lnTo>
                    <a:pt x="44" y="26"/>
                  </a:lnTo>
                  <a:lnTo>
                    <a:pt x="46" y="18"/>
                  </a:lnTo>
                  <a:close/>
                </a:path>
              </a:pathLst>
            </a:custGeom>
            <a:solidFill>
              <a:srgbClr val="41CE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2" name="Freeform 42">
              <a:extLst>
                <a:ext uri="{FF2B5EF4-FFF2-40B4-BE49-F238E27FC236}">
                  <a16:creationId xmlns:a16="http://schemas.microsoft.com/office/drawing/2014/main" id="{6C037A7D-2D8D-45CD-AEE2-55E69A4B5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6" y="2251"/>
              <a:ext cx="46" cy="36"/>
            </a:xfrm>
            <a:custGeom>
              <a:avLst/>
              <a:gdLst>
                <a:gd name="T0" fmla="*/ 46 w 46"/>
                <a:gd name="T1" fmla="*/ 18 h 36"/>
                <a:gd name="T2" fmla="*/ 46 w 46"/>
                <a:gd name="T3" fmla="*/ 18 h 36"/>
                <a:gd name="T4" fmla="*/ 44 w 46"/>
                <a:gd name="T5" fmla="*/ 12 h 36"/>
                <a:gd name="T6" fmla="*/ 40 w 46"/>
                <a:gd name="T7" fmla="*/ 6 h 36"/>
                <a:gd name="T8" fmla="*/ 36 w 46"/>
                <a:gd name="T9" fmla="*/ 2 h 36"/>
                <a:gd name="T10" fmla="*/ 28 w 46"/>
                <a:gd name="T11" fmla="*/ 0 h 36"/>
                <a:gd name="T12" fmla="*/ 28 w 46"/>
                <a:gd name="T13" fmla="*/ 0 h 36"/>
                <a:gd name="T14" fmla="*/ 24 w 46"/>
                <a:gd name="T15" fmla="*/ 2 h 36"/>
                <a:gd name="T16" fmla="*/ 22 w 46"/>
                <a:gd name="T17" fmla="*/ 4 h 36"/>
                <a:gd name="T18" fmla="*/ 20 w 46"/>
                <a:gd name="T19" fmla="*/ 6 h 36"/>
                <a:gd name="T20" fmla="*/ 20 w 46"/>
                <a:gd name="T21" fmla="*/ 8 h 36"/>
                <a:gd name="T22" fmla="*/ 20 w 46"/>
                <a:gd name="T23" fmla="*/ 8 h 36"/>
                <a:gd name="T24" fmla="*/ 20 w 46"/>
                <a:gd name="T25" fmla="*/ 12 h 36"/>
                <a:gd name="T26" fmla="*/ 22 w 46"/>
                <a:gd name="T27" fmla="*/ 14 h 36"/>
                <a:gd name="T28" fmla="*/ 24 w 46"/>
                <a:gd name="T29" fmla="*/ 16 h 36"/>
                <a:gd name="T30" fmla="*/ 28 w 46"/>
                <a:gd name="T31" fmla="*/ 18 h 36"/>
                <a:gd name="T32" fmla="*/ 28 w 46"/>
                <a:gd name="T33" fmla="*/ 18 h 36"/>
                <a:gd name="T34" fmla="*/ 30 w 46"/>
                <a:gd name="T35" fmla="*/ 18 h 36"/>
                <a:gd name="T36" fmla="*/ 30 w 46"/>
                <a:gd name="T37" fmla="*/ 18 h 36"/>
                <a:gd name="T38" fmla="*/ 28 w 46"/>
                <a:gd name="T39" fmla="*/ 20 h 36"/>
                <a:gd name="T40" fmla="*/ 8 w 46"/>
                <a:gd name="T41" fmla="*/ 20 h 36"/>
                <a:gd name="T42" fmla="*/ 0 w 46"/>
                <a:gd name="T43" fmla="*/ 20 h 36"/>
                <a:gd name="T44" fmla="*/ 0 w 46"/>
                <a:gd name="T45" fmla="*/ 36 h 36"/>
                <a:gd name="T46" fmla="*/ 8 w 46"/>
                <a:gd name="T47" fmla="*/ 36 h 36"/>
                <a:gd name="T48" fmla="*/ 28 w 46"/>
                <a:gd name="T49" fmla="*/ 36 h 36"/>
                <a:gd name="T50" fmla="*/ 30 w 46"/>
                <a:gd name="T51" fmla="*/ 36 h 36"/>
                <a:gd name="T52" fmla="*/ 30 w 46"/>
                <a:gd name="T53" fmla="*/ 36 h 36"/>
                <a:gd name="T54" fmla="*/ 30 w 46"/>
                <a:gd name="T55" fmla="*/ 36 h 36"/>
                <a:gd name="T56" fmla="*/ 36 w 46"/>
                <a:gd name="T57" fmla="*/ 36 h 36"/>
                <a:gd name="T58" fmla="*/ 42 w 46"/>
                <a:gd name="T59" fmla="*/ 32 h 36"/>
                <a:gd name="T60" fmla="*/ 44 w 46"/>
                <a:gd name="T61" fmla="*/ 26 h 36"/>
                <a:gd name="T62" fmla="*/ 46 w 46"/>
                <a:gd name="T63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" h="36">
                  <a:moveTo>
                    <a:pt x="46" y="18"/>
                  </a:moveTo>
                  <a:lnTo>
                    <a:pt x="46" y="18"/>
                  </a:lnTo>
                  <a:lnTo>
                    <a:pt x="44" y="12"/>
                  </a:lnTo>
                  <a:lnTo>
                    <a:pt x="40" y="6"/>
                  </a:lnTo>
                  <a:lnTo>
                    <a:pt x="36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22" y="4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12"/>
                  </a:lnTo>
                  <a:lnTo>
                    <a:pt x="22" y="14"/>
                  </a:lnTo>
                  <a:lnTo>
                    <a:pt x="24" y="16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28" y="20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28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6" y="36"/>
                  </a:lnTo>
                  <a:lnTo>
                    <a:pt x="42" y="32"/>
                  </a:lnTo>
                  <a:lnTo>
                    <a:pt x="44" y="26"/>
                  </a:lnTo>
                  <a:lnTo>
                    <a:pt x="46" y="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3" name="Freeform 43">
              <a:extLst>
                <a:ext uri="{FF2B5EF4-FFF2-40B4-BE49-F238E27FC236}">
                  <a16:creationId xmlns:a16="http://schemas.microsoft.com/office/drawing/2014/main" id="{8ADB5120-B182-405A-85CE-6D871F74D4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52" y="2045"/>
              <a:ext cx="228" cy="210"/>
            </a:xfrm>
            <a:custGeom>
              <a:avLst/>
              <a:gdLst>
                <a:gd name="T0" fmla="*/ 0 w 228"/>
                <a:gd name="T1" fmla="*/ 204 h 210"/>
                <a:gd name="T2" fmla="*/ 8 w 228"/>
                <a:gd name="T3" fmla="*/ 210 h 210"/>
                <a:gd name="T4" fmla="*/ 21 w 228"/>
                <a:gd name="T5" fmla="*/ 210 h 210"/>
                <a:gd name="T6" fmla="*/ 37 w 228"/>
                <a:gd name="T7" fmla="*/ 210 h 210"/>
                <a:gd name="T8" fmla="*/ 49 w 228"/>
                <a:gd name="T9" fmla="*/ 206 h 210"/>
                <a:gd name="T10" fmla="*/ 83 w 228"/>
                <a:gd name="T11" fmla="*/ 182 h 210"/>
                <a:gd name="T12" fmla="*/ 99 w 228"/>
                <a:gd name="T13" fmla="*/ 164 h 210"/>
                <a:gd name="T14" fmla="*/ 99 w 228"/>
                <a:gd name="T15" fmla="*/ 156 h 210"/>
                <a:gd name="T16" fmla="*/ 103 w 228"/>
                <a:gd name="T17" fmla="*/ 154 h 210"/>
                <a:gd name="T18" fmla="*/ 107 w 228"/>
                <a:gd name="T19" fmla="*/ 156 h 210"/>
                <a:gd name="T20" fmla="*/ 113 w 228"/>
                <a:gd name="T21" fmla="*/ 156 h 210"/>
                <a:gd name="T22" fmla="*/ 226 w 228"/>
                <a:gd name="T23" fmla="*/ 42 h 210"/>
                <a:gd name="T24" fmla="*/ 228 w 228"/>
                <a:gd name="T25" fmla="*/ 40 h 210"/>
                <a:gd name="T26" fmla="*/ 228 w 228"/>
                <a:gd name="T27" fmla="*/ 36 h 210"/>
                <a:gd name="T28" fmla="*/ 226 w 228"/>
                <a:gd name="T29" fmla="*/ 32 h 210"/>
                <a:gd name="T30" fmla="*/ 198 w 228"/>
                <a:gd name="T31" fmla="*/ 4 h 210"/>
                <a:gd name="T32" fmla="*/ 192 w 228"/>
                <a:gd name="T33" fmla="*/ 0 h 210"/>
                <a:gd name="T34" fmla="*/ 192 w 228"/>
                <a:gd name="T35" fmla="*/ 0 h 210"/>
                <a:gd name="T36" fmla="*/ 186 w 228"/>
                <a:gd name="T37" fmla="*/ 4 h 210"/>
                <a:gd name="T38" fmla="*/ 75 w 228"/>
                <a:gd name="T39" fmla="*/ 116 h 210"/>
                <a:gd name="T40" fmla="*/ 73 w 228"/>
                <a:gd name="T41" fmla="*/ 120 h 210"/>
                <a:gd name="T42" fmla="*/ 75 w 228"/>
                <a:gd name="T43" fmla="*/ 126 h 210"/>
                <a:gd name="T44" fmla="*/ 73 w 228"/>
                <a:gd name="T45" fmla="*/ 130 h 210"/>
                <a:gd name="T46" fmla="*/ 69 w 228"/>
                <a:gd name="T47" fmla="*/ 130 h 210"/>
                <a:gd name="T48" fmla="*/ 2 w 228"/>
                <a:gd name="T49" fmla="*/ 196 h 210"/>
                <a:gd name="T50" fmla="*/ 0 w 228"/>
                <a:gd name="T51" fmla="*/ 200 h 210"/>
                <a:gd name="T52" fmla="*/ 192 w 228"/>
                <a:gd name="T53" fmla="*/ 20 h 210"/>
                <a:gd name="T54" fmla="*/ 109 w 228"/>
                <a:gd name="T55" fmla="*/ 138 h 210"/>
                <a:gd name="T56" fmla="*/ 192 w 228"/>
                <a:gd name="T57" fmla="*/ 20 h 210"/>
                <a:gd name="T58" fmla="*/ 81 w 228"/>
                <a:gd name="T59" fmla="*/ 160 h 210"/>
                <a:gd name="T60" fmla="*/ 65 w 228"/>
                <a:gd name="T61" fmla="*/ 176 h 210"/>
                <a:gd name="T62" fmla="*/ 43 w 228"/>
                <a:gd name="T63" fmla="*/ 190 h 210"/>
                <a:gd name="T64" fmla="*/ 35 w 228"/>
                <a:gd name="T65" fmla="*/ 192 h 210"/>
                <a:gd name="T66" fmla="*/ 71 w 228"/>
                <a:gd name="T67" fmla="*/ 15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8" h="210">
                  <a:moveTo>
                    <a:pt x="0" y="204"/>
                  </a:moveTo>
                  <a:lnTo>
                    <a:pt x="0" y="204"/>
                  </a:lnTo>
                  <a:lnTo>
                    <a:pt x="4" y="208"/>
                  </a:lnTo>
                  <a:lnTo>
                    <a:pt x="8" y="210"/>
                  </a:lnTo>
                  <a:lnTo>
                    <a:pt x="8" y="210"/>
                  </a:lnTo>
                  <a:lnTo>
                    <a:pt x="21" y="210"/>
                  </a:lnTo>
                  <a:lnTo>
                    <a:pt x="21" y="210"/>
                  </a:lnTo>
                  <a:lnTo>
                    <a:pt x="37" y="210"/>
                  </a:lnTo>
                  <a:lnTo>
                    <a:pt x="49" y="206"/>
                  </a:lnTo>
                  <a:lnTo>
                    <a:pt x="49" y="206"/>
                  </a:lnTo>
                  <a:lnTo>
                    <a:pt x="67" y="194"/>
                  </a:lnTo>
                  <a:lnTo>
                    <a:pt x="83" y="182"/>
                  </a:lnTo>
                  <a:lnTo>
                    <a:pt x="99" y="164"/>
                  </a:lnTo>
                  <a:lnTo>
                    <a:pt x="99" y="164"/>
                  </a:lnTo>
                  <a:lnTo>
                    <a:pt x="99" y="160"/>
                  </a:lnTo>
                  <a:lnTo>
                    <a:pt x="99" y="156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7" y="156"/>
                  </a:lnTo>
                  <a:lnTo>
                    <a:pt x="109" y="158"/>
                  </a:lnTo>
                  <a:lnTo>
                    <a:pt x="113" y="156"/>
                  </a:lnTo>
                  <a:lnTo>
                    <a:pt x="115" y="154"/>
                  </a:lnTo>
                  <a:lnTo>
                    <a:pt x="226" y="42"/>
                  </a:lnTo>
                  <a:lnTo>
                    <a:pt x="226" y="42"/>
                  </a:lnTo>
                  <a:lnTo>
                    <a:pt x="228" y="40"/>
                  </a:lnTo>
                  <a:lnTo>
                    <a:pt x="228" y="36"/>
                  </a:lnTo>
                  <a:lnTo>
                    <a:pt x="228" y="36"/>
                  </a:lnTo>
                  <a:lnTo>
                    <a:pt x="228" y="34"/>
                  </a:lnTo>
                  <a:lnTo>
                    <a:pt x="226" y="32"/>
                  </a:lnTo>
                  <a:lnTo>
                    <a:pt x="198" y="4"/>
                  </a:lnTo>
                  <a:lnTo>
                    <a:pt x="198" y="4"/>
                  </a:lnTo>
                  <a:lnTo>
                    <a:pt x="196" y="2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90" y="2"/>
                  </a:lnTo>
                  <a:lnTo>
                    <a:pt x="186" y="4"/>
                  </a:lnTo>
                  <a:lnTo>
                    <a:pt x="75" y="116"/>
                  </a:lnTo>
                  <a:lnTo>
                    <a:pt x="75" y="116"/>
                  </a:lnTo>
                  <a:lnTo>
                    <a:pt x="73" y="118"/>
                  </a:lnTo>
                  <a:lnTo>
                    <a:pt x="73" y="120"/>
                  </a:lnTo>
                  <a:lnTo>
                    <a:pt x="73" y="124"/>
                  </a:lnTo>
                  <a:lnTo>
                    <a:pt x="75" y="126"/>
                  </a:lnTo>
                  <a:lnTo>
                    <a:pt x="77" y="128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69" y="130"/>
                  </a:lnTo>
                  <a:lnTo>
                    <a:pt x="65" y="132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0" y="200"/>
                  </a:lnTo>
                  <a:lnTo>
                    <a:pt x="0" y="204"/>
                  </a:lnTo>
                  <a:close/>
                  <a:moveTo>
                    <a:pt x="192" y="20"/>
                  </a:moveTo>
                  <a:lnTo>
                    <a:pt x="208" y="36"/>
                  </a:lnTo>
                  <a:lnTo>
                    <a:pt x="109" y="138"/>
                  </a:lnTo>
                  <a:lnTo>
                    <a:pt x="93" y="120"/>
                  </a:lnTo>
                  <a:lnTo>
                    <a:pt x="192" y="20"/>
                  </a:lnTo>
                  <a:close/>
                  <a:moveTo>
                    <a:pt x="71" y="150"/>
                  </a:moveTo>
                  <a:lnTo>
                    <a:pt x="81" y="160"/>
                  </a:lnTo>
                  <a:lnTo>
                    <a:pt x="81" y="160"/>
                  </a:lnTo>
                  <a:lnTo>
                    <a:pt x="65" y="176"/>
                  </a:lnTo>
                  <a:lnTo>
                    <a:pt x="55" y="184"/>
                  </a:lnTo>
                  <a:lnTo>
                    <a:pt x="43" y="190"/>
                  </a:lnTo>
                  <a:lnTo>
                    <a:pt x="43" y="190"/>
                  </a:lnTo>
                  <a:lnTo>
                    <a:pt x="35" y="192"/>
                  </a:lnTo>
                  <a:lnTo>
                    <a:pt x="27" y="194"/>
                  </a:lnTo>
                  <a:lnTo>
                    <a:pt x="71" y="150"/>
                  </a:lnTo>
                  <a:close/>
                </a:path>
              </a:pathLst>
            </a:custGeom>
            <a:solidFill>
              <a:srgbClr val="41CE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4" name="Freeform 44">
              <a:extLst>
                <a:ext uri="{FF2B5EF4-FFF2-40B4-BE49-F238E27FC236}">
                  <a16:creationId xmlns:a16="http://schemas.microsoft.com/office/drawing/2014/main" id="{073BC6D1-9A50-4F89-A9F2-F3FA70FA6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" y="2045"/>
              <a:ext cx="228" cy="210"/>
            </a:xfrm>
            <a:custGeom>
              <a:avLst/>
              <a:gdLst>
                <a:gd name="T0" fmla="*/ 0 w 228"/>
                <a:gd name="T1" fmla="*/ 204 h 210"/>
                <a:gd name="T2" fmla="*/ 0 w 228"/>
                <a:gd name="T3" fmla="*/ 204 h 210"/>
                <a:gd name="T4" fmla="*/ 4 w 228"/>
                <a:gd name="T5" fmla="*/ 208 h 210"/>
                <a:gd name="T6" fmla="*/ 8 w 228"/>
                <a:gd name="T7" fmla="*/ 210 h 210"/>
                <a:gd name="T8" fmla="*/ 8 w 228"/>
                <a:gd name="T9" fmla="*/ 210 h 210"/>
                <a:gd name="T10" fmla="*/ 21 w 228"/>
                <a:gd name="T11" fmla="*/ 210 h 210"/>
                <a:gd name="T12" fmla="*/ 21 w 228"/>
                <a:gd name="T13" fmla="*/ 210 h 210"/>
                <a:gd name="T14" fmla="*/ 37 w 228"/>
                <a:gd name="T15" fmla="*/ 210 h 210"/>
                <a:gd name="T16" fmla="*/ 49 w 228"/>
                <a:gd name="T17" fmla="*/ 206 h 210"/>
                <a:gd name="T18" fmla="*/ 49 w 228"/>
                <a:gd name="T19" fmla="*/ 206 h 210"/>
                <a:gd name="T20" fmla="*/ 67 w 228"/>
                <a:gd name="T21" fmla="*/ 194 h 210"/>
                <a:gd name="T22" fmla="*/ 83 w 228"/>
                <a:gd name="T23" fmla="*/ 182 h 210"/>
                <a:gd name="T24" fmla="*/ 99 w 228"/>
                <a:gd name="T25" fmla="*/ 164 h 210"/>
                <a:gd name="T26" fmla="*/ 99 w 228"/>
                <a:gd name="T27" fmla="*/ 164 h 210"/>
                <a:gd name="T28" fmla="*/ 99 w 228"/>
                <a:gd name="T29" fmla="*/ 160 h 210"/>
                <a:gd name="T30" fmla="*/ 99 w 228"/>
                <a:gd name="T31" fmla="*/ 156 h 210"/>
                <a:gd name="T32" fmla="*/ 103 w 228"/>
                <a:gd name="T33" fmla="*/ 154 h 210"/>
                <a:gd name="T34" fmla="*/ 103 w 228"/>
                <a:gd name="T35" fmla="*/ 154 h 210"/>
                <a:gd name="T36" fmla="*/ 103 w 228"/>
                <a:gd name="T37" fmla="*/ 154 h 210"/>
                <a:gd name="T38" fmla="*/ 107 w 228"/>
                <a:gd name="T39" fmla="*/ 156 h 210"/>
                <a:gd name="T40" fmla="*/ 109 w 228"/>
                <a:gd name="T41" fmla="*/ 158 h 210"/>
                <a:gd name="T42" fmla="*/ 113 w 228"/>
                <a:gd name="T43" fmla="*/ 156 h 210"/>
                <a:gd name="T44" fmla="*/ 115 w 228"/>
                <a:gd name="T45" fmla="*/ 154 h 210"/>
                <a:gd name="T46" fmla="*/ 226 w 228"/>
                <a:gd name="T47" fmla="*/ 42 h 210"/>
                <a:gd name="T48" fmla="*/ 226 w 228"/>
                <a:gd name="T49" fmla="*/ 42 h 210"/>
                <a:gd name="T50" fmla="*/ 228 w 228"/>
                <a:gd name="T51" fmla="*/ 40 h 210"/>
                <a:gd name="T52" fmla="*/ 228 w 228"/>
                <a:gd name="T53" fmla="*/ 36 h 210"/>
                <a:gd name="T54" fmla="*/ 228 w 228"/>
                <a:gd name="T55" fmla="*/ 36 h 210"/>
                <a:gd name="T56" fmla="*/ 228 w 228"/>
                <a:gd name="T57" fmla="*/ 34 h 210"/>
                <a:gd name="T58" fmla="*/ 226 w 228"/>
                <a:gd name="T59" fmla="*/ 32 h 210"/>
                <a:gd name="T60" fmla="*/ 198 w 228"/>
                <a:gd name="T61" fmla="*/ 4 h 210"/>
                <a:gd name="T62" fmla="*/ 198 w 228"/>
                <a:gd name="T63" fmla="*/ 4 h 210"/>
                <a:gd name="T64" fmla="*/ 196 w 228"/>
                <a:gd name="T65" fmla="*/ 2 h 210"/>
                <a:gd name="T66" fmla="*/ 192 w 228"/>
                <a:gd name="T67" fmla="*/ 0 h 210"/>
                <a:gd name="T68" fmla="*/ 192 w 228"/>
                <a:gd name="T69" fmla="*/ 0 h 210"/>
                <a:gd name="T70" fmla="*/ 192 w 228"/>
                <a:gd name="T71" fmla="*/ 0 h 210"/>
                <a:gd name="T72" fmla="*/ 190 w 228"/>
                <a:gd name="T73" fmla="*/ 2 h 210"/>
                <a:gd name="T74" fmla="*/ 186 w 228"/>
                <a:gd name="T75" fmla="*/ 4 h 210"/>
                <a:gd name="T76" fmla="*/ 75 w 228"/>
                <a:gd name="T77" fmla="*/ 116 h 210"/>
                <a:gd name="T78" fmla="*/ 75 w 228"/>
                <a:gd name="T79" fmla="*/ 116 h 210"/>
                <a:gd name="T80" fmla="*/ 73 w 228"/>
                <a:gd name="T81" fmla="*/ 118 h 210"/>
                <a:gd name="T82" fmla="*/ 73 w 228"/>
                <a:gd name="T83" fmla="*/ 120 h 210"/>
                <a:gd name="T84" fmla="*/ 73 w 228"/>
                <a:gd name="T85" fmla="*/ 124 h 210"/>
                <a:gd name="T86" fmla="*/ 75 w 228"/>
                <a:gd name="T87" fmla="*/ 126 h 210"/>
                <a:gd name="T88" fmla="*/ 77 w 228"/>
                <a:gd name="T89" fmla="*/ 128 h 210"/>
                <a:gd name="T90" fmla="*/ 73 w 228"/>
                <a:gd name="T91" fmla="*/ 130 h 210"/>
                <a:gd name="T92" fmla="*/ 73 w 228"/>
                <a:gd name="T93" fmla="*/ 130 h 210"/>
                <a:gd name="T94" fmla="*/ 69 w 228"/>
                <a:gd name="T95" fmla="*/ 130 h 210"/>
                <a:gd name="T96" fmla="*/ 65 w 228"/>
                <a:gd name="T97" fmla="*/ 132 h 210"/>
                <a:gd name="T98" fmla="*/ 2 w 228"/>
                <a:gd name="T99" fmla="*/ 196 h 210"/>
                <a:gd name="T100" fmla="*/ 2 w 228"/>
                <a:gd name="T101" fmla="*/ 196 h 210"/>
                <a:gd name="T102" fmla="*/ 0 w 228"/>
                <a:gd name="T103" fmla="*/ 200 h 210"/>
                <a:gd name="T104" fmla="*/ 0 w 228"/>
                <a:gd name="T105" fmla="*/ 20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8" h="210">
                  <a:moveTo>
                    <a:pt x="0" y="204"/>
                  </a:moveTo>
                  <a:lnTo>
                    <a:pt x="0" y="204"/>
                  </a:lnTo>
                  <a:lnTo>
                    <a:pt x="4" y="208"/>
                  </a:lnTo>
                  <a:lnTo>
                    <a:pt x="8" y="210"/>
                  </a:lnTo>
                  <a:lnTo>
                    <a:pt x="8" y="210"/>
                  </a:lnTo>
                  <a:lnTo>
                    <a:pt x="21" y="210"/>
                  </a:lnTo>
                  <a:lnTo>
                    <a:pt x="21" y="210"/>
                  </a:lnTo>
                  <a:lnTo>
                    <a:pt x="37" y="210"/>
                  </a:lnTo>
                  <a:lnTo>
                    <a:pt x="49" y="206"/>
                  </a:lnTo>
                  <a:lnTo>
                    <a:pt x="49" y="206"/>
                  </a:lnTo>
                  <a:lnTo>
                    <a:pt x="67" y="194"/>
                  </a:lnTo>
                  <a:lnTo>
                    <a:pt x="83" y="182"/>
                  </a:lnTo>
                  <a:lnTo>
                    <a:pt x="99" y="164"/>
                  </a:lnTo>
                  <a:lnTo>
                    <a:pt x="99" y="164"/>
                  </a:lnTo>
                  <a:lnTo>
                    <a:pt x="99" y="160"/>
                  </a:lnTo>
                  <a:lnTo>
                    <a:pt x="99" y="156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7" y="156"/>
                  </a:lnTo>
                  <a:lnTo>
                    <a:pt x="109" y="158"/>
                  </a:lnTo>
                  <a:lnTo>
                    <a:pt x="113" y="156"/>
                  </a:lnTo>
                  <a:lnTo>
                    <a:pt x="115" y="154"/>
                  </a:lnTo>
                  <a:lnTo>
                    <a:pt x="226" y="42"/>
                  </a:lnTo>
                  <a:lnTo>
                    <a:pt x="226" y="42"/>
                  </a:lnTo>
                  <a:lnTo>
                    <a:pt x="228" y="40"/>
                  </a:lnTo>
                  <a:lnTo>
                    <a:pt x="228" y="36"/>
                  </a:lnTo>
                  <a:lnTo>
                    <a:pt x="228" y="36"/>
                  </a:lnTo>
                  <a:lnTo>
                    <a:pt x="228" y="34"/>
                  </a:lnTo>
                  <a:lnTo>
                    <a:pt x="226" y="32"/>
                  </a:lnTo>
                  <a:lnTo>
                    <a:pt x="198" y="4"/>
                  </a:lnTo>
                  <a:lnTo>
                    <a:pt x="198" y="4"/>
                  </a:lnTo>
                  <a:lnTo>
                    <a:pt x="196" y="2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190" y="2"/>
                  </a:lnTo>
                  <a:lnTo>
                    <a:pt x="186" y="4"/>
                  </a:lnTo>
                  <a:lnTo>
                    <a:pt x="75" y="116"/>
                  </a:lnTo>
                  <a:lnTo>
                    <a:pt x="75" y="116"/>
                  </a:lnTo>
                  <a:lnTo>
                    <a:pt x="73" y="118"/>
                  </a:lnTo>
                  <a:lnTo>
                    <a:pt x="73" y="120"/>
                  </a:lnTo>
                  <a:lnTo>
                    <a:pt x="73" y="124"/>
                  </a:lnTo>
                  <a:lnTo>
                    <a:pt x="75" y="126"/>
                  </a:lnTo>
                  <a:lnTo>
                    <a:pt x="77" y="128"/>
                  </a:lnTo>
                  <a:lnTo>
                    <a:pt x="73" y="130"/>
                  </a:lnTo>
                  <a:lnTo>
                    <a:pt x="73" y="130"/>
                  </a:lnTo>
                  <a:lnTo>
                    <a:pt x="69" y="130"/>
                  </a:lnTo>
                  <a:lnTo>
                    <a:pt x="65" y="132"/>
                  </a:lnTo>
                  <a:lnTo>
                    <a:pt x="2" y="196"/>
                  </a:lnTo>
                  <a:lnTo>
                    <a:pt x="2" y="196"/>
                  </a:lnTo>
                  <a:lnTo>
                    <a:pt x="0" y="200"/>
                  </a:lnTo>
                  <a:lnTo>
                    <a:pt x="0" y="20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5" name="Freeform 45">
              <a:extLst>
                <a:ext uri="{FF2B5EF4-FFF2-40B4-BE49-F238E27FC236}">
                  <a16:creationId xmlns:a16="http://schemas.microsoft.com/office/drawing/2014/main" id="{CE660A5D-0E58-4315-B8C7-754B78A62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5" y="2065"/>
              <a:ext cx="115" cy="118"/>
            </a:xfrm>
            <a:custGeom>
              <a:avLst/>
              <a:gdLst>
                <a:gd name="T0" fmla="*/ 99 w 115"/>
                <a:gd name="T1" fmla="*/ 0 h 118"/>
                <a:gd name="T2" fmla="*/ 115 w 115"/>
                <a:gd name="T3" fmla="*/ 16 h 118"/>
                <a:gd name="T4" fmla="*/ 16 w 115"/>
                <a:gd name="T5" fmla="*/ 118 h 118"/>
                <a:gd name="T6" fmla="*/ 0 w 115"/>
                <a:gd name="T7" fmla="*/ 100 h 118"/>
                <a:gd name="T8" fmla="*/ 99 w 115"/>
                <a:gd name="T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18">
                  <a:moveTo>
                    <a:pt x="99" y="0"/>
                  </a:moveTo>
                  <a:lnTo>
                    <a:pt x="115" y="16"/>
                  </a:lnTo>
                  <a:lnTo>
                    <a:pt x="16" y="118"/>
                  </a:lnTo>
                  <a:lnTo>
                    <a:pt x="0" y="100"/>
                  </a:lnTo>
                  <a:lnTo>
                    <a:pt x="99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6" name="Freeform 46">
              <a:extLst>
                <a:ext uri="{FF2B5EF4-FFF2-40B4-BE49-F238E27FC236}">
                  <a16:creationId xmlns:a16="http://schemas.microsoft.com/office/drawing/2014/main" id="{00A23B31-0255-49C2-892F-49187C877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9" y="2195"/>
              <a:ext cx="54" cy="44"/>
            </a:xfrm>
            <a:custGeom>
              <a:avLst/>
              <a:gdLst>
                <a:gd name="T0" fmla="*/ 44 w 54"/>
                <a:gd name="T1" fmla="*/ 0 h 44"/>
                <a:gd name="T2" fmla="*/ 54 w 54"/>
                <a:gd name="T3" fmla="*/ 10 h 44"/>
                <a:gd name="T4" fmla="*/ 54 w 54"/>
                <a:gd name="T5" fmla="*/ 10 h 44"/>
                <a:gd name="T6" fmla="*/ 38 w 54"/>
                <a:gd name="T7" fmla="*/ 26 h 44"/>
                <a:gd name="T8" fmla="*/ 28 w 54"/>
                <a:gd name="T9" fmla="*/ 34 h 44"/>
                <a:gd name="T10" fmla="*/ 16 w 54"/>
                <a:gd name="T11" fmla="*/ 40 h 44"/>
                <a:gd name="T12" fmla="*/ 16 w 54"/>
                <a:gd name="T13" fmla="*/ 40 h 44"/>
                <a:gd name="T14" fmla="*/ 8 w 54"/>
                <a:gd name="T15" fmla="*/ 42 h 44"/>
                <a:gd name="T16" fmla="*/ 0 w 54"/>
                <a:gd name="T17" fmla="*/ 44 h 44"/>
                <a:gd name="T18" fmla="*/ 44 w 54"/>
                <a:gd name="T1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44">
                  <a:moveTo>
                    <a:pt x="44" y="0"/>
                  </a:moveTo>
                  <a:lnTo>
                    <a:pt x="54" y="10"/>
                  </a:lnTo>
                  <a:lnTo>
                    <a:pt x="54" y="10"/>
                  </a:lnTo>
                  <a:lnTo>
                    <a:pt x="38" y="26"/>
                  </a:lnTo>
                  <a:lnTo>
                    <a:pt x="28" y="34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8" y="42"/>
                  </a:lnTo>
                  <a:lnTo>
                    <a:pt x="0" y="44"/>
                  </a:lnTo>
                  <a:lnTo>
                    <a:pt x="4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7" name="Freeform 47">
              <a:extLst>
                <a:ext uri="{FF2B5EF4-FFF2-40B4-BE49-F238E27FC236}">
                  <a16:creationId xmlns:a16="http://schemas.microsoft.com/office/drawing/2014/main" id="{4D49BECE-078D-4A45-8B18-5B55BEE7AE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4" y="2271"/>
              <a:ext cx="35" cy="16"/>
            </a:xfrm>
            <a:custGeom>
              <a:avLst/>
              <a:gdLst>
                <a:gd name="T0" fmla="*/ 27 w 35"/>
                <a:gd name="T1" fmla="*/ 0 h 16"/>
                <a:gd name="T2" fmla="*/ 7 w 35"/>
                <a:gd name="T3" fmla="*/ 0 h 16"/>
                <a:gd name="T4" fmla="*/ 0 w 35"/>
                <a:gd name="T5" fmla="*/ 0 h 16"/>
                <a:gd name="T6" fmla="*/ 0 w 35"/>
                <a:gd name="T7" fmla="*/ 16 h 16"/>
                <a:gd name="T8" fmla="*/ 7 w 35"/>
                <a:gd name="T9" fmla="*/ 16 h 16"/>
                <a:gd name="T10" fmla="*/ 27 w 35"/>
                <a:gd name="T11" fmla="*/ 16 h 16"/>
                <a:gd name="T12" fmla="*/ 35 w 35"/>
                <a:gd name="T13" fmla="*/ 16 h 16"/>
                <a:gd name="T14" fmla="*/ 35 w 35"/>
                <a:gd name="T15" fmla="*/ 0 h 16"/>
                <a:gd name="T16" fmla="*/ 27 w 35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6">
                  <a:moveTo>
                    <a:pt x="27" y="0"/>
                  </a:moveTo>
                  <a:lnTo>
                    <a:pt x="7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7" y="16"/>
                  </a:lnTo>
                  <a:lnTo>
                    <a:pt x="27" y="16"/>
                  </a:lnTo>
                  <a:lnTo>
                    <a:pt x="35" y="16"/>
                  </a:lnTo>
                  <a:lnTo>
                    <a:pt x="35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41CE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8" name="Freeform 48">
              <a:extLst>
                <a:ext uri="{FF2B5EF4-FFF2-40B4-BE49-F238E27FC236}">
                  <a16:creationId xmlns:a16="http://schemas.microsoft.com/office/drawing/2014/main" id="{965F7F76-271D-41B7-BD56-9C9734791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9" y="2271"/>
              <a:ext cx="36" cy="16"/>
            </a:xfrm>
            <a:custGeom>
              <a:avLst/>
              <a:gdLst>
                <a:gd name="T0" fmla="*/ 28 w 36"/>
                <a:gd name="T1" fmla="*/ 0 h 16"/>
                <a:gd name="T2" fmla="*/ 8 w 36"/>
                <a:gd name="T3" fmla="*/ 0 h 16"/>
                <a:gd name="T4" fmla="*/ 0 w 36"/>
                <a:gd name="T5" fmla="*/ 0 h 16"/>
                <a:gd name="T6" fmla="*/ 0 w 36"/>
                <a:gd name="T7" fmla="*/ 16 h 16"/>
                <a:gd name="T8" fmla="*/ 8 w 36"/>
                <a:gd name="T9" fmla="*/ 16 h 16"/>
                <a:gd name="T10" fmla="*/ 28 w 36"/>
                <a:gd name="T11" fmla="*/ 16 h 16"/>
                <a:gd name="T12" fmla="*/ 36 w 36"/>
                <a:gd name="T13" fmla="*/ 16 h 16"/>
                <a:gd name="T14" fmla="*/ 36 w 36"/>
                <a:gd name="T15" fmla="*/ 0 h 16"/>
                <a:gd name="T16" fmla="*/ 28 w 3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6">
                  <a:moveTo>
                    <a:pt x="2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8" y="16"/>
                  </a:lnTo>
                  <a:lnTo>
                    <a:pt x="28" y="16"/>
                  </a:lnTo>
                  <a:lnTo>
                    <a:pt x="36" y="16"/>
                  </a:lnTo>
                  <a:lnTo>
                    <a:pt x="36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41CE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9" name="Freeform 49">
              <a:extLst>
                <a:ext uri="{FF2B5EF4-FFF2-40B4-BE49-F238E27FC236}">
                  <a16:creationId xmlns:a16="http://schemas.microsoft.com/office/drawing/2014/main" id="{5869B505-BB2F-4E80-8A0D-5EE9CE4BE2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5" y="2271"/>
              <a:ext cx="36" cy="16"/>
            </a:xfrm>
            <a:custGeom>
              <a:avLst/>
              <a:gdLst>
                <a:gd name="T0" fmla="*/ 28 w 36"/>
                <a:gd name="T1" fmla="*/ 0 h 16"/>
                <a:gd name="T2" fmla="*/ 8 w 36"/>
                <a:gd name="T3" fmla="*/ 0 h 16"/>
                <a:gd name="T4" fmla="*/ 0 w 36"/>
                <a:gd name="T5" fmla="*/ 0 h 16"/>
                <a:gd name="T6" fmla="*/ 0 w 36"/>
                <a:gd name="T7" fmla="*/ 16 h 16"/>
                <a:gd name="T8" fmla="*/ 8 w 36"/>
                <a:gd name="T9" fmla="*/ 16 h 16"/>
                <a:gd name="T10" fmla="*/ 28 w 36"/>
                <a:gd name="T11" fmla="*/ 16 h 16"/>
                <a:gd name="T12" fmla="*/ 36 w 36"/>
                <a:gd name="T13" fmla="*/ 16 h 16"/>
                <a:gd name="T14" fmla="*/ 36 w 36"/>
                <a:gd name="T15" fmla="*/ 0 h 16"/>
                <a:gd name="T16" fmla="*/ 28 w 3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6">
                  <a:moveTo>
                    <a:pt x="2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8" y="16"/>
                  </a:lnTo>
                  <a:lnTo>
                    <a:pt x="28" y="16"/>
                  </a:lnTo>
                  <a:lnTo>
                    <a:pt x="36" y="16"/>
                  </a:lnTo>
                  <a:lnTo>
                    <a:pt x="36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41CE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0" name="Freeform 50">
              <a:extLst>
                <a:ext uri="{FF2B5EF4-FFF2-40B4-BE49-F238E27FC236}">
                  <a16:creationId xmlns:a16="http://schemas.microsoft.com/office/drawing/2014/main" id="{C36C2E89-D2D6-487D-959B-1F1174393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1" y="2271"/>
              <a:ext cx="35" cy="16"/>
            </a:xfrm>
            <a:custGeom>
              <a:avLst/>
              <a:gdLst>
                <a:gd name="T0" fmla="*/ 27 w 35"/>
                <a:gd name="T1" fmla="*/ 0 h 16"/>
                <a:gd name="T2" fmla="*/ 8 w 35"/>
                <a:gd name="T3" fmla="*/ 0 h 16"/>
                <a:gd name="T4" fmla="*/ 0 w 35"/>
                <a:gd name="T5" fmla="*/ 0 h 16"/>
                <a:gd name="T6" fmla="*/ 0 w 35"/>
                <a:gd name="T7" fmla="*/ 16 h 16"/>
                <a:gd name="T8" fmla="*/ 8 w 35"/>
                <a:gd name="T9" fmla="*/ 16 h 16"/>
                <a:gd name="T10" fmla="*/ 27 w 35"/>
                <a:gd name="T11" fmla="*/ 16 h 16"/>
                <a:gd name="T12" fmla="*/ 35 w 35"/>
                <a:gd name="T13" fmla="*/ 16 h 16"/>
                <a:gd name="T14" fmla="*/ 35 w 35"/>
                <a:gd name="T15" fmla="*/ 0 h 16"/>
                <a:gd name="T16" fmla="*/ 27 w 35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6">
                  <a:moveTo>
                    <a:pt x="27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8" y="16"/>
                  </a:lnTo>
                  <a:lnTo>
                    <a:pt x="27" y="16"/>
                  </a:lnTo>
                  <a:lnTo>
                    <a:pt x="35" y="16"/>
                  </a:lnTo>
                  <a:lnTo>
                    <a:pt x="35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41CE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1" name="Freeform 51">
              <a:extLst>
                <a:ext uri="{FF2B5EF4-FFF2-40B4-BE49-F238E27FC236}">
                  <a16:creationId xmlns:a16="http://schemas.microsoft.com/office/drawing/2014/main" id="{FE5DD799-24FF-4685-9D86-4D89F84122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8" y="2033"/>
              <a:ext cx="95" cy="254"/>
            </a:xfrm>
            <a:custGeom>
              <a:avLst/>
              <a:gdLst>
                <a:gd name="T0" fmla="*/ 46 w 95"/>
                <a:gd name="T1" fmla="*/ 2 h 254"/>
                <a:gd name="T2" fmla="*/ 26 w 95"/>
                <a:gd name="T3" fmla="*/ 12 h 254"/>
                <a:gd name="T4" fmla="*/ 14 w 95"/>
                <a:gd name="T5" fmla="*/ 30 h 254"/>
                <a:gd name="T6" fmla="*/ 8 w 95"/>
                <a:gd name="T7" fmla="*/ 40 h 254"/>
                <a:gd name="T8" fmla="*/ 0 w 95"/>
                <a:gd name="T9" fmla="*/ 54 h 254"/>
                <a:gd name="T10" fmla="*/ 4 w 95"/>
                <a:gd name="T11" fmla="*/ 64 h 254"/>
                <a:gd name="T12" fmla="*/ 10 w 95"/>
                <a:gd name="T13" fmla="*/ 70 h 254"/>
                <a:gd name="T14" fmla="*/ 28 w 95"/>
                <a:gd name="T15" fmla="*/ 90 h 254"/>
                <a:gd name="T16" fmla="*/ 46 w 95"/>
                <a:gd name="T17" fmla="*/ 98 h 254"/>
                <a:gd name="T18" fmla="*/ 50 w 95"/>
                <a:gd name="T19" fmla="*/ 104 h 254"/>
                <a:gd name="T20" fmla="*/ 36 w 95"/>
                <a:gd name="T21" fmla="*/ 114 h 254"/>
                <a:gd name="T22" fmla="*/ 20 w 95"/>
                <a:gd name="T23" fmla="*/ 122 h 254"/>
                <a:gd name="T24" fmla="*/ 10 w 95"/>
                <a:gd name="T25" fmla="*/ 138 h 254"/>
                <a:gd name="T26" fmla="*/ 14 w 95"/>
                <a:gd name="T27" fmla="*/ 146 h 254"/>
                <a:gd name="T28" fmla="*/ 36 w 95"/>
                <a:gd name="T29" fmla="*/ 162 h 254"/>
                <a:gd name="T30" fmla="*/ 50 w 95"/>
                <a:gd name="T31" fmla="*/ 170 h 254"/>
                <a:gd name="T32" fmla="*/ 50 w 95"/>
                <a:gd name="T33" fmla="*/ 178 h 254"/>
                <a:gd name="T34" fmla="*/ 32 w 95"/>
                <a:gd name="T35" fmla="*/ 190 h 254"/>
                <a:gd name="T36" fmla="*/ 8 w 95"/>
                <a:gd name="T37" fmla="*/ 210 h 254"/>
                <a:gd name="T38" fmla="*/ 6 w 95"/>
                <a:gd name="T39" fmla="*/ 222 h 254"/>
                <a:gd name="T40" fmla="*/ 16 w 95"/>
                <a:gd name="T41" fmla="*/ 244 h 254"/>
                <a:gd name="T42" fmla="*/ 36 w 95"/>
                <a:gd name="T43" fmla="*/ 254 h 254"/>
                <a:gd name="T44" fmla="*/ 66 w 95"/>
                <a:gd name="T45" fmla="*/ 254 h 254"/>
                <a:gd name="T46" fmla="*/ 58 w 95"/>
                <a:gd name="T47" fmla="*/ 238 h 254"/>
                <a:gd name="T48" fmla="*/ 26 w 95"/>
                <a:gd name="T49" fmla="*/ 232 h 254"/>
                <a:gd name="T50" fmla="*/ 22 w 95"/>
                <a:gd name="T51" fmla="*/ 222 h 254"/>
                <a:gd name="T52" fmla="*/ 26 w 95"/>
                <a:gd name="T53" fmla="*/ 214 h 254"/>
                <a:gd name="T54" fmla="*/ 50 w 95"/>
                <a:gd name="T55" fmla="*/ 200 h 254"/>
                <a:gd name="T56" fmla="*/ 66 w 95"/>
                <a:gd name="T57" fmla="*/ 178 h 254"/>
                <a:gd name="T58" fmla="*/ 66 w 95"/>
                <a:gd name="T59" fmla="*/ 168 h 254"/>
                <a:gd name="T60" fmla="*/ 50 w 95"/>
                <a:gd name="T61" fmla="*/ 152 h 254"/>
                <a:gd name="T62" fmla="*/ 32 w 95"/>
                <a:gd name="T63" fmla="*/ 142 h 254"/>
                <a:gd name="T64" fmla="*/ 28 w 95"/>
                <a:gd name="T65" fmla="*/ 138 h 254"/>
                <a:gd name="T66" fmla="*/ 42 w 95"/>
                <a:gd name="T67" fmla="*/ 128 h 254"/>
                <a:gd name="T68" fmla="*/ 50 w 95"/>
                <a:gd name="T69" fmla="*/ 124 h 254"/>
                <a:gd name="T70" fmla="*/ 66 w 95"/>
                <a:gd name="T71" fmla="*/ 108 h 254"/>
                <a:gd name="T72" fmla="*/ 66 w 95"/>
                <a:gd name="T73" fmla="*/ 98 h 254"/>
                <a:gd name="T74" fmla="*/ 50 w 95"/>
                <a:gd name="T75" fmla="*/ 82 h 254"/>
                <a:gd name="T76" fmla="*/ 34 w 95"/>
                <a:gd name="T77" fmla="*/ 74 h 254"/>
                <a:gd name="T78" fmla="*/ 32 w 95"/>
                <a:gd name="T79" fmla="*/ 66 h 254"/>
                <a:gd name="T80" fmla="*/ 38 w 95"/>
                <a:gd name="T81" fmla="*/ 54 h 254"/>
                <a:gd name="T82" fmla="*/ 34 w 95"/>
                <a:gd name="T83" fmla="*/ 44 h 254"/>
                <a:gd name="T84" fmla="*/ 28 w 95"/>
                <a:gd name="T85" fmla="*/ 38 h 254"/>
                <a:gd name="T86" fmla="*/ 44 w 95"/>
                <a:gd name="T87" fmla="*/ 18 h 254"/>
                <a:gd name="T88" fmla="*/ 64 w 95"/>
                <a:gd name="T89" fmla="*/ 20 h 254"/>
                <a:gd name="T90" fmla="*/ 79 w 95"/>
                <a:gd name="T91" fmla="*/ 44 h 254"/>
                <a:gd name="T92" fmla="*/ 81 w 95"/>
                <a:gd name="T93" fmla="*/ 50 h 254"/>
                <a:gd name="T94" fmla="*/ 87 w 95"/>
                <a:gd name="T95" fmla="*/ 52 h 254"/>
                <a:gd name="T96" fmla="*/ 95 w 95"/>
                <a:gd name="T97" fmla="*/ 46 h 254"/>
                <a:gd name="T98" fmla="*/ 95 w 95"/>
                <a:gd name="T99" fmla="*/ 36 h 254"/>
                <a:gd name="T100" fmla="*/ 83 w 95"/>
                <a:gd name="T101" fmla="*/ 14 h 254"/>
                <a:gd name="T102" fmla="*/ 62 w 95"/>
                <a:gd name="T103" fmla="*/ 2 h 254"/>
                <a:gd name="T104" fmla="*/ 18 w 95"/>
                <a:gd name="T105" fmla="*/ 58 h 254"/>
                <a:gd name="T106" fmla="*/ 14 w 95"/>
                <a:gd name="T107" fmla="*/ 54 h 254"/>
                <a:gd name="T108" fmla="*/ 18 w 95"/>
                <a:gd name="T109" fmla="*/ 48 h 254"/>
                <a:gd name="T110" fmla="*/ 24 w 95"/>
                <a:gd name="T111" fmla="*/ 54 h 254"/>
                <a:gd name="T112" fmla="*/ 18 w 95"/>
                <a:gd name="T113" fmla="*/ 58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5" h="254">
                  <a:moveTo>
                    <a:pt x="54" y="0"/>
                  </a:moveTo>
                  <a:lnTo>
                    <a:pt x="54" y="0"/>
                  </a:lnTo>
                  <a:lnTo>
                    <a:pt x="46" y="2"/>
                  </a:lnTo>
                  <a:lnTo>
                    <a:pt x="38" y="4"/>
                  </a:lnTo>
                  <a:lnTo>
                    <a:pt x="32" y="8"/>
                  </a:lnTo>
                  <a:lnTo>
                    <a:pt x="26" y="12"/>
                  </a:lnTo>
                  <a:lnTo>
                    <a:pt x="20" y="16"/>
                  </a:lnTo>
                  <a:lnTo>
                    <a:pt x="16" y="22"/>
                  </a:lnTo>
                  <a:lnTo>
                    <a:pt x="14" y="30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8" y="40"/>
                  </a:lnTo>
                  <a:lnTo>
                    <a:pt x="4" y="44"/>
                  </a:lnTo>
                  <a:lnTo>
                    <a:pt x="2" y="48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2" y="58"/>
                  </a:lnTo>
                  <a:lnTo>
                    <a:pt x="4" y="64"/>
                  </a:lnTo>
                  <a:lnTo>
                    <a:pt x="6" y="66"/>
                  </a:lnTo>
                  <a:lnTo>
                    <a:pt x="10" y="70"/>
                  </a:lnTo>
                  <a:lnTo>
                    <a:pt x="10" y="70"/>
                  </a:lnTo>
                  <a:lnTo>
                    <a:pt x="14" y="78"/>
                  </a:lnTo>
                  <a:lnTo>
                    <a:pt x="20" y="84"/>
                  </a:lnTo>
                  <a:lnTo>
                    <a:pt x="28" y="90"/>
                  </a:lnTo>
                  <a:lnTo>
                    <a:pt x="36" y="94"/>
                  </a:lnTo>
                  <a:lnTo>
                    <a:pt x="36" y="94"/>
                  </a:lnTo>
                  <a:lnTo>
                    <a:pt x="46" y="98"/>
                  </a:lnTo>
                  <a:lnTo>
                    <a:pt x="50" y="100"/>
                  </a:lnTo>
                  <a:lnTo>
                    <a:pt x="50" y="104"/>
                  </a:lnTo>
                  <a:lnTo>
                    <a:pt x="50" y="104"/>
                  </a:lnTo>
                  <a:lnTo>
                    <a:pt x="50" y="106"/>
                  </a:lnTo>
                  <a:lnTo>
                    <a:pt x="46" y="108"/>
                  </a:lnTo>
                  <a:lnTo>
                    <a:pt x="36" y="114"/>
                  </a:lnTo>
                  <a:lnTo>
                    <a:pt x="36" y="114"/>
                  </a:lnTo>
                  <a:lnTo>
                    <a:pt x="28" y="116"/>
                  </a:lnTo>
                  <a:lnTo>
                    <a:pt x="20" y="122"/>
                  </a:lnTo>
                  <a:lnTo>
                    <a:pt x="14" y="128"/>
                  </a:lnTo>
                  <a:lnTo>
                    <a:pt x="12" y="132"/>
                  </a:lnTo>
                  <a:lnTo>
                    <a:pt x="10" y="138"/>
                  </a:lnTo>
                  <a:lnTo>
                    <a:pt x="10" y="138"/>
                  </a:lnTo>
                  <a:lnTo>
                    <a:pt x="12" y="142"/>
                  </a:lnTo>
                  <a:lnTo>
                    <a:pt x="14" y="146"/>
                  </a:lnTo>
                  <a:lnTo>
                    <a:pt x="20" y="154"/>
                  </a:lnTo>
                  <a:lnTo>
                    <a:pt x="28" y="158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46" y="168"/>
                  </a:lnTo>
                  <a:lnTo>
                    <a:pt x="50" y="170"/>
                  </a:lnTo>
                  <a:lnTo>
                    <a:pt x="50" y="172"/>
                  </a:lnTo>
                  <a:lnTo>
                    <a:pt x="50" y="172"/>
                  </a:lnTo>
                  <a:lnTo>
                    <a:pt x="50" y="178"/>
                  </a:lnTo>
                  <a:lnTo>
                    <a:pt x="46" y="182"/>
                  </a:lnTo>
                  <a:lnTo>
                    <a:pt x="32" y="190"/>
                  </a:lnTo>
                  <a:lnTo>
                    <a:pt x="32" y="190"/>
                  </a:lnTo>
                  <a:lnTo>
                    <a:pt x="24" y="196"/>
                  </a:lnTo>
                  <a:lnTo>
                    <a:pt x="14" y="202"/>
                  </a:lnTo>
                  <a:lnTo>
                    <a:pt x="8" y="210"/>
                  </a:lnTo>
                  <a:lnTo>
                    <a:pt x="6" y="216"/>
                  </a:lnTo>
                  <a:lnTo>
                    <a:pt x="6" y="222"/>
                  </a:lnTo>
                  <a:lnTo>
                    <a:pt x="6" y="222"/>
                  </a:lnTo>
                  <a:lnTo>
                    <a:pt x="8" y="232"/>
                  </a:lnTo>
                  <a:lnTo>
                    <a:pt x="10" y="238"/>
                  </a:lnTo>
                  <a:lnTo>
                    <a:pt x="16" y="244"/>
                  </a:lnTo>
                  <a:lnTo>
                    <a:pt x="22" y="248"/>
                  </a:lnTo>
                  <a:lnTo>
                    <a:pt x="30" y="252"/>
                  </a:lnTo>
                  <a:lnTo>
                    <a:pt x="36" y="254"/>
                  </a:lnTo>
                  <a:lnTo>
                    <a:pt x="50" y="254"/>
                  </a:lnTo>
                  <a:lnTo>
                    <a:pt x="50" y="254"/>
                  </a:lnTo>
                  <a:lnTo>
                    <a:pt x="66" y="254"/>
                  </a:lnTo>
                  <a:lnTo>
                    <a:pt x="66" y="238"/>
                  </a:lnTo>
                  <a:lnTo>
                    <a:pt x="58" y="238"/>
                  </a:lnTo>
                  <a:lnTo>
                    <a:pt x="58" y="238"/>
                  </a:lnTo>
                  <a:lnTo>
                    <a:pt x="38" y="236"/>
                  </a:lnTo>
                  <a:lnTo>
                    <a:pt x="32" y="234"/>
                  </a:lnTo>
                  <a:lnTo>
                    <a:pt x="26" y="232"/>
                  </a:lnTo>
                  <a:lnTo>
                    <a:pt x="24" y="230"/>
                  </a:lnTo>
                  <a:lnTo>
                    <a:pt x="22" y="226"/>
                  </a:lnTo>
                  <a:lnTo>
                    <a:pt x="22" y="222"/>
                  </a:lnTo>
                  <a:lnTo>
                    <a:pt x="22" y="222"/>
                  </a:lnTo>
                  <a:lnTo>
                    <a:pt x="24" y="218"/>
                  </a:lnTo>
                  <a:lnTo>
                    <a:pt x="26" y="214"/>
                  </a:lnTo>
                  <a:lnTo>
                    <a:pt x="40" y="204"/>
                  </a:lnTo>
                  <a:lnTo>
                    <a:pt x="40" y="204"/>
                  </a:lnTo>
                  <a:lnTo>
                    <a:pt x="50" y="200"/>
                  </a:lnTo>
                  <a:lnTo>
                    <a:pt x="58" y="192"/>
                  </a:lnTo>
                  <a:lnTo>
                    <a:pt x="64" y="184"/>
                  </a:lnTo>
                  <a:lnTo>
                    <a:pt x="66" y="178"/>
                  </a:lnTo>
                  <a:lnTo>
                    <a:pt x="66" y="172"/>
                  </a:lnTo>
                  <a:lnTo>
                    <a:pt x="66" y="172"/>
                  </a:lnTo>
                  <a:lnTo>
                    <a:pt x="66" y="168"/>
                  </a:lnTo>
                  <a:lnTo>
                    <a:pt x="64" y="164"/>
                  </a:lnTo>
                  <a:lnTo>
                    <a:pt x="58" y="156"/>
                  </a:lnTo>
                  <a:lnTo>
                    <a:pt x="50" y="152"/>
                  </a:lnTo>
                  <a:lnTo>
                    <a:pt x="42" y="148"/>
                  </a:lnTo>
                  <a:lnTo>
                    <a:pt x="42" y="148"/>
                  </a:lnTo>
                  <a:lnTo>
                    <a:pt x="32" y="142"/>
                  </a:lnTo>
                  <a:lnTo>
                    <a:pt x="28" y="140"/>
                  </a:lnTo>
                  <a:lnTo>
                    <a:pt x="28" y="138"/>
                  </a:lnTo>
                  <a:lnTo>
                    <a:pt x="28" y="138"/>
                  </a:lnTo>
                  <a:lnTo>
                    <a:pt x="28" y="136"/>
                  </a:lnTo>
                  <a:lnTo>
                    <a:pt x="32" y="132"/>
                  </a:lnTo>
                  <a:lnTo>
                    <a:pt x="42" y="128"/>
                  </a:lnTo>
                  <a:lnTo>
                    <a:pt x="42" y="128"/>
                  </a:lnTo>
                  <a:lnTo>
                    <a:pt x="42" y="128"/>
                  </a:lnTo>
                  <a:lnTo>
                    <a:pt x="50" y="124"/>
                  </a:lnTo>
                  <a:lnTo>
                    <a:pt x="58" y="120"/>
                  </a:lnTo>
                  <a:lnTo>
                    <a:pt x="64" y="112"/>
                  </a:lnTo>
                  <a:lnTo>
                    <a:pt x="66" y="108"/>
                  </a:lnTo>
                  <a:lnTo>
                    <a:pt x="66" y="104"/>
                  </a:lnTo>
                  <a:lnTo>
                    <a:pt x="66" y="104"/>
                  </a:lnTo>
                  <a:lnTo>
                    <a:pt x="66" y="98"/>
                  </a:lnTo>
                  <a:lnTo>
                    <a:pt x="64" y="94"/>
                  </a:lnTo>
                  <a:lnTo>
                    <a:pt x="58" y="88"/>
                  </a:lnTo>
                  <a:lnTo>
                    <a:pt x="50" y="82"/>
                  </a:lnTo>
                  <a:lnTo>
                    <a:pt x="42" y="78"/>
                  </a:lnTo>
                  <a:lnTo>
                    <a:pt x="42" y="78"/>
                  </a:lnTo>
                  <a:lnTo>
                    <a:pt x="34" y="74"/>
                  </a:lnTo>
                  <a:lnTo>
                    <a:pt x="28" y="70"/>
                  </a:lnTo>
                  <a:lnTo>
                    <a:pt x="28" y="70"/>
                  </a:lnTo>
                  <a:lnTo>
                    <a:pt x="32" y="66"/>
                  </a:lnTo>
                  <a:lnTo>
                    <a:pt x="34" y="62"/>
                  </a:lnTo>
                  <a:lnTo>
                    <a:pt x="36" y="58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36" y="48"/>
                  </a:lnTo>
                  <a:lnTo>
                    <a:pt x="34" y="44"/>
                  </a:lnTo>
                  <a:lnTo>
                    <a:pt x="32" y="40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32" y="30"/>
                  </a:lnTo>
                  <a:lnTo>
                    <a:pt x="38" y="24"/>
                  </a:lnTo>
                  <a:lnTo>
                    <a:pt x="4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64" y="20"/>
                  </a:lnTo>
                  <a:lnTo>
                    <a:pt x="72" y="26"/>
                  </a:lnTo>
                  <a:lnTo>
                    <a:pt x="77" y="34"/>
                  </a:lnTo>
                  <a:lnTo>
                    <a:pt x="79" y="44"/>
                  </a:lnTo>
                  <a:lnTo>
                    <a:pt x="79" y="44"/>
                  </a:lnTo>
                  <a:lnTo>
                    <a:pt x="79" y="46"/>
                  </a:lnTo>
                  <a:lnTo>
                    <a:pt x="81" y="50"/>
                  </a:lnTo>
                  <a:lnTo>
                    <a:pt x="85" y="52"/>
                  </a:lnTo>
                  <a:lnTo>
                    <a:pt x="87" y="52"/>
                  </a:lnTo>
                  <a:lnTo>
                    <a:pt x="87" y="52"/>
                  </a:lnTo>
                  <a:lnTo>
                    <a:pt x="91" y="52"/>
                  </a:lnTo>
                  <a:lnTo>
                    <a:pt x="93" y="50"/>
                  </a:lnTo>
                  <a:lnTo>
                    <a:pt x="95" y="46"/>
                  </a:lnTo>
                  <a:lnTo>
                    <a:pt x="95" y="44"/>
                  </a:lnTo>
                  <a:lnTo>
                    <a:pt x="95" y="44"/>
                  </a:lnTo>
                  <a:lnTo>
                    <a:pt x="95" y="36"/>
                  </a:lnTo>
                  <a:lnTo>
                    <a:pt x="93" y="28"/>
                  </a:lnTo>
                  <a:lnTo>
                    <a:pt x="89" y="20"/>
                  </a:lnTo>
                  <a:lnTo>
                    <a:pt x="83" y="14"/>
                  </a:lnTo>
                  <a:lnTo>
                    <a:pt x="77" y="8"/>
                  </a:lnTo>
                  <a:lnTo>
                    <a:pt x="70" y="4"/>
                  </a:lnTo>
                  <a:lnTo>
                    <a:pt x="62" y="2"/>
                  </a:lnTo>
                  <a:lnTo>
                    <a:pt x="54" y="0"/>
                  </a:lnTo>
                  <a:lnTo>
                    <a:pt x="54" y="0"/>
                  </a:lnTo>
                  <a:close/>
                  <a:moveTo>
                    <a:pt x="18" y="58"/>
                  </a:moveTo>
                  <a:lnTo>
                    <a:pt x="18" y="58"/>
                  </a:lnTo>
                  <a:lnTo>
                    <a:pt x="16" y="58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6" y="50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22" y="50"/>
                  </a:lnTo>
                  <a:lnTo>
                    <a:pt x="24" y="54"/>
                  </a:lnTo>
                  <a:lnTo>
                    <a:pt x="24" y="54"/>
                  </a:lnTo>
                  <a:lnTo>
                    <a:pt x="22" y="58"/>
                  </a:lnTo>
                  <a:lnTo>
                    <a:pt x="18" y="58"/>
                  </a:lnTo>
                  <a:lnTo>
                    <a:pt x="18" y="58"/>
                  </a:lnTo>
                  <a:close/>
                </a:path>
              </a:pathLst>
            </a:custGeom>
            <a:solidFill>
              <a:srgbClr val="41CE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24" name="Group 54">
            <a:extLst>
              <a:ext uri="{FF2B5EF4-FFF2-40B4-BE49-F238E27FC236}">
                <a16:creationId xmlns:a16="http://schemas.microsoft.com/office/drawing/2014/main" id="{0FCC590F-5680-4866-B7DB-79E6595CD09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180545" y="5792372"/>
            <a:ext cx="473075" cy="450850"/>
            <a:chOff x="3691" y="2018"/>
            <a:chExt cx="298" cy="284"/>
          </a:xfrm>
          <a:solidFill>
            <a:srgbClr val="41CED9"/>
          </a:solidFill>
        </p:grpSpPr>
        <p:sp>
          <p:nvSpPr>
            <p:cNvPr id="126" name="Freeform 55">
              <a:extLst>
                <a:ext uri="{FF2B5EF4-FFF2-40B4-BE49-F238E27FC236}">
                  <a16:creationId xmlns:a16="http://schemas.microsoft.com/office/drawing/2014/main" id="{E4F5C28F-E218-456A-B0DB-0E88365CFB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3" y="2022"/>
              <a:ext cx="82" cy="158"/>
            </a:xfrm>
            <a:custGeom>
              <a:avLst/>
              <a:gdLst>
                <a:gd name="T0" fmla="*/ 66 w 82"/>
                <a:gd name="T1" fmla="*/ 156 h 158"/>
                <a:gd name="T2" fmla="*/ 82 w 82"/>
                <a:gd name="T3" fmla="*/ 158 h 158"/>
                <a:gd name="T4" fmla="*/ 82 w 82"/>
                <a:gd name="T5" fmla="*/ 158 h 158"/>
                <a:gd name="T6" fmla="*/ 82 w 82"/>
                <a:gd name="T7" fmla="*/ 144 h 158"/>
                <a:gd name="T8" fmla="*/ 80 w 82"/>
                <a:gd name="T9" fmla="*/ 134 h 158"/>
                <a:gd name="T10" fmla="*/ 78 w 82"/>
                <a:gd name="T11" fmla="*/ 124 h 158"/>
                <a:gd name="T12" fmla="*/ 74 w 82"/>
                <a:gd name="T13" fmla="*/ 114 h 158"/>
                <a:gd name="T14" fmla="*/ 64 w 82"/>
                <a:gd name="T15" fmla="*/ 97 h 158"/>
                <a:gd name="T16" fmla="*/ 52 w 82"/>
                <a:gd name="T17" fmla="*/ 81 h 158"/>
                <a:gd name="T18" fmla="*/ 52 w 82"/>
                <a:gd name="T19" fmla="*/ 81 h 158"/>
                <a:gd name="T20" fmla="*/ 40 w 82"/>
                <a:gd name="T21" fmla="*/ 65 h 158"/>
                <a:gd name="T22" fmla="*/ 28 w 82"/>
                <a:gd name="T23" fmla="*/ 47 h 158"/>
                <a:gd name="T24" fmla="*/ 24 w 82"/>
                <a:gd name="T25" fmla="*/ 37 h 158"/>
                <a:gd name="T26" fmla="*/ 20 w 82"/>
                <a:gd name="T27" fmla="*/ 26 h 158"/>
                <a:gd name="T28" fmla="*/ 16 w 82"/>
                <a:gd name="T29" fmla="*/ 14 h 158"/>
                <a:gd name="T30" fmla="*/ 14 w 82"/>
                <a:gd name="T31" fmla="*/ 0 h 158"/>
                <a:gd name="T32" fmla="*/ 0 w 82"/>
                <a:gd name="T33" fmla="*/ 2 h 158"/>
                <a:gd name="T34" fmla="*/ 0 w 82"/>
                <a:gd name="T35" fmla="*/ 2 h 158"/>
                <a:gd name="T36" fmla="*/ 0 w 82"/>
                <a:gd name="T37" fmla="*/ 16 h 158"/>
                <a:gd name="T38" fmla="*/ 4 w 82"/>
                <a:gd name="T39" fmla="*/ 32 h 158"/>
                <a:gd name="T40" fmla="*/ 8 w 82"/>
                <a:gd name="T41" fmla="*/ 43 h 158"/>
                <a:gd name="T42" fmla="*/ 14 w 82"/>
                <a:gd name="T43" fmla="*/ 55 h 158"/>
                <a:gd name="T44" fmla="*/ 26 w 82"/>
                <a:gd name="T45" fmla="*/ 75 h 158"/>
                <a:gd name="T46" fmla="*/ 40 w 82"/>
                <a:gd name="T47" fmla="*/ 91 h 158"/>
                <a:gd name="T48" fmla="*/ 40 w 82"/>
                <a:gd name="T49" fmla="*/ 91 h 158"/>
                <a:gd name="T50" fmla="*/ 50 w 82"/>
                <a:gd name="T51" fmla="*/ 104 h 158"/>
                <a:gd name="T52" fmla="*/ 60 w 82"/>
                <a:gd name="T53" fmla="*/ 120 h 158"/>
                <a:gd name="T54" fmla="*/ 62 w 82"/>
                <a:gd name="T55" fmla="*/ 128 h 158"/>
                <a:gd name="T56" fmla="*/ 64 w 82"/>
                <a:gd name="T57" fmla="*/ 136 h 158"/>
                <a:gd name="T58" fmla="*/ 66 w 82"/>
                <a:gd name="T59" fmla="*/ 146 h 158"/>
                <a:gd name="T60" fmla="*/ 66 w 82"/>
                <a:gd name="T61" fmla="*/ 156 h 158"/>
                <a:gd name="T62" fmla="*/ 66 w 82"/>
                <a:gd name="T63" fmla="*/ 156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158">
                  <a:moveTo>
                    <a:pt x="66" y="156"/>
                  </a:moveTo>
                  <a:lnTo>
                    <a:pt x="82" y="158"/>
                  </a:lnTo>
                  <a:lnTo>
                    <a:pt x="82" y="158"/>
                  </a:lnTo>
                  <a:lnTo>
                    <a:pt x="82" y="144"/>
                  </a:lnTo>
                  <a:lnTo>
                    <a:pt x="80" y="134"/>
                  </a:lnTo>
                  <a:lnTo>
                    <a:pt x="78" y="124"/>
                  </a:lnTo>
                  <a:lnTo>
                    <a:pt x="74" y="114"/>
                  </a:lnTo>
                  <a:lnTo>
                    <a:pt x="64" y="97"/>
                  </a:lnTo>
                  <a:lnTo>
                    <a:pt x="52" y="81"/>
                  </a:lnTo>
                  <a:lnTo>
                    <a:pt x="52" y="81"/>
                  </a:lnTo>
                  <a:lnTo>
                    <a:pt x="40" y="65"/>
                  </a:lnTo>
                  <a:lnTo>
                    <a:pt x="28" y="47"/>
                  </a:lnTo>
                  <a:lnTo>
                    <a:pt x="24" y="37"/>
                  </a:lnTo>
                  <a:lnTo>
                    <a:pt x="20" y="26"/>
                  </a:lnTo>
                  <a:lnTo>
                    <a:pt x="16" y="14"/>
                  </a:lnTo>
                  <a:lnTo>
                    <a:pt x="14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6"/>
                  </a:lnTo>
                  <a:lnTo>
                    <a:pt x="4" y="32"/>
                  </a:lnTo>
                  <a:lnTo>
                    <a:pt x="8" y="43"/>
                  </a:lnTo>
                  <a:lnTo>
                    <a:pt x="14" y="55"/>
                  </a:lnTo>
                  <a:lnTo>
                    <a:pt x="26" y="75"/>
                  </a:lnTo>
                  <a:lnTo>
                    <a:pt x="40" y="91"/>
                  </a:lnTo>
                  <a:lnTo>
                    <a:pt x="40" y="91"/>
                  </a:lnTo>
                  <a:lnTo>
                    <a:pt x="50" y="104"/>
                  </a:lnTo>
                  <a:lnTo>
                    <a:pt x="60" y="120"/>
                  </a:lnTo>
                  <a:lnTo>
                    <a:pt x="62" y="128"/>
                  </a:lnTo>
                  <a:lnTo>
                    <a:pt x="64" y="136"/>
                  </a:lnTo>
                  <a:lnTo>
                    <a:pt x="66" y="146"/>
                  </a:lnTo>
                  <a:lnTo>
                    <a:pt x="66" y="156"/>
                  </a:lnTo>
                  <a:lnTo>
                    <a:pt x="66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7" name="Freeform 56">
              <a:extLst>
                <a:ext uri="{FF2B5EF4-FFF2-40B4-BE49-F238E27FC236}">
                  <a16:creationId xmlns:a16="http://schemas.microsoft.com/office/drawing/2014/main" id="{447A9D39-488C-4EE8-8EE4-C4AE8C3C7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5" y="2018"/>
              <a:ext cx="284" cy="284"/>
            </a:xfrm>
            <a:custGeom>
              <a:avLst/>
              <a:gdLst>
                <a:gd name="T0" fmla="*/ 196 w 284"/>
                <a:gd name="T1" fmla="*/ 4 h 284"/>
                <a:gd name="T2" fmla="*/ 196 w 284"/>
                <a:gd name="T3" fmla="*/ 4 h 284"/>
                <a:gd name="T4" fmla="*/ 176 w 284"/>
                <a:gd name="T5" fmla="*/ 8 h 284"/>
                <a:gd name="T6" fmla="*/ 156 w 284"/>
                <a:gd name="T7" fmla="*/ 18 h 284"/>
                <a:gd name="T8" fmla="*/ 152 w 284"/>
                <a:gd name="T9" fmla="*/ 0 h 284"/>
                <a:gd name="T10" fmla="*/ 136 w 284"/>
                <a:gd name="T11" fmla="*/ 4 h 284"/>
                <a:gd name="T12" fmla="*/ 148 w 284"/>
                <a:gd name="T13" fmla="*/ 45 h 284"/>
                <a:gd name="T14" fmla="*/ 158 w 284"/>
                <a:gd name="T15" fmla="*/ 37 h 284"/>
                <a:gd name="T16" fmla="*/ 176 w 284"/>
                <a:gd name="T17" fmla="*/ 26 h 284"/>
                <a:gd name="T18" fmla="*/ 198 w 284"/>
                <a:gd name="T19" fmla="*/ 20 h 284"/>
                <a:gd name="T20" fmla="*/ 214 w 284"/>
                <a:gd name="T21" fmla="*/ 22 h 284"/>
                <a:gd name="T22" fmla="*/ 240 w 284"/>
                <a:gd name="T23" fmla="*/ 36 h 284"/>
                <a:gd name="T24" fmla="*/ 258 w 284"/>
                <a:gd name="T25" fmla="*/ 63 h 284"/>
                <a:gd name="T26" fmla="*/ 268 w 284"/>
                <a:gd name="T27" fmla="*/ 101 h 284"/>
                <a:gd name="T28" fmla="*/ 268 w 284"/>
                <a:gd name="T29" fmla="*/ 124 h 284"/>
                <a:gd name="T30" fmla="*/ 260 w 284"/>
                <a:gd name="T31" fmla="*/ 187 h 284"/>
                <a:gd name="T32" fmla="*/ 250 w 284"/>
                <a:gd name="T33" fmla="*/ 213 h 284"/>
                <a:gd name="T34" fmla="*/ 238 w 284"/>
                <a:gd name="T35" fmla="*/ 233 h 284"/>
                <a:gd name="T36" fmla="*/ 220 w 284"/>
                <a:gd name="T37" fmla="*/ 249 h 284"/>
                <a:gd name="T38" fmla="*/ 198 w 284"/>
                <a:gd name="T39" fmla="*/ 260 h 284"/>
                <a:gd name="T40" fmla="*/ 172 w 284"/>
                <a:gd name="T41" fmla="*/ 266 h 284"/>
                <a:gd name="T42" fmla="*/ 142 w 284"/>
                <a:gd name="T43" fmla="*/ 268 h 284"/>
                <a:gd name="T44" fmla="*/ 122 w 284"/>
                <a:gd name="T45" fmla="*/ 266 h 284"/>
                <a:gd name="T46" fmla="*/ 108 w 284"/>
                <a:gd name="T47" fmla="*/ 258 h 284"/>
                <a:gd name="T48" fmla="*/ 90 w 284"/>
                <a:gd name="T49" fmla="*/ 235 h 284"/>
                <a:gd name="T50" fmla="*/ 84 w 284"/>
                <a:gd name="T51" fmla="*/ 225 h 284"/>
                <a:gd name="T52" fmla="*/ 70 w 284"/>
                <a:gd name="T53" fmla="*/ 211 h 284"/>
                <a:gd name="T54" fmla="*/ 58 w 284"/>
                <a:gd name="T55" fmla="*/ 205 h 284"/>
                <a:gd name="T56" fmla="*/ 48 w 284"/>
                <a:gd name="T57" fmla="*/ 205 h 284"/>
                <a:gd name="T58" fmla="*/ 48 w 284"/>
                <a:gd name="T59" fmla="*/ 205 h 284"/>
                <a:gd name="T60" fmla="*/ 24 w 284"/>
                <a:gd name="T61" fmla="*/ 211 h 284"/>
                <a:gd name="T62" fmla="*/ 0 w 284"/>
                <a:gd name="T63" fmla="*/ 223 h 284"/>
                <a:gd name="T64" fmla="*/ 10 w 284"/>
                <a:gd name="T65" fmla="*/ 235 h 284"/>
                <a:gd name="T66" fmla="*/ 28 w 284"/>
                <a:gd name="T67" fmla="*/ 225 h 284"/>
                <a:gd name="T68" fmla="*/ 48 w 284"/>
                <a:gd name="T69" fmla="*/ 221 h 284"/>
                <a:gd name="T70" fmla="*/ 58 w 284"/>
                <a:gd name="T71" fmla="*/ 223 h 284"/>
                <a:gd name="T72" fmla="*/ 70 w 284"/>
                <a:gd name="T73" fmla="*/ 233 h 284"/>
                <a:gd name="T74" fmla="*/ 76 w 284"/>
                <a:gd name="T75" fmla="*/ 243 h 284"/>
                <a:gd name="T76" fmla="*/ 90 w 284"/>
                <a:gd name="T77" fmla="*/ 264 h 284"/>
                <a:gd name="T78" fmla="*/ 106 w 284"/>
                <a:gd name="T79" fmla="*/ 276 h 284"/>
                <a:gd name="T80" fmla="*/ 128 w 284"/>
                <a:gd name="T81" fmla="*/ 282 h 284"/>
                <a:gd name="T82" fmla="*/ 142 w 284"/>
                <a:gd name="T83" fmla="*/ 284 h 284"/>
                <a:gd name="T84" fmla="*/ 192 w 284"/>
                <a:gd name="T85" fmla="*/ 278 h 284"/>
                <a:gd name="T86" fmla="*/ 216 w 284"/>
                <a:gd name="T87" fmla="*/ 268 h 284"/>
                <a:gd name="T88" fmla="*/ 238 w 284"/>
                <a:gd name="T89" fmla="*/ 254 h 284"/>
                <a:gd name="T90" fmla="*/ 256 w 284"/>
                <a:gd name="T91" fmla="*/ 233 h 284"/>
                <a:gd name="T92" fmla="*/ 272 w 284"/>
                <a:gd name="T93" fmla="*/ 205 h 284"/>
                <a:gd name="T94" fmla="*/ 280 w 284"/>
                <a:gd name="T95" fmla="*/ 170 h 284"/>
                <a:gd name="T96" fmla="*/ 284 w 284"/>
                <a:gd name="T97" fmla="*/ 124 h 284"/>
                <a:gd name="T98" fmla="*/ 284 w 284"/>
                <a:gd name="T99" fmla="*/ 105 h 284"/>
                <a:gd name="T100" fmla="*/ 278 w 284"/>
                <a:gd name="T101" fmla="*/ 73 h 284"/>
                <a:gd name="T102" fmla="*/ 268 w 284"/>
                <a:gd name="T103" fmla="*/ 47 h 284"/>
                <a:gd name="T104" fmla="*/ 256 w 284"/>
                <a:gd name="T105" fmla="*/ 30 h 284"/>
                <a:gd name="T106" fmla="*/ 234 w 284"/>
                <a:gd name="T107" fmla="*/ 14 h 284"/>
                <a:gd name="T108" fmla="*/ 206 w 284"/>
                <a:gd name="T109" fmla="*/ 6 h 284"/>
                <a:gd name="T110" fmla="*/ 196 w 284"/>
                <a:gd name="T111" fmla="*/ 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4" h="284">
                  <a:moveTo>
                    <a:pt x="196" y="4"/>
                  </a:moveTo>
                  <a:lnTo>
                    <a:pt x="196" y="4"/>
                  </a:lnTo>
                  <a:lnTo>
                    <a:pt x="196" y="4"/>
                  </a:lnTo>
                  <a:lnTo>
                    <a:pt x="196" y="4"/>
                  </a:lnTo>
                  <a:lnTo>
                    <a:pt x="186" y="6"/>
                  </a:lnTo>
                  <a:lnTo>
                    <a:pt x="176" y="8"/>
                  </a:lnTo>
                  <a:lnTo>
                    <a:pt x="166" y="12"/>
                  </a:lnTo>
                  <a:lnTo>
                    <a:pt x="156" y="18"/>
                  </a:lnTo>
                  <a:lnTo>
                    <a:pt x="156" y="18"/>
                  </a:lnTo>
                  <a:lnTo>
                    <a:pt x="152" y="0"/>
                  </a:lnTo>
                  <a:lnTo>
                    <a:pt x="136" y="4"/>
                  </a:lnTo>
                  <a:lnTo>
                    <a:pt x="136" y="4"/>
                  </a:lnTo>
                  <a:lnTo>
                    <a:pt x="144" y="34"/>
                  </a:lnTo>
                  <a:lnTo>
                    <a:pt x="148" y="45"/>
                  </a:lnTo>
                  <a:lnTo>
                    <a:pt x="158" y="37"/>
                  </a:lnTo>
                  <a:lnTo>
                    <a:pt x="158" y="37"/>
                  </a:lnTo>
                  <a:lnTo>
                    <a:pt x="166" y="30"/>
                  </a:lnTo>
                  <a:lnTo>
                    <a:pt x="176" y="26"/>
                  </a:lnTo>
                  <a:lnTo>
                    <a:pt x="186" y="22"/>
                  </a:lnTo>
                  <a:lnTo>
                    <a:pt x="198" y="20"/>
                  </a:lnTo>
                  <a:lnTo>
                    <a:pt x="198" y="20"/>
                  </a:lnTo>
                  <a:lnTo>
                    <a:pt x="214" y="22"/>
                  </a:lnTo>
                  <a:lnTo>
                    <a:pt x="228" y="28"/>
                  </a:lnTo>
                  <a:lnTo>
                    <a:pt x="240" y="36"/>
                  </a:lnTo>
                  <a:lnTo>
                    <a:pt x="250" y="47"/>
                  </a:lnTo>
                  <a:lnTo>
                    <a:pt x="258" y="63"/>
                  </a:lnTo>
                  <a:lnTo>
                    <a:pt x="264" y="81"/>
                  </a:lnTo>
                  <a:lnTo>
                    <a:pt x="268" y="101"/>
                  </a:lnTo>
                  <a:lnTo>
                    <a:pt x="268" y="124"/>
                  </a:lnTo>
                  <a:lnTo>
                    <a:pt x="268" y="124"/>
                  </a:lnTo>
                  <a:lnTo>
                    <a:pt x="266" y="158"/>
                  </a:lnTo>
                  <a:lnTo>
                    <a:pt x="260" y="187"/>
                  </a:lnTo>
                  <a:lnTo>
                    <a:pt x="256" y="201"/>
                  </a:lnTo>
                  <a:lnTo>
                    <a:pt x="250" y="213"/>
                  </a:lnTo>
                  <a:lnTo>
                    <a:pt x="244" y="223"/>
                  </a:lnTo>
                  <a:lnTo>
                    <a:pt x="238" y="233"/>
                  </a:lnTo>
                  <a:lnTo>
                    <a:pt x="228" y="241"/>
                  </a:lnTo>
                  <a:lnTo>
                    <a:pt x="220" y="249"/>
                  </a:lnTo>
                  <a:lnTo>
                    <a:pt x="210" y="254"/>
                  </a:lnTo>
                  <a:lnTo>
                    <a:pt x="198" y="260"/>
                  </a:lnTo>
                  <a:lnTo>
                    <a:pt x="186" y="264"/>
                  </a:lnTo>
                  <a:lnTo>
                    <a:pt x="172" y="266"/>
                  </a:lnTo>
                  <a:lnTo>
                    <a:pt x="142" y="268"/>
                  </a:lnTo>
                  <a:lnTo>
                    <a:pt x="142" y="268"/>
                  </a:lnTo>
                  <a:lnTo>
                    <a:pt x="132" y="268"/>
                  </a:lnTo>
                  <a:lnTo>
                    <a:pt x="122" y="266"/>
                  </a:lnTo>
                  <a:lnTo>
                    <a:pt x="114" y="262"/>
                  </a:lnTo>
                  <a:lnTo>
                    <a:pt x="108" y="258"/>
                  </a:lnTo>
                  <a:lnTo>
                    <a:pt x="98" y="249"/>
                  </a:lnTo>
                  <a:lnTo>
                    <a:pt x="90" y="235"/>
                  </a:lnTo>
                  <a:lnTo>
                    <a:pt x="90" y="235"/>
                  </a:lnTo>
                  <a:lnTo>
                    <a:pt x="84" y="225"/>
                  </a:lnTo>
                  <a:lnTo>
                    <a:pt x="76" y="215"/>
                  </a:lnTo>
                  <a:lnTo>
                    <a:pt x="70" y="211"/>
                  </a:lnTo>
                  <a:lnTo>
                    <a:pt x="64" y="207"/>
                  </a:lnTo>
                  <a:lnTo>
                    <a:pt x="58" y="205"/>
                  </a:lnTo>
                  <a:lnTo>
                    <a:pt x="48" y="205"/>
                  </a:lnTo>
                  <a:lnTo>
                    <a:pt x="48" y="205"/>
                  </a:lnTo>
                  <a:lnTo>
                    <a:pt x="48" y="205"/>
                  </a:lnTo>
                  <a:lnTo>
                    <a:pt x="48" y="205"/>
                  </a:lnTo>
                  <a:lnTo>
                    <a:pt x="36" y="207"/>
                  </a:lnTo>
                  <a:lnTo>
                    <a:pt x="24" y="211"/>
                  </a:lnTo>
                  <a:lnTo>
                    <a:pt x="12" y="215"/>
                  </a:lnTo>
                  <a:lnTo>
                    <a:pt x="0" y="223"/>
                  </a:lnTo>
                  <a:lnTo>
                    <a:pt x="10" y="235"/>
                  </a:lnTo>
                  <a:lnTo>
                    <a:pt x="10" y="235"/>
                  </a:lnTo>
                  <a:lnTo>
                    <a:pt x="20" y="229"/>
                  </a:lnTo>
                  <a:lnTo>
                    <a:pt x="28" y="225"/>
                  </a:lnTo>
                  <a:lnTo>
                    <a:pt x="38" y="221"/>
                  </a:lnTo>
                  <a:lnTo>
                    <a:pt x="48" y="221"/>
                  </a:lnTo>
                  <a:lnTo>
                    <a:pt x="48" y="221"/>
                  </a:lnTo>
                  <a:lnTo>
                    <a:pt x="58" y="223"/>
                  </a:lnTo>
                  <a:lnTo>
                    <a:pt x="66" y="227"/>
                  </a:lnTo>
                  <a:lnTo>
                    <a:pt x="70" y="233"/>
                  </a:lnTo>
                  <a:lnTo>
                    <a:pt x="76" y="243"/>
                  </a:lnTo>
                  <a:lnTo>
                    <a:pt x="76" y="243"/>
                  </a:lnTo>
                  <a:lnTo>
                    <a:pt x="86" y="256"/>
                  </a:lnTo>
                  <a:lnTo>
                    <a:pt x="90" y="264"/>
                  </a:lnTo>
                  <a:lnTo>
                    <a:pt x="98" y="270"/>
                  </a:lnTo>
                  <a:lnTo>
                    <a:pt x="106" y="276"/>
                  </a:lnTo>
                  <a:lnTo>
                    <a:pt x="116" y="280"/>
                  </a:lnTo>
                  <a:lnTo>
                    <a:pt x="128" y="282"/>
                  </a:lnTo>
                  <a:lnTo>
                    <a:pt x="142" y="284"/>
                  </a:lnTo>
                  <a:lnTo>
                    <a:pt x="142" y="284"/>
                  </a:lnTo>
                  <a:lnTo>
                    <a:pt x="168" y="282"/>
                  </a:lnTo>
                  <a:lnTo>
                    <a:pt x="192" y="278"/>
                  </a:lnTo>
                  <a:lnTo>
                    <a:pt x="204" y="274"/>
                  </a:lnTo>
                  <a:lnTo>
                    <a:pt x="216" y="268"/>
                  </a:lnTo>
                  <a:lnTo>
                    <a:pt x="228" y="262"/>
                  </a:lnTo>
                  <a:lnTo>
                    <a:pt x="238" y="254"/>
                  </a:lnTo>
                  <a:lnTo>
                    <a:pt x="248" y="245"/>
                  </a:lnTo>
                  <a:lnTo>
                    <a:pt x="256" y="233"/>
                  </a:lnTo>
                  <a:lnTo>
                    <a:pt x="264" y="221"/>
                  </a:lnTo>
                  <a:lnTo>
                    <a:pt x="272" y="205"/>
                  </a:lnTo>
                  <a:lnTo>
                    <a:pt x="276" y="187"/>
                  </a:lnTo>
                  <a:lnTo>
                    <a:pt x="280" y="170"/>
                  </a:lnTo>
                  <a:lnTo>
                    <a:pt x="284" y="148"/>
                  </a:lnTo>
                  <a:lnTo>
                    <a:pt x="284" y="124"/>
                  </a:lnTo>
                  <a:lnTo>
                    <a:pt x="284" y="124"/>
                  </a:lnTo>
                  <a:lnTo>
                    <a:pt x="284" y="105"/>
                  </a:lnTo>
                  <a:lnTo>
                    <a:pt x="282" y="87"/>
                  </a:lnTo>
                  <a:lnTo>
                    <a:pt x="278" y="73"/>
                  </a:lnTo>
                  <a:lnTo>
                    <a:pt x="274" y="59"/>
                  </a:lnTo>
                  <a:lnTo>
                    <a:pt x="268" y="47"/>
                  </a:lnTo>
                  <a:lnTo>
                    <a:pt x="262" y="37"/>
                  </a:lnTo>
                  <a:lnTo>
                    <a:pt x="256" y="30"/>
                  </a:lnTo>
                  <a:lnTo>
                    <a:pt x="248" y="24"/>
                  </a:lnTo>
                  <a:lnTo>
                    <a:pt x="234" y="14"/>
                  </a:lnTo>
                  <a:lnTo>
                    <a:pt x="220" y="8"/>
                  </a:lnTo>
                  <a:lnTo>
                    <a:pt x="206" y="6"/>
                  </a:lnTo>
                  <a:lnTo>
                    <a:pt x="196" y="4"/>
                  </a:lnTo>
                  <a:lnTo>
                    <a:pt x="19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96" name="Freeform 57">
              <a:extLst>
                <a:ext uri="{FF2B5EF4-FFF2-40B4-BE49-F238E27FC236}">
                  <a16:creationId xmlns:a16="http://schemas.microsoft.com/office/drawing/2014/main" id="{0C3B1AC2-6A68-4995-98EA-261B9086EC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1" y="2022"/>
              <a:ext cx="164" cy="197"/>
            </a:xfrm>
            <a:custGeom>
              <a:avLst/>
              <a:gdLst>
                <a:gd name="T0" fmla="*/ 86 w 164"/>
                <a:gd name="T1" fmla="*/ 181 h 197"/>
                <a:gd name="T2" fmla="*/ 108 w 164"/>
                <a:gd name="T3" fmla="*/ 187 h 197"/>
                <a:gd name="T4" fmla="*/ 118 w 164"/>
                <a:gd name="T5" fmla="*/ 185 h 197"/>
                <a:gd name="T6" fmla="*/ 138 w 164"/>
                <a:gd name="T7" fmla="*/ 174 h 197"/>
                <a:gd name="T8" fmla="*/ 154 w 164"/>
                <a:gd name="T9" fmla="*/ 156 h 197"/>
                <a:gd name="T10" fmla="*/ 164 w 164"/>
                <a:gd name="T11" fmla="*/ 130 h 197"/>
                <a:gd name="T12" fmla="*/ 164 w 164"/>
                <a:gd name="T13" fmla="*/ 116 h 197"/>
                <a:gd name="T14" fmla="*/ 162 w 164"/>
                <a:gd name="T15" fmla="*/ 95 h 197"/>
                <a:gd name="T16" fmla="*/ 156 w 164"/>
                <a:gd name="T17" fmla="*/ 81 h 197"/>
                <a:gd name="T18" fmla="*/ 150 w 164"/>
                <a:gd name="T19" fmla="*/ 67 h 197"/>
                <a:gd name="T20" fmla="*/ 134 w 164"/>
                <a:gd name="T21" fmla="*/ 35 h 197"/>
                <a:gd name="T22" fmla="*/ 126 w 164"/>
                <a:gd name="T23" fmla="*/ 0 h 197"/>
                <a:gd name="T24" fmla="*/ 110 w 164"/>
                <a:gd name="T25" fmla="*/ 2 h 197"/>
                <a:gd name="T26" fmla="*/ 118 w 164"/>
                <a:gd name="T27" fmla="*/ 33 h 197"/>
                <a:gd name="T28" fmla="*/ 136 w 164"/>
                <a:gd name="T29" fmla="*/ 75 h 197"/>
                <a:gd name="T30" fmla="*/ 142 w 164"/>
                <a:gd name="T31" fmla="*/ 87 h 197"/>
                <a:gd name="T32" fmla="*/ 146 w 164"/>
                <a:gd name="T33" fmla="*/ 99 h 197"/>
                <a:gd name="T34" fmla="*/ 148 w 164"/>
                <a:gd name="T35" fmla="*/ 116 h 197"/>
                <a:gd name="T36" fmla="*/ 148 w 164"/>
                <a:gd name="T37" fmla="*/ 128 h 197"/>
                <a:gd name="T38" fmla="*/ 140 w 164"/>
                <a:gd name="T39" fmla="*/ 148 h 197"/>
                <a:gd name="T40" fmla="*/ 128 w 164"/>
                <a:gd name="T41" fmla="*/ 162 h 197"/>
                <a:gd name="T42" fmla="*/ 114 w 164"/>
                <a:gd name="T43" fmla="*/ 170 h 197"/>
                <a:gd name="T44" fmla="*/ 108 w 164"/>
                <a:gd name="T45" fmla="*/ 172 h 197"/>
                <a:gd name="T46" fmla="*/ 92 w 164"/>
                <a:gd name="T47" fmla="*/ 168 h 197"/>
                <a:gd name="T48" fmla="*/ 80 w 164"/>
                <a:gd name="T49" fmla="*/ 164 h 197"/>
                <a:gd name="T50" fmla="*/ 62 w 164"/>
                <a:gd name="T51" fmla="*/ 162 h 197"/>
                <a:gd name="T52" fmla="*/ 46 w 164"/>
                <a:gd name="T53" fmla="*/ 164 h 197"/>
                <a:gd name="T54" fmla="*/ 14 w 164"/>
                <a:gd name="T55" fmla="*/ 175 h 197"/>
                <a:gd name="T56" fmla="*/ 12 w 164"/>
                <a:gd name="T57" fmla="*/ 197 h 197"/>
                <a:gd name="T58" fmla="*/ 22 w 164"/>
                <a:gd name="T59" fmla="*/ 189 h 197"/>
                <a:gd name="T60" fmla="*/ 48 w 164"/>
                <a:gd name="T61" fmla="*/ 179 h 197"/>
                <a:gd name="T62" fmla="*/ 62 w 164"/>
                <a:gd name="T63" fmla="*/ 177 h 197"/>
                <a:gd name="T64" fmla="*/ 86 w 164"/>
                <a:gd name="T65" fmla="*/ 18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4" h="197">
                  <a:moveTo>
                    <a:pt x="86" y="181"/>
                  </a:moveTo>
                  <a:lnTo>
                    <a:pt x="86" y="181"/>
                  </a:lnTo>
                  <a:lnTo>
                    <a:pt x="94" y="185"/>
                  </a:lnTo>
                  <a:lnTo>
                    <a:pt x="108" y="187"/>
                  </a:lnTo>
                  <a:lnTo>
                    <a:pt x="108" y="187"/>
                  </a:lnTo>
                  <a:lnTo>
                    <a:pt x="118" y="185"/>
                  </a:lnTo>
                  <a:lnTo>
                    <a:pt x="128" y="181"/>
                  </a:lnTo>
                  <a:lnTo>
                    <a:pt x="138" y="174"/>
                  </a:lnTo>
                  <a:lnTo>
                    <a:pt x="148" y="166"/>
                  </a:lnTo>
                  <a:lnTo>
                    <a:pt x="154" y="156"/>
                  </a:lnTo>
                  <a:lnTo>
                    <a:pt x="160" y="142"/>
                  </a:lnTo>
                  <a:lnTo>
                    <a:pt x="164" y="130"/>
                  </a:lnTo>
                  <a:lnTo>
                    <a:pt x="164" y="116"/>
                  </a:lnTo>
                  <a:lnTo>
                    <a:pt x="164" y="116"/>
                  </a:lnTo>
                  <a:lnTo>
                    <a:pt x="164" y="104"/>
                  </a:lnTo>
                  <a:lnTo>
                    <a:pt x="162" y="95"/>
                  </a:lnTo>
                  <a:lnTo>
                    <a:pt x="162" y="95"/>
                  </a:lnTo>
                  <a:lnTo>
                    <a:pt x="156" y="81"/>
                  </a:lnTo>
                  <a:lnTo>
                    <a:pt x="150" y="67"/>
                  </a:lnTo>
                  <a:lnTo>
                    <a:pt x="150" y="67"/>
                  </a:lnTo>
                  <a:lnTo>
                    <a:pt x="142" y="51"/>
                  </a:lnTo>
                  <a:lnTo>
                    <a:pt x="134" y="35"/>
                  </a:lnTo>
                  <a:lnTo>
                    <a:pt x="128" y="18"/>
                  </a:lnTo>
                  <a:lnTo>
                    <a:pt x="126" y="0"/>
                  </a:lnTo>
                  <a:lnTo>
                    <a:pt x="110" y="2"/>
                  </a:lnTo>
                  <a:lnTo>
                    <a:pt x="110" y="2"/>
                  </a:lnTo>
                  <a:lnTo>
                    <a:pt x="112" y="18"/>
                  </a:lnTo>
                  <a:lnTo>
                    <a:pt x="118" y="33"/>
                  </a:lnTo>
                  <a:lnTo>
                    <a:pt x="126" y="53"/>
                  </a:lnTo>
                  <a:lnTo>
                    <a:pt x="136" y="75"/>
                  </a:lnTo>
                  <a:lnTo>
                    <a:pt x="136" y="75"/>
                  </a:lnTo>
                  <a:lnTo>
                    <a:pt x="142" y="87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8" y="106"/>
                  </a:lnTo>
                  <a:lnTo>
                    <a:pt x="148" y="116"/>
                  </a:lnTo>
                  <a:lnTo>
                    <a:pt x="148" y="116"/>
                  </a:lnTo>
                  <a:lnTo>
                    <a:pt x="148" y="128"/>
                  </a:lnTo>
                  <a:lnTo>
                    <a:pt x="146" y="138"/>
                  </a:lnTo>
                  <a:lnTo>
                    <a:pt x="140" y="148"/>
                  </a:lnTo>
                  <a:lnTo>
                    <a:pt x="136" y="156"/>
                  </a:lnTo>
                  <a:lnTo>
                    <a:pt x="128" y="162"/>
                  </a:lnTo>
                  <a:lnTo>
                    <a:pt x="122" y="168"/>
                  </a:lnTo>
                  <a:lnTo>
                    <a:pt x="114" y="170"/>
                  </a:lnTo>
                  <a:lnTo>
                    <a:pt x="108" y="172"/>
                  </a:lnTo>
                  <a:lnTo>
                    <a:pt x="108" y="172"/>
                  </a:lnTo>
                  <a:lnTo>
                    <a:pt x="100" y="170"/>
                  </a:lnTo>
                  <a:lnTo>
                    <a:pt x="92" y="168"/>
                  </a:lnTo>
                  <a:lnTo>
                    <a:pt x="92" y="168"/>
                  </a:lnTo>
                  <a:lnTo>
                    <a:pt x="80" y="164"/>
                  </a:lnTo>
                  <a:lnTo>
                    <a:pt x="72" y="162"/>
                  </a:lnTo>
                  <a:lnTo>
                    <a:pt x="62" y="162"/>
                  </a:lnTo>
                  <a:lnTo>
                    <a:pt x="62" y="162"/>
                  </a:lnTo>
                  <a:lnTo>
                    <a:pt x="46" y="164"/>
                  </a:lnTo>
                  <a:lnTo>
                    <a:pt x="30" y="168"/>
                  </a:lnTo>
                  <a:lnTo>
                    <a:pt x="14" y="175"/>
                  </a:lnTo>
                  <a:lnTo>
                    <a:pt x="0" y="187"/>
                  </a:lnTo>
                  <a:lnTo>
                    <a:pt x="12" y="197"/>
                  </a:lnTo>
                  <a:lnTo>
                    <a:pt x="12" y="197"/>
                  </a:lnTo>
                  <a:lnTo>
                    <a:pt x="22" y="189"/>
                  </a:lnTo>
                  <a:lnTo>
                    <a:pt x="34" y="183"/>
                  </a:lnTo>
                  <a:lnTo>
                    <a:pt x="48" y="179"/>
                  </a:lnTo>
                  <a:lnTo>
                    <a:pt x="62" y="177"/>
                  </a:lnTo>
                  <a:lnTo>
                    <a:pt x="62" y="177"/>
                  </a:lnTo>
                  <a:lnTo>
                    <a:pt x="76" y="179"/>
                  </a:lnTo>
                  <a:lnTo>
                    <a:pt x="86" y="181"/>
                  </a:lnTo>
                  <a:lnTo>
                    <a:pt x="86" y="1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97" name="Freeform 58">
              <a:extLst>
                <a:ext uri="{FF2B5EF4-FFF2-40B4-BE49-F238E27FC236}">
                  <a16:creationId xmlns:a16="http://schemas.microsoft.com/office/drawing/2014/main" id="{76A91EDA-A21F-427A-8E26-EAC50EA1F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3" y="2166"/>
              <a:ext cx="48" cy="41"/>
            </a:xfrm>
            <a:custGeom>
              <a:avLst/>
              <a:gdLst>
                <a:gd name="T0" fmla="*/ 18 w 48"/>
                <a:gd name="T1" fmla="*/ 2 h 41"/>
                <a:gd name="T2" fmla="*/ 0 w 48"/>
                <a:gd name="T3" fmla="*/ 31 h 41"/>
                <a:gd name="T4" fmla="*/ 0 w 48"/>
                <a:gd name="T5" fmla="*/ 31 h 41"/>
                <a:gd name="T6" fmla="*/ 0 w 48"/>
                <a:gd name="T7" fmla="*/ 35 h 41"/>
                <a:gd name="T8" fmla="*/ 0 w 48"/>
                <a:gd name="T9" fmla="*/ 37 h 41"/>
                <a:gd name="T10" fmla="*/ 4 w 48"/>
                <a:gd name="T11" fmla="*/ 41 h 41"/>
                <a:gd name="T12" fmla="*/ 6 w 48"/>
                <a:gd name="T13" fmla="*/ 41 h 41"/>
                <a:gd name="T14" fmla="*/ 40 w 48"/>
                <a:gd name="T15" fmla="*/ 41 h 41"/>
                <a:gd name="T16" fmla="*/ 40 w 48"/>
                <a:gd name="T17" fmla="*/ 41 h 41"/>
                <a:gd name="T18" fmla="*/ 44 w 48"/>
                <a:gd name="T19" fmla="*/ 41 h 41"/>
                <a:gd name="T20" fmla="*/ 46 w 48"/>
                <a:gd name="T21" fmla="*/ 37 h 41"/>
                <a:gd name="T22" fmla="*/ 48 w 48"/>
                <a:gd name="T23" fmla="*/ 35 h 41"/>
                <a:gd name="T24" fmla="*/ 46 w 48"/>
                <a:gd name="T25" fmla="*/ 31 h 41"/>
                <a:gd name="T26" fmla="*/ 30 w 48"/>
                <a:gd name="T27" fmla="*/ 2 h 41"/>
                <a:gd name="T28" fmla="*/ 30 w 48"/>
                <a:gd name="T29" fmla="*/ 2 h 41"/>
                <a:gd name="T30" fmla="*/ 26 w 48"/>
                <a:gd name="T31" fmla="*/ 0 h 41"/>
                <a:gd name="T32" fmla="*/ 24 w 48"/>
                <a:gd name="T33" fmla="*/ 0 h 41"/>
                <a:gd name="T34" fmla="*/ 20 w 48"/>
                <a:gd name="T35" fmla="*/ 0 h 41"/>
                <a:gd name="T36" fmla="*/ 18 w 48"/>
                <a:gd name="T37" fmla="*/ 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" h="41">
                  <a:moveTo>
                    <a:pt x="18" y="2"/>
                  </a:moveTo>
                  <a:lnTo>
                    <a:pt x="0" y="31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0" y="37"/>
                  </a:lnTo>
                  <a:lnTo>
                    <a:pt x="4" y="41"/>
                  </a:lnTo>
                  <a:lnTo>
                    <a:pt x="6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4" y="41"/>
                  </a:lnTo>
                  <a:lnTo>
                    <a:pt x="46" y="37"/>
                  </a:lnTo>
                  <a:lnTo>
                    <a:pt x="48" y="35"/>
                  </a:lnTo>
                  <a:lnTo>
                    <a:pt x="46" y="31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0" y="0"/>
                  </a:lnTo>
                  <a:lnTo>
                    <a:pt x="18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00" name="Freeform 59">
              <a:extLst>
                <a:ext uri="{FF2B5EF4-FFF2-40B4-BE49-F238E27FC236}">
                  <a16:creationId xmlns:a16="http://schemas.microsoft.com/office/drawing/2014/main" id="{CF5F4C1F-5241-4BEE-8D54-8D8052312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3" y="2166"/>
              <a:ext cx="48" cy="41"/>
            </a:xfrm>
            <a:custGeom>
              <a:avLst/>
              <a:gdLst>
                <a:gd name="T0" fmla="*/ 18 w 48"/>
                <a:gd name="T1" fmla="*/ 2 h 41"/>
                <a:gd name="T2" fmla="*/ 0 w 48"/>
                <a:gd name="T3" fmla="*/ 31 h 41"/>
                <a:gd name="T4" fmla="*/ 0 w 48"/>
                <a:gd name="T5" fmla="*/ 31 h 41"/>
                <a:gd name="T6" fmla="*/ 0 w 48"/>
                <a:gd name="T7" fmla="*/ 35 h 41"/>
                <a:gd name="T8" fmla="*/ 0 w 48"/>
                <a:gd name="T9" fmla="*/ 37 h 41"/>
                <a:gd name="T10" fmla="*/ 4 w 48"/>
                <a:gd name="T11" fmla="*/ 41 h 41"/>
                <a:gd name="T12" fmla="*/ 6 w 48"/>
                <a:gd name="T13" fmla="*/ 41 h 41"/>
                <a:gd name="T14" fmla="*/ 40 w 48"/>
                <a:gd name="T15" fmla="*/ 41 h 41"/>
                <a:gd name="T16" fmla="*/ 40 w 48"/>
                <a:gd name="T17" fmla="*/ 41 h 41"/>
                <a:gd name="T18" fmla="*/ 44 w 48"/>
                <a:gd name="T19" fmla="*/ 41 h 41"/>
                <a:gd name="T20" fmla="*/ 46 w 48"/>
                <a:gd name="T21" fmla="*/ 37 h 41"/>
                <a:gd name="T22" fmla="*/ 48 w 48"/>
                <a:gd name="T23" fmla="*/ 35 h 41"/>
                <a:gd name="T24" fmla="*/ 46 w 48"/>
                <a:gd name="T25" fmla="*/ 31 h 41"/>
                <a:gd name="T26" fmla="*/ 30 w 48"/>
                <a:gd name="T27" fmla="*/ 2 h 41"/>
                <a:gd name="T28" fmla="*/ 30 w 48"/>
                <a:gd name="T29" fmla="*/ 2 h 41"/>
                <a:gd name="T30" fmla="*/ 26 w 48"/>
                <a:gd name="T31" fmla="*/ 0 h 41"/>
                <a:gd name="T32" fmla="*/ 24 w 48"/>
                <a:gd name="T33" fmla="*/ 0 h 41"/>
                <a:gd name="T34" fmla="*/ 20 w 48"/>
                <a:gd name="T35" fmla="*/ 0 h 41"/>
                <a:gd name="T36" fmla="*/ 18 w 48"/>
                <a:gd name="T37" fmla="*/ 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" h="41">
                  <a:moveTo>
                    <a:pt x="18" y="2"/>
                  </a:moveTo>
                  <a:lnTo>
                    <a:pt x="0" y="31"/>
                  </a:lnTo>
                  <a:lnTo>
                    <a:pt x="0" y="31"/>
                  </a:lnTo>
                  <a:lnTo>
                    <a:pt x="0" y="35"/>
                  </a:lnTo>
                  <a:lnTo>
                    <a:pt x="0" y="37"/>
                  </a:lnTo>
                  <a:lnTo>
                    <a:pt x="4" y="41"/>
                  </a:lnTo>
                  <a:lnTo>
                    <a:pt x="6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4" y="41"/>
                  </a:lnTo>
                  <a:lnTo>
                    <a:pt x="46" y="37"/>
                  </a:lnTo>
                  <a:lnTo>
                    <a:pt x="48" y="35"/>
                  </a:lnTo>
                  <a:lnTo>
                    <a:pt x="46" y="31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0" y="0"/>
                  </a:lnTo>
                  <a:lnTo>
                    <a:pt x="18" y="2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879873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892B6F-F5F2-4430-9361-7A892E85F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632" y="257633"/>
            <a:ext cx="9703809" cy="524401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002237"/>
                </a:solidFill>
              </a:rPr>
              <a:t>Опыт применения непосредственно </a:t>
            </a:r>
            <a:br>
              <a:rPr lang="ru-RU" sz="3200" dirty="0">
                <a:solidFill>
                  <a:srgbClr val="002237"/>
                </a:solidFill>
              </a:rPr>
            </a:br>
            <a:r>
              <a:rPr lang="ru-RU" sz="3200" dirty="0">
                <a:solidFill>
                  <a:srgbClr val="002237"/>
                </a:solidFill>
              </a:rPr>
              <a:t>в ходе проведения исследования в МИС</a:t>
            </a:r>
            <a:endParaRPr lang="ru-RU" sz="2800" dirty="0">
              <a:solidFill>
                <a:srgbClr val="002237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D4516E-C68F-4223-86E7-3704C04E1C0D}"/>
              </a:ext>
            </a:extLst>
          </p:cNvPr>
          <p:cNvSpPr txBox="1"/>
          <p:nvPr/>
        </p:nvSpPr>
        <p:spPr>
          <a:xfrm>
            <a:off x="214632" y="1309425"/>
            <a:ext cx="11127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600" b="1">
                <a:solidFill>
                  <a:srgbClr val="029AA4"/>
                </a:solidFill>
                <a:latin typeface="Verdana" panose="020B0604030504040204" pitchFamily="34" charset="0"/>
                <a:ea typeface="Verdana" panose="020B0604030504040204" pitchFamily="34" charset="0"/>
                <a:cs typeface="SB Sans Display Semibold" panose="020B0503040504020204" pitchFamily="34" charset="0"/>
              </a:defRPr>
            </a:lvl1pPr>
          </a:lstStyle>
          <a:p>
            <a:r>
              <a:rPr lang="en-US" dirty="0"/>
              <a:t>Voice2Med - </a:t>
            </a:r>
            <a:r>
              <a:rPr lang="ru-RU" dirty="0"/>
              <a:t>голосовое заполнение протоколов медицинских заключений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7490953-4372-4718-A4A5-19283DFDDC7A}"/>
              </a:ext>
            </a:extLst>
          </p:cNvPr>
          <p:cNvSpPr/>
          <p:nvPr/>
        </p:nvSpPr>
        <p:spPr>
          <a:xfrm>
            <a:off x="715500" y="1914725"/>
            <a:ext cx="5742449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b="1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Режим навигации по полям формы</a:t>
            </a:r>
            <a:endParaRPr lang="en-US" sz="1600" b="1" dirty="0">
              <a:solidFill>
                <a:srgbClr val="002237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spcAft>
                <a:spcPts val="600"/>
              </a:spcAft>
            </a:pPr>
            <a:r>
              <a:rPr lang="ru-RU" sz="1600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Позволяет заполнять сложные высокоструктурированные </a:t>
            </a:r>
            <a:br>
              <a:rPr lang="ru-RU" sz="1600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ru-RU" sz="1600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стандартизированные протоколы, </a:t>
            </a:r>
            <a:br>
              <a:rPr lang="ru-RU" sz="1600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ru-RU" sz="1600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например, ЭХО-КГ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10C00B50-BE70-4999-8563-96CBC2A05D1B}"/>
              </a:ext>
            </a:extLst>
          </p:cNvPr>
          <p:cNvSpPr/>
          <p:nvPr/>
        </p:nvSpPr>
        <p:spPr>
          <a:xfrm>
            <a:off x="715500" y="3544689"/>
            <a:ext cx="5505615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b="1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Режим автоматического последовательного обхода полей формы</a:t>
            </a:r>
          </a:p>
          <a:p>
            <a:pPr>
              <a:spcAft>
                <a:spcPts val="600"/>
              </a:spcAft>
            </a:pPr>
            <a:r>
              <a:rPr lang="ru-RU" sz="1600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Особенно перспективен при использовании </a:t>
            </a:r>
            <a:br>
              <a:rPr lang="ru-RU" sz="1600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ru-RU" sz="1600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на потоке пациентов с типовыми исследованиями в поликлинике</a:t>
            </a:r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F7B9BCB5-113F-4D86-ACFC-B6FA46182071}"/>
              </a:ext>
            </a:extLst>
          </p:cNvPr>
          <p:cNvGrpSpPr/>
          <p:nvPr/>
        </p:nvGrpSpPr>
        <p:grpSpPr>
          <a:xfrm>
            <a:off x="327101" y="1987781"/>
            <a:ext cx="314362" cy="313482"/>
            <a:chOff x="2082170" y="2137894"/>
            <a:chExt cx="595818" cy="594150"/>
          </a:xfrm>
        </p:grpSpPr>
        <p:sp>
          <p:nvSpPr>
            <p:cNvPr id="13" name="Oval 7">
              <a:extLst>
                <a:ext uri="{FF2B5EF4-FFF2-40B4-BE49-F238E27FC236}">
                  <a16:creationId xmlns:a16="http://schemas.microsoft.com/office/drawing/2014/main" id="{F9A09F1F-43D2-40DD-ABE0-DE435AAE3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2170" y="2137894"/>
              <a:ext cx="595818" cy="594150"/>
            </a:xfrm>
            <a:prstGeom prst="ellipse">
              <a:avLst/>
            </a:prstGeom>
            <a:noFill/>
            <a:ln w="25400" cap="rnd">
              <a:solidFill>
                <a:srgbClr val="41CED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CB6D7976-DA5C-4084-8B35-0B3DD3CCC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2496" y="2334938"/>
              <a:ext cx="319468" cy="179140"/>
            </a:xfrm>
            <a:custGeom>
              <a:avLst/>
              <a:gdLst>
                <a:gd name="T0" fmla="*/ 0 w 107"/>
                <a:gd name="T1" fmla="*/ 24 h 69"/>
                <a:gd name="T2" fmla="*/ 40 w 107"/>
                <a:gd name="T3" fmla="*/ 69 h 69"/>
                <a:gd name="T4" fmla="*/ 107 w 107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69">
                  <a:moveTo>
                    <a:pt x="0" y="24"/>
                  </a:moveTo>
                  <a:lnTo>
                    <a:pt x="40" y="69"/>
                  </a:lnTo>
                  <a:lnTo>
                    <a:pt x="107" y="0"/>
                  </a:lnTo>
                </a:path>
              </a:pathLst>
            </a:custGeom>
            <a:noFill/>
            <a:ln w="25400" cap="rnd">
              <a:solidFill>
                <a:srgbClr val="41CED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F3E3A4B1-29C3-45FF-AB38-1B027B10D987}"/>
              </a:ext>
            </a:extLst>
          </p:cNvPr>
          <p:cNvGrpSpPr/>
          <p:nvPr/>
        </p:nvGrpSpPr>
        <p:grpSpPr>
          <a:xfrm>
            <a:off x="327101" y="3573264"/>
            <a:ext cx="314362" cy="313482"/>
            <a:chOff x="2082170" y="2137894"/>
            <a:chExt cx="595818" cy="594150"/>
          </a:xfrm>
        </p:grpSpPr>
        <p:sp>
          <p:nvSpPr>
            <p:cNvPr id="16" name="Oval 7">
              <a:extLst>
                <a:ext uri="{FF2B5EF4-FFF2-40B4-BE49-F238E27FC236}">
                  <a16:creationId xmlns:a16="http://schemas.microsoft.com/office/drawing/2014/main" id="{DA323A23-7C72-4D04-A759-08F201E939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2170" y="2137894"/>
              <a:ext cx="595818" cy="594150"/>
            </a:xfrm>
            <a:prstGeom prst="ellipse">
              <a:avLst/>
            </a:prstGeom>
            <a:noFill/>
            <a:ln w="25400" cap="rnd">
              <a:solidFill>
                <a:srgbClr val="41CED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8966F181-04A7-46C8-8855-201742A84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2496" y="2334938"/>
              <a:ext cx="319468" cy="179140"/>
            </a:xfrm>
            <a:custGeom>
              <a:avLst/>
              <a:gdLst>
                <a:gd name="T0" fmla="*/ 0 w 107"/>
                <a:gd name="T1" fmla="*/ 24 h 69"/>
                <a:gd name="T2" fmla="*/ 40 w 107"/>
                <a:gd name="T3" fmla="*/ 69 h 69"/>
                <a:gd name="T4" fmla="*/ 107 w 107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7" h="69">
                  <a:moveTo>
                    <a:pt x="0" y="24"/>
                  </a:moveTo>
                  <a:lnTo>
                    <a:pt x="40" y="69"/>
                  </a:lnTo>
                  <a:lnTo>
                    <a:pt x="107" y="0"/>
                  </a:lnTo>
                </a:path>
              </a:pathLst>
            </a:custGeom>
            <a:noFill/>
            <a:ln w="25400" cap="rnd">
              <a:solidFill>
                <a:srgbClr val="41CED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21" name="Группа 20">
            <a:extLst>
              <a:ext uri="{FF2B5EF4-FFF2-40B4-BE49-F238E27FC236}">
                <a16:creationId xmlns:a16="http://schemas.microsoft.com/office/drawing/2014/main" id="{AAA18683-76E2-41E1-9886-C3F868799B21}"/>
              </a:ext>
            </a:extLst>
          </p:cNvPr>
          <p:cNvGrpSpPr/>
          <p:nvPr/>
        </p:nvGrpSpPr>
        <p:grpSpPr>
          <a:xfrm>
            <a:off x="5934075" y="1551653"/>
            <a:ext cx="6268622" cy="5483044"/>
            <a:chOff x="4823928" y="1532603"/>
            <a:chExt cx="5890738" cy="5152516"/>
          </a:xfrm>
        </p:grpSpPr>
        <p:pic>
          <p:nvPicPr>
            <p:cNvPr id="20" name="Рисунок 19">
              <a:extLst>
                <a:ext uri="{FF2B5EF4-FFF2-40B4-BE49-F238E27FC236}">
                  <a16:creationId xmlns:a16="http://schemas.microsoft.com/office/drawing/2014/main" id="{BD34D51C-5725-4AA7-9609-C9A9DAD08D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7432"/>
            <a:stretch/>
          </p:blipFill>
          <p:spPr>
            <a:xfrm>
              <a:off x="4823928" y="1532603"/>
              <a:ext cx="5890738" cy="5152516"/>
            </a:xfrm>
            <a:prstGeom prst="rect">
              <a:avLst/>
            </a:prstGeom>
          </p:spPr>
        </p:pic>
        <p:pic>
          <p:nvPicPr>
            <p:cNvPr id="18" name="Рисунок 17">
              <a:extLst>
                <a:ext uri="{FF2B5EF4-FFF2-40B4-BE49-F238E27FC236}">
                  <a16:creationId xmlns:a16="http://schemas.microsoft.com/office/drawing/2014/main" id="{AE23C590-17DE-480C-A785-6FCF12BF22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86567" y="1985055"/>
              <a:ext cx="4828099" cy="3867979"/>
            </a:xfrm>
            <a:prstGeom prst="rect">
              <a:avLst/>
            </a:prstGeom>
          </p:spPr>
        </p:pic>
      </p:grpSp>
      <p:sp>
        <p:nvSpPr>
          <p:cNvPr id="22" name="Прямоугольник 8">
            <a:extLst>
              <a:ext uri="{FF2B5EF4-FFF2-40B4-BE49-F238E27FC236}">
                <a16:creationId xmlns:a16="http://schemas.microsoft.com/office/drawing/2014/main" id="{99C3549D-3780-4C1F-BB76-A534DA1E7470}"/>
              </a:ext>
            </a:extLst>
          </p:cNvPr>
          <p:cNvSpPr/>
          <p:nvPr/>
        </p:nvSpPr>
        <p:spPr>
          <a:xfrm flipH="1">
            <a:off x="-798472" y="5201504"/>
            <a:ext cx="6416593" cy="1398863"/>
          </a:xfrm>
          <a:custGeom>
            <a:avLst/>
            <a:gdLst>
              <a:gd name="connsiteX0" fmla="*/ 0 w 6720114"/>
              <a:gd name="connsiteY0" fmla="*/ 0 h 798286"/>
              <a:gd name="connsiteX1" fmla="*/ 6720114 w 6720114"/>
              <a:gd name="connsiteY1" fmla="*/ 0 h 798286"/>
              <a:gd name="connsiteX2" fmla="*/ 6720114 w 6720114"/>
              <a:gd name="connsiteY2" fmla="*/ 798286 h 798286"/>
              <a:gd name="connsiteX3" fmla="*/ 0 w 6720114"/>
              <a:gd name="connsiteY3" fmla="*/ 798286 h 798286"/>
              <a:gd name="connsiteX4" fmla="*/ 0 w 6720114"/>
              <a:gd name="connsiteY4" fmla="*/ 0 h 798286"/>
              <a:gd name="connsiteX0" fmla="*/ 338138 w 7058252"/>
              <a:gd name="connsiteY0" fmla="*/ 0 h 798286"/>
              <a:gd name="connsiteX1" fmla="*/ 7058252 w 7058252"/>
              <a:gd name="connsiteY1" fmla="*/ 0 h 798286"/>
              <a:gd name="connsiteX2" fmla="*/ 7058252 w 7058252"/>
              <a:gd name="connsiteY2" fmla="*/ 798286 h 798286"/>
              <a:gd name="connsiteX3" fmla="*/ 0 w 7058252"/>
              <a:gd name="connsiteY3" fmla="*/ 798286 h 798286"/>
              <a:gd name="connsiteX4" fmla="*/ 338138 w 7058252"/>
              <a:gd name="connsiteY4" fmla="*/ 0 h 798286"/>
              <a:gd name="connsiteX0" fmla="*/ 595313 w 7058252"/>
              <a:gd name="connsiteY0" fmla="*/ 0 h 798286"/>
              <a:gd name="connsiteX1" fmla="*/ 7058252 w 7058252"/>
              <a:gd name="connsiteY1" fmla="*/ 0 h 798286"/>
              <a:gd name="connsiteX2" fmla="*/ 7058252 w 7058252"/>
              <a:gd name="connsiteY2" fmla="*/ 798286 h 798286"/>
              <a:gd name="connsiteX3" fmla="*/ 0 w 7058252"/>
              <a:gd name="connsiteY3" fmla="*/ 798286 h 798286"/>
              <a:gd name="connsiteX4" fmla="*/ 595313 w 7058252"/>
              <a:gd name="connsiteY4" fmla="*/ 0 h 798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58252" h="798286">
                <a:moveTo>
                  <a:pt x="595313" y="0"/>
                </a:moveTo>
                <a:lnTo>
                  <a:pt x="7058252" y="0"/>
                </a:lnTo>
                <a:lnTo>
                  <a:pt x="7058252" y="798286"/>
                </a:lnTo>
                <a:lnTo>
                  <a:pt x="0" y="798286"/>
                </a:lnTo>
                <a:lnTo>
                  <a:pt x="595313" y="0"/>
                </a:lnTo>
                <a:close/>
              </a:path>
            </a:pathLst>
          </a:custGeom>
          <a:solidFill>
            <a:srgbClr val="41CE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5000"/>
              </a:lnSpc>
            </a:pPr>
            <a:endParaRPr lang="ru-RU" sz="105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BB38ED5F-B5B0-4AE2-B81A-617F71BE2837}"/>
              </a:ext>
            </a:extLst>
          </p:cNvPr>
          <p:cNvSpPr/>
          <p:nvPr/>
        </p:nvSpPr>
        <p:spPr>
          <a:xfrm>
            <a:off x="715500" y="5331548"/>
            <a:ext cx="484415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Врач </a:t>
            </a:r>
            <a:r>
              <a:rPr lang="ru-RU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на 100% </a:t>
            </a:r>
            <a:r>
              <a:rPr lang="ru-RU" sz="1600" dirty="0">
                <a:solidFill>
                  <a:srgbClr val="002237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уверен в верности вносимых данных за счет функции голосового подтверждения введенных параметров</a:t>
            </a:r>
          </a:p>
        </p:txBody>
      </p:sp>
    </p:spTree>
    <p:extLst>
      <p:ext uri="{BB962C8B-B14F-4D97-AF65-F5344CB8AC3E}">
        <p14:creationId xmlns:p14="http://schemas.microsoft.com/office/powerpoint/2010/main" val="323827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51184ADE-1E47-4E41-AF34-1EFB1A8E1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rgbClr val="002237"/>
                </a:solidFill>
              </a:rPr>
              <a:t>Спасибо за внимание!</a:t>
            </a:r>
          </a:p>
        </p:txBody>
      </p:sp>
      <p:sp>
        <p:nvSpPr>
          <p:cNvPr id="5" name="Полилиния 44">
            <a:extLst>
              <a:ext uri="{FF2B5EF4-FFF2-40B4-BE49-F238E27FC236}">
                <a16:creationId xmlns:a16="http://schemas.microsoft.com/office/drawing/2014/main" id="{9F589ED7-62B5-4057-A6EC-9C23549D55E7}"/>
              </a:ext>
            </a:extLst>
          </p:cNvPr>
          <p:cNvSpPr/>
          <p:nvPr/>
        </p:nvSpPr>
        <p:spPr>
          <a:xfrm>
            <a:off x="5712407" y="-9527"/>
            <a:ext cx="6479593" cy="6867527"/>
          </a:xfrm>
          <a:custGeom>
            <a:avLst/>
            <a:gdLst>
              <a:gd name="connsiteX0" fmla="*/ 2170630 w 4859695"/>
              <a:gd name="connsiteY0" fmla="*/ 0 h 5150645"/>
              <a:gd name="connsiteX1" fmla="*/ 4859695 w 4859695"/>
              <a:gd name="connsiteY1" fmla="*/ 0 h 5150645"/>
              <a:gd name="connsiteX2" fmla="*/ 4859695 w 4859695"/>
              <a:gd name="connsiteY2" fmla="*/ 5150645 h 5150645"/>
              <a:gd name="connsiteX3" fmla="*/ 0 w 4859695"/>
              <a:gd name="connsiteY3" fmla="*/ 5150645 h 5150645"/>
              <a:gd name="connsiteX4" fmla="*/ 2170630 w 4859695"/>
              <a:gd name="connsiteY4" fmla="*/ 0 h 5150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59695" h="5150645">
                <a:moveTo>
                  <a:pt x="2170630" y="0"/>
                </a:moveTo>
                <a:lnTo>
                  <a:pt x="4859695" y="0"/>
                </a:lnTo>
                <a:lnTo>
                  <a:pt x="4859695" y="5150645"/>
                </a:lnTo>
                <a:lnTo>
                  <a:pt x="0" y="5150645"/>
                </a:lnTo>
                <a:lnTo>
                  <a:pt x="217063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l="-728" t="1" b="-58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377"/>
            <a:endParaRPr lang="ru-RU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927A95D-BD18-4D76-9825-79C2DCE21848}"/>
              </a:ext>
            </a:extLst>
          </p:cNvPr>
          <p:cNvSpPr/>
          <p:nvPr/>
        </p:nvSpPr>
        <p:spPr>
          <a:xfrm>
            <a:off x="214604" y="4564492"/>
            <a:ext cx="42119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80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00223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Москва</a:t>
            </a:r>
          </a:p>
          <a:p>
            <a:pPr marL="0" marR="0" lvl="0" indent="0" algn="l" defTabSz="121880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223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109004, Земляной Вал, 59, стр. 2</a:t>
            </a:r>
          </a:p>
          <a:p>
            <a:pPr marL="0" marR="0" lvl="0" indent="0" algn="l" defTabSz="121880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223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+7 495 669 7440</a:t>
            </a:r>
          </a:p>
          <a:p>
            <a:pPr marL="0" marR="0" lvl="0" indent="0" algn="l" defTabSz="121880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223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stc-msk@speechpro.com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72D0F08-2851-47BF-A0C8-8C64029912A2}"/>
              </a:ext>
            </a:extLst>
          </p:cNvPr>
          <p:cNvSpPr/>
          <p:nvPr/>
        </p:nvSpPr>
        <p:spPr>
          <a:xfrm>
            <a:off x="214604" y="5694035"/>
            <a:ext cx="37001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12188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00223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Санкт-Петербург</a:t>
            </a:r>
          </a:p>
          <a:p>
            <a:pPr marL="0" marR="0" lvl="0" indent="0" algn="l" defTabSz="12188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223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194044, Выборгская наб., 45, лит. Е</a:t>
            </a:r>
          </a:p>
          <a:p>
            <a:pPr marL="0" marR="0" lvl="0" indent="0" algn="l" defTabSz="12188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223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+7 812 325 8848</a:t>
            </a:r>
          </a:p>
          <a:p>
            <a:pPr marL="0" marR="0" lvl="0" indent="0" algn="l" defTabSz="121880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2237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stc-spb@speechpro.com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2237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139412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7680</TotalTime>
  <Words>244</Words>
  <PresentationFormat>Широкоэкранный</PresentationFormat>
  <Paragraphs>59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Calibri</vt:lpstr>
      <vt:lpstr>SB Sans Display</vt:lpstr>
      <vt:lpstr>SB Sans Display Semibold</vt:lpstr>
      <vt:lpstr>Verdana</vt:lpstr>
      <vt:lpstr>1_Тема Office</vt:lpstr>
      <vt:lpstr>3_Тема Office</vt:lpstr>
      <vt:lpstr>Практика внедрения голосового ввода  в медицинских учреждениях регионов </vt:lpstr>
      <vt:lpstr>Голосовой ввод в медицине</vt:lpstr>
      <vt:lpstr>Voice2Med – голосовое заполнение медицинской документации</vt:lpstr>
      <vt:lpstr>Опыт применения непосредственно  в ходе проведения исследования в МИС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2021-05-24T13:33:50Z</dcterms:created>
  <dcterms:modified xsi:type="dcterms:W3CDTF">2022-10-02T09:26:09Z</dcterms:modified>
</cp:coreProperties>
</file>