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86" r:id="rId2"/>
  </p:sldMasterIdLst>
  <p:notesMasterIdLst>
    <p:notesMasterId r:id="rId10"/>
  </p:notesMasterIdLst>
  <p:sldIdLst>
    <p:sldId id="2145707945" r:id="rId3"/>
    <p:sldId id="2145707944" r:id="rId4"/>
    <p:sldId id="2145707538" r:id="rId5"/>
    <p:sldId id="2145707946" r:id="rId6"/>
    <p:sldId id="2145707949" r:id="rId7"/>
    <p:sldId id="2145707950" r:id="rId8"/>
    <p:sldId id="2145707948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C191126-371D-481E-AEB2-F84F22D78702}">
          <p14:sldIdLst>
            <p14:sldId id="2145707945"/>
            <p14:sldId id="2145707944"/>
            <p14:sldId id="2145707538"/>
            <p14:sldId id="2145707946"/>
            <p14:sldId id="2145707949"/>
            <p14:sldId id="2145707950"/>
            <p14:sldId id="214570794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929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11" userDrawn="1">
          <p15:clr>
            <a:srgbClr val="A4A3A4"/>
          </p15:clr>
        </p15:guide>
        <p15:guide id="4" pos="619" userDrawn="1">
          <p15:clr>
            <a:srgbClr val="A4A3A4"/>
          </p15:clr>
        </p15:guide>
        <p15:guide id="5" pos="4906" userDrawn="1">
          <p15:clr>
            <a:srgbClr val="A4A3A4"/>
          </p15:clr>
        </p15:guide>
        <p15:guide id="6" pos="5450" userDrawn="1">
          <p15:clr>
            <a:srgbClr val="A4A3A4"/>
          </p15:clr>
        </p15:guide>
        <p15:guide id="7" orient="horz" pos="324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uskova Darya Mikhaylovna" initials="YDM" lastIdx="44" clrIdx="0">
    <p:extLst>
      <p:ext uri="{19B8F6BF-5375-455C-9EA6-DF929625EA0E}">
        <p15:presenceInfo xmlns:p15="http://schemas.microsoft.com/office/powerpoint/2012/main" userId="S-1-5-21-801087328-2786612219-3527447655-1246" providerId="AD"/>
      </p:ext>
    </p:extLst>
  </p:cmAuthor>
  <p:cmAuthor id="2" name="Balykina Larisa Evgenevna" initials="BLE" lastIdx="6" clrIdx="1">
    <p:extLst>
      <p:ext uri="{19B8F6BF-5375-455C-9EA6-DF929625EA0E}">
        <p15:presenceInfo xmlns:p15="http://schemas.microsoft.com/office/powerpoint/2012/main" userId="S-1-5-21-801087328-2786612219-3527447655-51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CC"/>
    <a:srgbClr val="002237"/>
    <a:srgbClr val="41CED9"/>
    <a:srgbClr val="029AA4"/>
    <a:srgbClr val="FFFFFF"/>
    <a:srgbClr val="202630"/>
    <a:srgbClr val="41465B"/>
    <a:srgbClr val="00FFFF"/>
    <a:srgbClr val="A0C7E6"/>
    <a:srgbClr val="4284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0" autoAdjust="0"/>
    <p:restoredTop sz="96247" autoAdjust="0"/>
  </p:normalViewPr>
  <p:slideViewPr>
    <p:cSldViewPr snapToGrid="0">
      <p:cViewPr varScale="1">
        <p:scale>
          <a:sx n="63" d="100"/>
          <a:sy n="63" d="100"/>
        </p:scale>
        <p:origin x="612" y="64"/>
      </p:cViewPr>
      <p:guideLst>
        <p:guide orient="horz" pos="3929"/>
        <p:guide pos="3840"/>
        <p:guide pos="211"/>
        <p:guide pos="619"/>
        <p:guide pos="4906"/>
        <p:guide pos="5450"/>
        <p:guide orient="horz" pos="3249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E3A97F-4B53-4280-9167-60E0FDD630F4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FD7D8B-A38C-40A8-9B07-6B79E54ED9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589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5BD7256-642D-41EF-82F9-49545E025BE5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4948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лавный слайд">
    <p:bg>
      <p:bgPr>
        <a:solidFill>
          <a:srgbClr val="2026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10"/>
          <p:cNvSpPr>
            <a:spLocks noGrp="1"/>
          </p:cNvSpPr>
          <p:nvPr>
            <p:ph type="pic" sz="quarter" idx="10"/>
          </p:nvPr>
        </p:nvSpPr>
        <p:spPr>
          <a:xfrm>
            <a:off x="5712643" y="-9525"/>
            <a:ext cx="6479357" cy="6867525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67525">
                <a:moveTo>
                  <a:pt x="2348181" y="0"/>
                </a:moveTo>
                <a:lnTo>
                  <a:pt x="5324475" y="0"/>
                </a:lnTo>
                <a:lnTo>
                  <a:pt x="5324475" y="6858000"/>
                </a:lnTo>
                <a:lnTo>
                  <a:pt x="0" y="6867525"/>
                </a:lnTo>
                <a:lnTo>
                  <a:pt x="2348181" y="0"/>
                </a:lnTo>
                <a:close/>
              </a:path>
            </a:pathLst>
          </a:custGeom>
          <a:solidFill>
            <a:schemeClr val="bg1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0" y="1977601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14632" y="1897845"/>
            <a:ext cx="11140646" cy="15902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4199"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</a:t>
            </a:r>
            <a:br>
              <a:rPr lang="ru-RU" dirty="0"/>
            </a:br>
            <a:r>
              <a:rPr lang="ru-RU" dirty="0"/>
              <a:t>заголовка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EDC4B1C-877C-4CFE-A86E-32EFB17D7B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9641" y="280235"/>
            <a:ext cx="1438275" cy="361950"/>
          </a:xfrm>
          <a:prstGeom prst="rect">
            <a:avLst/>
          </a:prstGeom>
        </p:spPr>
      </p:pic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4FD67637-6708-411E-A95F-FB367537D63E}"/>
              </a:ext>
            </a:extLst>
          </p:cNvPr>
          <p:cNvCxnSpPr/>
          <p:nvPr userDrawn="1"/>
        </p:nvCxnSpPr>
        <p:spPr>
          <a:xfrm flipH="1">
            <a:off x="6849978" y="-16060"/>
            <a:ext cx="1347537" cy="2983832"/>
          </a:xfrm>
          <a:prstGeom prst="line">
            <a:avLst/>
          </a:prstGeom>
          <a:ln w="15875">
            <a:solidFill>
              <a:srgbClr val="41CE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2682E71E-EDA2-4D7F-A5AD-B4F77E607456}"/>
              </a:ext>
            </a:extLst>
          </p:cNvPr>
          <p:cNvCxnSpPr>
            <a:cxnSpLocks/>
          </p:cNvCxnSpPr>
          <p:nvPr userDrawn="1"/>
        </p:nvCxnSpPr>
        <p:spPr>
          <a:xfrm flipH="1">
            <a:off x="7523747" y="7931"/>
            <a:ext cx="851499" cy="196967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B59397AD-2CC2-44B9-B8D1-80D1321A5624}"/>
              </a:ext>
            </a:extLst>
          </p:cNvPr>
          <p:cNvCxnSpPr>
            <a:cxnSpLocks/>
          </p:cNvCxnSpPr>
          <p:nvPr userDrawn="1"/>
        </p:nvCxnSpPr>
        <p:spPr>
          <a:xfrm flipH="1">
            <a:off x="5712643" y="5265736"/>
            <a:ext cx="543778" cy="1257565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0691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k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3544838" y="1986463"/>
            <a:ext cx="5070735" cy="2869608"/>
          </a:xfrm>
          <a:custGeom>
            <a:avLst/>
            <a:gdLst>
              <a:gd name="connsiteX0" fmla="*/ 0 w 5070075"/>
              <a:gd name="connsiteY0" fmla="*/ 0 h 2849779"/>
              <a:gd name="connsiteX1" fmla="*/ 5070075 w 5070075"/>
              <a:gd name="connsiteY1" fmla="*/ 0 h 2849779"/>
              <a:gd name="connsiteX2" fmla="*/ 5070075 w 5070075"/>
              <a:gd name="connsiteY2" fmla="*/ 2849779 h 2849779"/>
              <a:gd name="connsiteX3" fmla="*/ 0 w 5070075"/>
              <a:gd name="connsiteY3" fmla="*/ 2849779 h 2849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0075" h="2849779">
                <a:moveTo>
                  <a:pt x="0" y="0"/>
                </a:moveTo>
                <a:lnTo>
                  <a:pt x="5070075" y="0"/>
                </a:lnTo>
                <a:lnTo>
                  <a:pt x="5070075" y="2849779"/>
                </a:lnTo>
                <a:lnTo>
                  <a:pt x="0" y="2849779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87D5DC8-4EA4-4DC9-9F70-38B8CF789D4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4258" y="341348"/>
            <a:ext cx="1166742" cy="378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073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sk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-877071" y="2083522"/>
            <a:ext cx="5070735" cy="2869608"/>
          </a:xfrm>
          <a:custGeom>
            <a:avLst/>
            <a:gdLst>
              <a:gd name="connsiteX0" fmla="*/ 0 w 5070075"/>
              <a:gd name="connsiteY0" fmla="*/ 0 h 2849779"/>
              <a:gd name="connsiteX1" fmla="*/ 5070075 w 5070075"/>
              <a:gd name="connsiteY1" fmla="*/ 0 h 2849779"/>
              <a:gd name="connsiteX2" fmla="*/ 5070075 w 5070075"/>
              <a:gd name="connsiteY2" fmla="*/ 2849779 h 2849779"/>
              <a:gd name="connsiteX3" fmla="*/ 0 w 5070075"/>
              <a:gd name="connsiteY3" fmla="*/ 2849779 h 2849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0075" h="2849779">
                <a:moveTo>
                  <a:pt x="0" y="0"/>
                </a:moveTo>
                <a:lnTo>
                  <a:pt x="5070075" y="0"/>
                </a:lnTo>
                <a:lnTo>
                  <a:pt x="5070075" y="2849779"/>
                </a:lnTo>
                <a:lnTo>
                  <a:pt x="0" y="2849779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0B71CE5-0667-4F41-AF53-64802F9454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4258" y="341348"/>
            <a:ext cx="1166742" cy="378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7715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46809" y="2049250"/>
            <a:ext cx="5067709" cy="3166220"/>
          </a:xfrm>
          <a:custGeom>
            <a:avLst/>
            <a:gdLst>
              <a:gd name="connsiteX0" fmla="*/ 0 w 5067049"/>
              <a:gd name="connsiteY0" fmla="*/ 0 h 3166953"/>
              <a:gd name="connsiteX1" fmla="*/ 5067049 w 5067049"/>
              <a:gd name="connsiteY1" fmla="*/ 0 h 3166953"/>
              <a:gd name="connsiteX2" fmla="*/ 5067049 w 5067049"/>
              <a:gd name="connsiteY2" fmla="*/ 3166953 h 3166953"/>
              <a:gd name="connsiteX3" fmla="*/ 0 w 5067049"/>
              <a:gd name="connsiteY3" fmla="*/ 3166953 h 3166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7049" h="3166953">
                <a:moveTo>
                  <a:pt x="0" y="0"/>
                </a:moveTo>
                <a:lnTo>
                  <a:pt x="5067049" y="0"/>
                </a:lnTo>
                <a:lnTo>
                  <a:pt x="5067049" y="3166953"/>
                </a:lnTo>
                <a:lnTo>
                  <a:pt x="0" y="3166953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B5EBEA2-2648-4183-A021-5A3EF0D59A2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4258" y="341348"/>
            <a:ext cx="1166742" cy="378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2345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31"/>
          <p:cNvSpPr/>
          <p:nvPr userDrawn="1"/>
        </p:nvSpPr>
        <p:spPr>
          <a:xfrm>
            <a:off x="0" y="-1"/>
            <a:ext cx="12193587" cy="3428206"/>
          </a:xfrm>
          <a:custGeom>
            <a:avLst/>
            <a:gdLst>
              <a:gd name="connsiteX0" fmla="*/ 0 w 12192000"/>
              <a:gd name="connsiteY0" fmla="*/ 0 h 3429000"/>
              <a:gd name="connsiteX1" fmla="*/ 12188952 w 12192000"/>
              <a:gd name="connsiteY1" fmla="*/ 0 h 3429000"/>
              <a:gd name="connsiteX2" fmla="*/ 12192000 w 12192000"/>
              <a:gd name="connsiteY2" fmla="*/ 0 h 3429000"/>
              <a:gd name="connsiteX3" fmla="*/ 12192000 w 12192000"/>
              <a:gd name="connsiteY3" fmla="*/ 2356805 h 3429000"/>
              <a:gd name="connsiteX4" fmla="*/ 12188952 w 12192000"/>
              <a:gd name="connsiteY4" fmla="*/ 2356805 h 3429000"/>
              <a:gd name="connsiteX5" fmla="*/ 12188952 w 12192000"/>
              <a:gd name="connsiteY5" fmla="*/ 3429000 h 3429000"/>
              <a:gd name="connsiteX6" fmla="*/ 0 w 12192000"/>
              <a:gd name="connsiteY6" fmla="*/ 3429000 h 3429000"/>
              <a:gd name="connsiteX7" fmla="*/ 0 w 12192000"/>
              <a:gd name="connsiteY7" fmla="*/ 2356805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88952" y="0"/>
                </a:lnTo>
                <a:lnTo>
                  <a:pt x="12192000" y="0"/>
                </a:lnTo>
                <a:lnTo>
                  <a:pt x="12192000" y="2356805"/>
                </a:lnTo>
                <a:lnTo>
                  <a:pt x="12188952" y="2356805"/>
                </a:lnTo>
                <a:lnTo>
                  <a:pt x="12188952" y="3429000"/>
                </a:lnTo>
                <a:lnTo>
                  <a:pt x="0" y="3429000"/>
                </a:lnTo>
                <a:lnTo>
                  <a:pt x="0" y="2356805"/>
                </a:lnTo>
                <a:close/>
              </a:path>
            </a:pathLst>
          </a:custGeom>
          <a:solidFill>
            <a:srgbClr val="404C5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3" name="Picture Placeholder 1"/>
          <p:cNvSpPr>
            <a:spLocks noGrp="1"/>
          </p:cNvSpPr>
          <p:nvPr>
            <p:ph type="pic" sz="quarter" idx="4294967295"/>
          </p:nvPr>
        </p:nvSpPr>
        <p:spPr>
          <a:xfrm>
            <a:off x="1314197" y="2204267"/>
            <a:ext cx="1923877" cy="341297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</p:spPr>
      </p:sp>
      <p:sp>
        <p:nvSpPr>
          <p:cNvPr id="4" name="Picture Placeholder 2"/>
          <p:cNvSpPr>
            <a:spLocks noGrp="1"/>
          </p:cNvSpPr>
          <p:nvPr>
            <p:ph type="pic" sz="quarter" idx="4294967295"/>
          </p:nvPr>
        </p:nvSpPr>
        <p:spPr>
          <a:xfrm>
            <a:off x="3537434" y="2204267"/>
            <a:ext cx="1923877" cy="341297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</p:spPr>
      </p:sp>
      <p:sp>
        <p:nvSpPr>
          <p:cNvPr id="9" name="Прямоугольник 8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994" y="326788"/>
            <a:ext cx="1796634" cy="411455"/>
          </a:xfrm>
          <a:prstGeom prst="rect">
            <a:avLst/>
          </a:prstGeom>
        </p:spPr>
      </p:pic>
      <p:sp>
        <p:nvSpPr>
          <p:cNvPr id="12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538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ob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"/>
          <p:cNvSpPr>
            <a:spLocks noGrp="1"/>
          </p:cNvSpPr>
          <p:nvPr>
            <p:ph type="pic" sz="quarter" idx="4294967295"/>
          </p:nvPr>
        </p:nvSpPr>
        <p:spPr>
          <a:xfrm>
            <a:off x="1314197" y="2204267"/>
            <a:ext cx="1923877" cy="341297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</p:spPr>
      </p:sp>
      <p:sp>
        <p:nvSpPr>
          <p:cNvPr id="4" name="Picture Placeholder 2"/>
          <p:cNvSpPr>
            <a:spLocks noGrp="1"/>
          </p:cNvSpPr>
          <p:nvPr>
            <p:ph type="pic" sz="quarter" idx="4294967295"/>
          </p:nvPr>
        </p:nvSpPr>
        <p:spPr>
          <a:xfrm>
            <a:off x="3537434" y="2204267"/>
            <a:ext cx="1923877" cy="341297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</p:spPr>
      </p:sp>
      <p:sp>
        <p:nvSpPr>
          <p:cNvPr id="12" name="Прямоугольник 11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5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B03CAB2-EA1C-4669-AFC3-D0712715D3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4258" y="341348"/>
            <a:ext cx="1166742" cy="378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444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238210" y="2849871"/>
            <a:ext cx="2307813" cy="4106366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9211157" y="-31522"/>
            <a:ext cx="2307813" cy="4106366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96B0C34-B27F-4C49-8F8F-7A45D56CC4C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50" y="6222363"/>
            <a:ext cx="1166742" cy="378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23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53878" y="2409033"/>
            <a:ext cx="4185452" cy="2612026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3651581" y="3249892"/>
            <a:ext cx="2743557" cy="205623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2938432" y="3993735"/>
            <a:ext cx="800617" cy="142749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6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D442067-1AC6-4FE5-89D2-D5453F4ECC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4258" y="341348"/>
            <a:ext cx="1166742" cy="378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8384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устой слайд_dark">
    <p:bg>
      <p:bgPr>
        <a:solidFill>
          <a:srgbClr val="2026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0734" y="309786"/>
            <a:ext cx="1796634" cy="41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8337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4"/>
          <p:cNvSpPr>
            <a:spLocks noGrp="1"/>
          </p:cNvSpPr>
          <p:nvPr>
            <p:ph type="pic" sz="quarter" idx="10"/>
          </p:nvPr>
        </p:nvSpPr>
        <p:spPr>
          <a:xfrm>
            <a:off x="3026622" y="-3182"/>
            <a:ext cx="6138755" cy="6859595"/>
          </a:xfrm>
          <a:custGeom>
            <a:avLst/>
            <a:gdLst>
              <a:gd name="connsiteX0" fmla="*/ 0 w 5491940"/>
              <a:gd name="connsiteY0" fmla="*/ 0 h 6861183"/>
              <a:gd name="connsiteX1" fmla="*/ 5491940 w 5491940"/>
              <a:gd name="connsiteY1" fmla="*/ 0 h 6861183"/>
              <a:gd name="connsiteX2" fmla="*/ 5491940 w 5491940"/>
              <a:gd name="connsiteY2" fmla="*/ 6861183 h 6861183"/>
              <a:gd name="connsiteX3" fmla="*/ 0 w 5491940"/>
              <a:gd name="connsiteY3" fmla="*/ 6861183 h 6861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1940" h="6861183">
                <a:moveTo>
                  <a:pt x="0" y="0"/>
                </a:moveTo>
                <a:lnTo>
                  <a:pt x="5491940" y="0"/>
                </a:lnTo>
                <a:lnTo>
                  <a:pt x="5491940" y="6861183"/>
                </a:lnTo>
                <a:lnTo>
                  <a:pt x="0" y="686118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5866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-1" y="-3182"/>
            <a:ext cx="6084093" cy="3444086"/>
          </a:xfrm>
          <a:custGeom>
            <a:avLst/>
            <a:gdLst>
              <a:gd name="connsiteX0" fmla="*/ 0 w 5491940"/>
              <a:gd name="connsiteY0" fmla="*/ 0 h 6861183"/>
              <a:gd name="connsiteX1" fmla="*/ 5491940 w 5491940"/>
              <a:gd name="connsiteY1" fmla="*/ 0 h 6861183"/>
              <a:gd name="connsiteX2" fmla="*/ 5491940 w 5491940"/>
              <a:gd name="connsiteY2" fmla="*/ 6861183 h 6861183"/>
              <a:gd name="connsiteX3" fmla="*/ 0 w 5491940"/>
              <a:gd name="connsiteY3" fmla="*/ 6861183 h 6861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1940" h="6861183">
                <a:moveTo>
                  <a:pt x="0" y="0"/>
                </a:moveTo>
                <a:lnTo>
                  <a:pt x="5491940" y="0"/>
                </a:lnTo>
                <a:lnTo>
                  <a:pt x="5491940" y="6861183"/>
                </a:lnTo>
                <a:lnTo>
                  <a:pt x="0" y="686118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6107908" y="3440903"/>
            <a:ext cx="6084093" cy="3444086"/>
          </a:xfrm>
          <a:custGeom>
            <a:avLst/>
            <a:gdLst>
              <a:gd name="connsiteX0" fmla="*/ 0 w 5491940"/>
              <a:gd name="connsiteY0" fmla="*/ 0 h 6861183"/>
              <a:gd name="connsiteX1" fmla="*/ 5491940 w 5491940"/>
              <a:gd name="connsiteY1" fmla="*/ 0 h 6861183"/>
              <a:gd name="connsiteX2" fmla="*/ 5491940 w 5491940"/>
              <a:gd name="connsiteY2" fmla="*/ 6861183 h 6861183"/>
              <a:gd name="connsiteX3" fmla="*/ 0 w 5491940"/>
              <a:gd name="connsiteY3" fmla="*/ 6861183 h 6861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1940" h="6861183">
                <a:moveTo>
                  <a:pt x="0" y="0"/>
                </a:moveTo>
                <a:lnTo>
                  <a:pt x="5491940" y="0"/>
                </a:lnTo>
                <a:lnTo>
                  <a:pt x="5491940" y="6861183"/>
                </a:lnTo>
                <a:lnTo>
                  <a:pt x="0" y="686118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084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лавный слайд +подзаголовок">
    <p:bg>
      <p:bgPr>
        <a:solidFill>
          <a:srgbClr val="2026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трелка: пятиугольник 15">
            <a:extLst>
              <a:ext uri="{FF2B5EF4-FFF2-40B4-BE49-F238E27FC236}">
                <a16:creationId xmlns:a16="http://schemas.microsoft.com/office/drawing/2014/main" id="{C40E6D2B-81CB-4EDB-8F07-5C843358369C}"/>
              </a:ext>
            </a:extLst>
          </p:cNvPr>
          <p:cNvSpPr/>
          <p:nvPr userDrawn="1"/>
        </p:nvSpPr>
        <p:spPr>
          <a:xfrm>
            <a:off x="191960" y="553453"/>
            <a:ext cx="4700338" cy="5901855"/>
          </a:xfrm>
          <a:prstGeom prst="homePlate">
            <a:avLst>
              <a:gd name="adj" fmla="val 19551"/>
            </a:avLst>
          </a:prstGeom>
          <a:solidFill>
            <a:schemeClr val="bg1"/>
          </a:solidFill>
          <a:ln>
            <a:solidFill>
              <a:srgbClr val="2026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216028" y="1896761"/>
            <a:ext cx="8831496" cy="108242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None/>
              <a:defRPr sz="4199" b="1"/>
            </a:lvl1pPr>
            <a:lvl2pPr marL="457109" indent="0">
              <a:buNone/>
              <a:defRPr/>
            </a:lvl2pPr>
            <a:lvl3pPr marL="914217" indent="0">
              <a:buNone/>
              <a:defRPr/>
            </a:lvl3pPr>
            <a:lvl4pPr marL="1371326" indent="0">
              <a:buNone/>
              <a:defRPr/>
            </a:lvl4pPr>
            <a:lvl5pPr marL="1828434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4" name="Стрелка: пятиугольник 13">
            <a:extLst>
              <a:ext uri="{FF2B5EF4-FFF2-40B4-BE49-F238E27FC236}">
                <a16:creationId xmlns:a16="http://schemas.microsoft.com/office/drawing/2014/main" id="{4BED1F2B-4A6A-40EE-9EA6-EDF058B28BE9}"/>
              </a:ext>
            </a:extLst>
          </p:cNvPr>
          <p:cNvSpPr/>
          <p:nvPr userDrawn="1"/>
        </p:nvSpPr>
        <p:spPr>
          <a:xfrm>
            <a:off x="0" y="0"/>
            <a:ext cx="4844716" cy="6304547"/>
          </a:xfrm>
          <a:prstGeom prst="homePlate">
            <a:avLst>
              <a:gd name="adj" fmla="val 20149"/>
            </a:avLst>
          </a:prstGeom>
          <a:solidFill>
            <a:srgbClr val="41CED9"/>
          </a:solidFill>
          <a:ln>
            <a:solidFill>
              <a:srgbClr val="41C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0" y="1977601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1685E29-5848-48AC-BCB2-D777E67CA9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945" y="6185249"/>
            <a:ext cx="1941095" cy="540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3199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Пустой слайд">
    <p:bg>
      <p:bgPr>
        <a:solidFill>
          <a:srgbClr val="404C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Рисунок 10"/>
          <p:cNvSpPr>
            <a:spLocks noGrp="1"/>
          </p:cNvSpPr>
          <p:nvPr>
            <p:ph type="pic" sz="quarter" idx="10"/>
          </p:nvPr>
        </p:nvSpPr>
        <p:spPr>
          <a:xfrm>
            <a:off x="6089717" y="-9427"/>
            <a:ext cx="6102285" cy="6876952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  <a:gd name="connsiteX0" fmla="*/ 3987 w 5324475"/>
              <a:gd name="connsiteY0" fmla="*/ 0 h 6876952"/>
              <a:gd name="connsiteX1" fmla="*/ 5324475 w 5324475"/>
              <a:gd name="connsiteY1" fmla="*/ 9427 h 6876952"/>
              <a:gd name="connsiteX2" fmla="*/ 5324475 w 5324475"/>
              <a:gd name="connsiteY2" fmla="*/ 6867427 h 6876952"/>
              <a:gd name="connsiteX3" fmla="*/ 0 w 5324475"/>
              <a:gd name="connsiteY3" fmla="*/ 6876952 h 6876952"/>
              <a:gd name="connsiteX4" fmla="*/ 3987 w 5324475"/>
              <a:gd name="connsiteY4" fmla="*/ 0 h 6876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76952">
                <a:moveTo>
                  <a:pt x="3987" y="0"/>
                </a:moveTo>
                <a:lnTo>
                  <a:pt x="5324475" y="9427"/>
                </a:lnTo>
                <a:lnTo>
                  <a:pt x="5324475" y="6867427"/>
                </a:lnTo>
                <a:lnTo>
                  <a:pt x="0" y="6876952"/>
                </a:lnTo>
                <a:lnTo>
                  <a:pt x="398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2" y="6302131"/>
            <a:ext cx="1796634" cy="41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5414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Рисунок 10"/>
          <p:cNvSpPr>
            <a:spLocks noGrp="1"/>
          </p:cNvSpPr>
          <p:nvPr>
            <p:ph type="pic" sz="quarter" idx="10"/>
          </p:nvPr>
        </p:nvSpPr>
        <p:spPr>
          <a:xfrm>
            <a:off x="6089717" y="-9427"/>
            <a:ext cx="6102285" cy="6876952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  <a:gd name="connsiteX0" fmla="*/ 3987 w 5324475"/>
              <a:gd name="connsiteY0" fmla="*/ 0 h 6876952"/>
              <a:gd name="connsiteX1" fmla="*/ 5324475 w 5324475"/>
              <a:gd name="connsiteY1" fmla="*/ 9427 h 6876952"/>
              <a:gd name="connsiteX2" fmla="*/ 5324475 w 5324475"/>
              <a:gd name="connsiteY2" fmla="*/ 6867427 h 6876952"/>
              <a:gd name="connsiteX3" fmla="*/ 0 w 5324475"/>
              <a:gd name="connsiteY3" fmla="*/ 6876952 h 6876952"/>
              <a:gd name="connsiteX4" fmla="*/ 3987 w 5324475"/>
              <a:gd name="connsiteY4" fmla="*/ 0 h 6876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76952">
                <a:moveTo>
                  <a:pt x="3987" y="0"/>
                </a:moveTo>
                <a:lnTo>
                  <a:pt x="5324475" y="9427"/>
                </a:lnTo>
                <a:lnTo>
                  <a:pt x="5324475" y="6867427"/>
                </a:lnTo>
                <a:lnTo>
                  <a:pt x="0" y="6876952"/>
                </a:lnTo>
                <a:lnTo>
                  <a:pt x="398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355691D-AA09-4708-AA00-29F5ECA1AFC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50" y="6222363"/>
            <a:ext cx="1166742" cy="378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1124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14604" y="1581520"/>
            <a:ext cx="534799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00000"/>
              </a:lnSpc>
              <a:defRPr sz="4199"/>
            </a:lvl1pPr>
          </a:lstStyle>
          <a:p>
            <a:r>
              <a:rPr lang="ru-RU" dirty="0"/>
              <a:t>Образец</a:t>
            </a:r>
            <a:br>
              <a:rPr lang="en-US" dirty="0"/>
            </a:br>
            <a:r>
              <a:rPr lang="ru-RU" dirty="0"/>
              <a:t>заголовка</a:t>
            </a:r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0" y="1977601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" name="Рисунок 10"/>
          <p:cNvSpPr>
            <a:spLocks noGrp="1"/>
          </p:cNvSpPr>
          <p:nvPr>
            <p:ph type="pic" sz="quarter" idx="10"/>
          </p:nvPr>
        </p:nvSpPr>
        <p:spPr>
          <a:xfrm>
            <a:off x="5712644" y="1"/>
            <a:ext cx="6479357" cy="6867525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67525">
                <a:moveTo>
                  <a:pt x="2348181" y="0"/>
                </a:moveTo>
                <a:lnTo>
                  <a:pt x="5324475" y="0"/>
                </a:lnTo>
                <a:lnTo>
                  <a:pt x="5324475" y="6858000"/>
                </a:lnTo>
                <a:lnTo>
                  <a:pt x="0" y="6867525"/>
                </a:lnTo>
                <a:lnTo>
                  <a:pt x="2348181" y="0"/>
                </a:lnTo>
                <a:close/>
              </a:path>
            </a:pathLst>
          </a:custGeom>
        </p:spPr>
        <p:txBody>
          <a:bodyPr/>
          <a:lstStyle/>
          <a:p>
            <a:endParaRPr lang="ru-RU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9614089-3DA8-4909-ACA0-C038E7A1B5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50" y="6222363"/>
            <a:ext cx="1166742" cy="378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0020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/>
          <p:nvPr/>
        </p:nvSpPr>
        <p:spPr>
          <a:xfrm>
            <a:off x="0" y="0"/>
            <a:ext cx="134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7" name="Google Shape;47;p8"/>
          <p:cNvSpPr/>
          <p:nvPr/>
        </p:nvSpPr>
        <p:spPr>
          <a:xfrm>
            <a:off x="1084364" y="1607788"/>
            <a:ext cx="2044800" cy="13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921600" y="837500"/>
            <a:ext cx="10348800" cy="65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ldNum" idx="12"/>
          </p:nvPr>
        </p:nvSpPr>
        <p:spPr>
          <a:xfrm>
            <a:off x="11409033" y="6344577"/>
            <a:ext cx="731600" cy="41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6845219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лав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1977601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4" name="Рисунок 10"/>
          <p:cNvSpPr>
            <a:spLocks noGrp="1"/>
          </p:cNvSpPr>
          <p:nvPr>
            <p:ph type="pic" sz="quarter" idx="10"/>
          </p:nvPr>
        </p:nvSpPr>
        <p:spPr>
          <a:xfrm>
            <a:off x="5712645" y="2"/>
            <a:ext cx="6479357" cy="6867525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67525">
                <a:moveTo>
                  <a:pt x="2348181" y="0"/>
                </a:moveTo>
                <a:lnTo>
                  <a:pt x="5324475" y="0"/>
                </a:lnTo>
                <a:lnTo>
                  <a:pt x="5324475" y="6858000"/>
                </a:lnTo>
                <a:lnTo>
                  <a:pt x="0" y="6867525"/>
                </a:lnTo>
                <a:lnTo>
                  <a:pt x="23481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8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142050"/>
            <a:ext cx="2579518" cy="717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14632" y="1897845"/>
            <a:ext cx="11140646" cy="15902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4199"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</a:t>
            </a:r>
            <a:br>
              <a:rPr lang="ru-RU" dirty="0"/>
            </a:br>
            <a:r>
              <a:rPr lang="ru-RU" dirty="0"/>
              <a:t>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2853845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лавный слайд +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1977601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4" name="Рисунок 10"/>
          <p:cNvSpPr>
            <a:spLocks noGrp="1"/>
          </p:cNvSpPr>
          <p:nvPr>
            <p:ph type="pic" sz="quarter" idx="10"/>
          </p:nvPr>
        </p:nvSpPr>
        <p:spPr>
          <a:xfrm>
            <a:off x="5712645" y="2"/>
            <a:ext cx="6479357" cy="6867525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67525">
                <a:moveTo>
                  <a:pt x="2348181" y="0"/>
                </a:moveTo>
                <a:lnTo>
                  <a:pt x="5324475" y="0"/>
                </a:lnTo>
                <a:lnTo>
                  <a:pt x="5324475" y="6858000"/>
                </a:lnTo>
                <a:lnTo>
                  <a:pt x="0" y="6867525"/>
                </a:lnTo>
                <a:lnTo>
                  <a:pt x="23481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8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142050"/>
            <a:ext cx="2579518" cy="717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216028" y="1896761"/>
            <a:ext cx="8831496" cy="108242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None/>
              <a:defRPr sz="4199" b="1"/>
            </a:lvl1pPr>
            <a:lvl2pPr marL="457109" indent="0">
              <a:buNone/>
              <a:defRPr/>
            </a:lvl2pPr>
            <a:lvl3pPr marL="914217" indent="0">
              <a:buNone/>
              <a:defRPr/>
            </a:lvl3pPr>
            <a:lvl4pPr marL="1371326" indent="0">
              <a:buNone/>
              <a:defRPr/>
            </a:lvl4pPr>
            <a:lvl5pPr marL="1828434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378962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бивочный слайд">
    <p:bg>
      <p:bgPr>
        <a:solidFill>
          <a:srgbClr val="2026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1977601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8" name="Рисунок 10"/>
          <p:cNvSpPr>
            <a:spLocks noGrp="1"/>
          </p:cNvSpPr>
          <p:nvPr>
            <p:ph type="pic" sz="quarter" idx="10"/>
          </p:nvPr>
        </p:nvSpPr>
        <p:spPr>
          <a:xfrm>
            <a:off x="6089717" y="-9427"/>
            <a:ext cx="6102285" cy="6876952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  <a:gd name="connsiteX0" fmla="*/ 3987 w 5324475"/>
              <a:gd name="connsiteY0" fmla="*/ 0 h 6876952"/>
              <a:gd name="connsiteX1" fmla="*/ 5324475 w 5324475"/>
              <a:gd name="connsiteY1" fmla="*/ 9427 h 6876952"/>
              <a:gd name="connsiteX2" fmla="*/ 5324475 w 5324475"/>
              <a:gd name="connsiteY2" fmla="*/ 6867427 h 6876952"/>
              <a:gd name="connsiteX3" fmla="*/ 0 w 5324475"/>
              <a:gd name="connsiteY3" fmla="*/ 6876952 h 6876952"/>
              <a:gd name="connsiteX4" fmla="*/ 3987 w 5324475"/>
              <a:gd name="connsiteY4" fmla="*/ 0 h 6876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76952">
                <a:moveTo>
                  <a:pt x="3987" y="0"/>
                </a:moveTo>
                <a:lnTo>
                  <a:pt x="5324475" y="9427"/>
                </a:lnTo>
                <a:lnTo>
                  <a:pt x="5324475" y="6867427"/>
                </a:lnTo>
                <a:lnTo>
                  <a:pt x="0" y="6876952"/>
                </a:lnTo>
                <a:lnTo>
                  <a:pt x="398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9" name="Текст 2"/>
          <p:cNvSpPr>
            <a:spLocks noGrp="1"/>
          </p:cNvSpPr>
          <p:nvPr>
            <p:ph type="body" sz="quarter" idx="11"/>
          </p:nvPr>
        </p:nvSpPr>
        <p:spPr>
          <a:xfrm>
            <a:off x="216028" y="1896761"/>
            <a:ext cx="8831496" cy="108242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None/>
              <a:defRPr sz="4199" b="1">
                <a:solidFill>
                  <a:schemeClr val="bg1"/>
                </a:solidFill>
              </a:defRPr>
            </a:lvl1pPr>
            <a:lvl2pPr marL="457109" indent="0">
              <a:buNone/>
              <a:defRPr/>
            </a:lvl2pPr>
            <a:lvl3pPr marL="914217" indent="0">
              <a:buNone/>
              <a:defRPr/>
            </a:lvl3pPr>
            <a:lvl4pPr marL="1371326" indent="0">
              <a:buNone/>
              <a:defRPr/>
            </a:lvl4pPr>
            <a:lvl5pPr marL="1828434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24CF28D-AA44-467B-AE67-9B324AC189D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28" y="326788"/>
            <a:ext cx="1796634" cy="41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4962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бивочный слайд+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1977601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8" name="Рисунок 10"/>
          <p:cNvSpPr>
            <a:spLocks noGrp="1"/>
          </p:cNvSpPr>
          <p:nvPr>
            <p:ph type="pic" sz="quarter" idx="10"/>
          </p:nvPr>
        </p:nvSpPr>
        <p:spPr>
          <a:xfrm>
            <a:off x="6089717" y="-9427"/>
            <a:ext cx="6102285" cy="6876952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  <a:gd name="connsiteX0" fmla="*/ 3987 w 5324475"/>
              <a:gd name="connsiteY0" fmla="*/ 0 h 6876952"/>
              <a:gd name="connsiteX1" fmla="*/ 5324475 w 5324475"/>
              <a:gd name="connsiteY1" fmla="*/ 9427 h 6876952"/>
              <a:gd name="connsiteX2" fmla="*/ 5324475 w 5324475"/>
              <a:gd name="connsiteY2" fmla="*/ 6867427 h 6876952"/>
              <a:gd name="connsiteX3" fmla="*/ 0 w 5324475"/>
              <a:gd name="connsiteY3" fmla="*/ 6876952 h 6876952"/>
              <a:gd name="connsiteX4" fmla="*/ 3987 w 5324475"/>
              <a:gd name="connsiteY4" fmla="*/ 0 h 6876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76952">
                <a:moveTo>
                  <a:pt x="3987" y="0"/>
                </a:moveTo>
                <a:lnTo>
                  <a:pt x="5324475" y="9427"/>
                </a:lnTo>
                <a:lnTo>
                  <a:pt x="5324475" y="6867427"/>
                </a:lnTo>
                <a:lnTo>
                  <a:pt x="0" y="6876952"/>
                </a:lnTo>
                <a:lnTo>
                  <a:pt x="398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7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142049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14632" y="1897845"/>
            <a:ext cx="11140646" cy="15902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4199"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</a:t>
            </a:r>
            <a:br>
              <a:rPr lang="ru-RU" dirty="0"/>
            </a:br>
            <a:r>
              <a:rPr lang="ru-RU" dirty="0"/>
              <a:t>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5863914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Рисунок 10"/>
          <p:cNvSpPr>
            <a:spLocks noGrp="1"/>
          </p:cNvSpPr>
          <p:nvPr>
            <p:ph type="pic" sz="quarter" idx="10"/>
          </p:nvPr>
        </p:nvSpPr>
        <p:spPr>
          <a:xfrm>
            <a:off x="5712645" y="2"/>
            <a:ext cx="6479357" cy="6867525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67525">
                <a:moveTo>
                  <a:pt x="2348181" y="0"/>
                </a:moveTo>
                <a:lnTo>
                  <a:pt x="5324475" y="0"/>
                </a:lnTo>
                <a:lnTo>
                  <a:pt x="5324475" y="6858000"/>
                </a:lnTo>
                <a:lnTo>
                  <a:pt x="0" y="6867525"/>
                </a:lnTo>
                <a:lnTo>
                  <a:pt x="23481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  <p:pic>
        <p:nvPicPr>
          <p:cNvPr id="8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6258160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3609699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устой слайд">
    <p:bg>
      <p:bgPr>
        <a:solidFill>
          <a:srgbClr val="2026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Рисунок 10"/>
          <p:cNvSpPr>
            <a:spLocks noGrp="1"/>
          </p:cNvSpPr>
          <p:nvPr>
            <p:ph type="pic" sz="quarter" idx="10"/>
          </p:nvPr>
        </p:nvSpPr>
        <p:spPr>
          <a:xfrm>
            <a:off x="5712645" y="2"/>
            <a:ext cx="6479357" cy="6867525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67525">
                <a:moveTo>
                  <a:pt x="2348181" y="0"/>
                </a:moveTo>
                <a:lnTo>
                  <a:pt x="5324475" y="0"/>
                </a:lnTo>
                <a:lnTo>
                  <a:pt x="5324475" y="6858000"/>
                </a:lnTo>
                <a:lnTo>
                  <a:pt x="0" y="6867525"/>
                </a:lnTo>
                <a:lnTo>
                  <a:pt x="23481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2" y="6302131"/>
            <a:ext cx="1796634" cy="41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91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бивоч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1977601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8" name="Рисунок 10"/>
          <p:cNvSpPr>
            <a:spLocks noGrp="1"/>
          </p:cNvSpPr>
          <p:nvPr>
            <p:ph type="pic" sz="quarter" idx="10"/>
          </p:nvPr>
        </p:nvSpPr>
        <p:spPr>
          <a:xfrm>
            <a:off x="6089717" y="-9427"/>
            <a:ext cx="6102285" cy="6876952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  <a:gd name="connsiteX0" fmla="*/ 3987 w 5324475"/>
              <a:gd name="connsiteY0" fmla="*/ 0 h 6876952"/>
              <a:gd name="connsiteX1" fmla="*/ 5324475 w 5324475"/>
              <a:gd name="connsiteY1" fmla="*/ 9427 h 6876952"/>
              <a:gd name="connsiteX2" fmla="*/ 5324475 w 5324475"/>
              <a:gd name="connsiteY2" fmla="*/ 6867427 h 6876952"/>
              <a:gd name="connsiteX3" fmla="*/ 0 w 5324475"/>
              <a:gd name="connsiteY3" fmla="*/ 6876952 h 6876952"/>
              <a:gd name="connsiteX4" fmla="*/ 3987 w 5324475"/>
              <a:gd name="connsiteY4" fmla="*/ 0 h 6876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76952">
                <a:moveTo>
                  <a:pt x="3987" y="0"/>
                </a:moveTo>
                <a:lnTo>
                  <a:pt x="5324475" y="9427"/>
                </a:lnTo>
                <a:lnTo>
                  <a:pt x="5324475" y="6867427"/>
                </a:lnTo>
                <a:lnTo>
                  <a:pt x="0" y="6876952"/>
                </a:lnTo>
                <a:lnTo>
                  <a:pt x="398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9" name="Текст 2"/>
          <p:cNvSpPr>
            <a:spLocks noGrp="1"/>
          </p:cNvSpPr>
          <p:nvPr>
            <p:ph type="body" sz="quarter" idx="11"/>
          </p:nvPr>
        </p:nvSpPr>
        <p:spPr>
          <a:xfrm>
            <a:off x="216028" y="1896761"/>
            <a:ext cx="8831496" cy="108242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None/>
              <a:defRPr sz="4199" b="1"/>
            </a:lvl1pPr>
            <a:lvl2pPr marL="457109" indent="0">
              <a:buNone/>
              <a:defRPr/>
            </a:lvl2pPr>
            <a:lvl3pPr marL="914217" indent="0">
              <a:buNone/>
              <a:defRPr/>
            </a:lvl3pPr>
            <a:lvl4pPr marL="1371326" indent="0">
              <a:buNone/>
              <a:defRPr/>
            </a:lvl4pPr>
            <a:lvl5pPr marL="1828434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2D75C7A-7976-4597-9E54-FECD5F1CE6A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425" y="154907"/>
            <a:ext cx="1857375" cy="32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3739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94" y="282818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2455211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94" y="282818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2" name="Рисунок 2"/>
          <p:cNvSpPr>
            <a:spLocks noGrp="1"/>
          </p:cNvSpPr>
          <p:nvPr>
            <p:ph type="pic" sz="quarter" idx="10"/>
          </p:nvPr>
        </p:nvSpPr>
        <p:spPr>
          <a:xfrm>
            <a:off x="1" y="3429794"/>
            <a:ext cx="12192000" cy="342820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5631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94" y="282818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565904" y="1408779"/>
            <a:ext cx="4645403" cy="4643723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2950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k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94" y="282818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3544838" y="1986463"/>
            <a:ext cx="5070735" cy="2869608"/>
          </a:xfrm>
          <a:custGeom>
            <a:avLst/>
            <a:gdLst>
              <a:gd name="connsiteX0" fmla="*/ 0 w 5070075"/>
              <a:gd name="connsiteY0" fmla="*/ 0 h 2849779"/>
              <a:gd name="connsiteX1" fmla="*/ 5070075 w 5070075"/>
              <a:gd name="connsiteY1" fmla="*/ 0 h 2849779"/>
              <a:gd name="connsiteX2" fmla="*/ 5070075 w 5070075"/>
              <a:gd name="connsiteY2" fmla="*/ 2849779 h 2849779"/>
              <a:gd name="connsiteX3" fmla="*/ 0 w 5070075"/>
              <a:gd name="connsiteY3" fmla="*/ 2849779 h 2849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0075" h="2849779">
                <a:moveTo>
                  <a:pt x="0" y="0"/>
                </a:moveTo>
                <a:lnTo>
                  <a:pt x="5070075" y="0"/>
                </a:lnTo>
                <a:lnTo>
                  <a:pt x="5070075" y="2849779"/>
                </a:lnTo>
                <a:lnTo>
                  <a:pt x="0" y="2849779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1440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sk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94" y="282818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-877071" y="2083522"/>
            <a:ext cx="5070735" cy="2869608"/>
          </a:xfrm>
          <a:custGeom>
            <a:avLst/>
            <a:gdLst>
              <a:gd name="connsiteX0" fmla="*/ 0 w 5070075"/>
              <a:gd name="connsiteY0" fmla="*/ 0 h 2849779"/>
              <a:gd name="connsiteX1" fmla="*/ 5070075 w 5070075"/>
              <a:gd name="connsiteY1" fmla="*/ 0 h 2849779"/>
              <a:gd name="connsiteX2" fmla="*/ 5070075 w 5070075"/>
              <a:gd name="connsiteY2" fmla="*/ 2849779 h 2849779"/>
              <a:gd name="connsiteX3" fmla="*/ 0 w 5070075"/>
              <a:gd name="connsiteY3" fmla="*/ 2849779 h 2849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0075" h="2849779">
                <a:moveTo>
                  <a:pt x="0" y="0"/>
                </a:moveTo>
                <a:lnTo>
                  <a:pt x="5070075" y="0"/>
                </a:lnTo>
                <a:lnTo>
                  <a:pt x="5070075" y="2849779"/>
                </a:lnTo>
                <a:lnTo>
                  <a:pt x="0" y="2849779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3196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94" y="282818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46809" y="2049250"/>
            <a:ext cx="5067709" cy="3166220"/>
          </a:xfrm>
          <a:custGeom>
            <a:avLst/>
            <a:gdLst>
              <a:gd name="connsiteX0" fmla="*/ 0 w 5067049"/>
              <a:gd name="connsiteY0" fmla="*/ 0 h 3166953"/>
              <a:gd name="connsiteX1" fmla="*/ 5067049 w 5067049"/>
              <a:gd name="connsiteY1" fmla="*/ 0 h 3166953"/>
              <a:gd name="connsiteX2" fmla="*/ 5067049 w 5067049"/>
              <a:gd name="connsiteY2" fmla="*/ 3166953 h 3166953"/>
              <a:gd name="connsiteX3" fmla="*/ 0 w 5067049"/>
              <a:gd name="connsiteY3" fmla="*/ 3166953 h 3166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7049" h="3166953">
                <a:moveTo>
                  <a:pt x="0" y="0"/>
                </a:moveTo>
                <a:lnTo>
                  <a:pt x="5067049" y="0"/>
                </a:lnTo>
                <a:lnTo>
                  <a:pt x="5067049" y="3166953"/>
                </a:lnTo>
                <a:lnTo>
                  <a:pt x="0" y="3166953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0906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31"/>
          <p:cNvSpPr/>
          <p:nvPr userDrawn="1"/>
        </p:nvSpPr>
        <p:spPr>
          <a:xfrm>
            <a:off x="0" y="-1"/>
            <a:ext cx="12193587" cy="3428206"/>
          </a:xfrm>
          <a:custGeom>
            <a:avLst/>
            <a:gdLst>
              <a:gd name="connsiteX0" fmla="*/ 0 w 12192000"/>
              <a:gd name="connsiteY0" fmla="*/ 0 h 3429000"/>
              <a:gd name="connsiteX1" fmla="*/ 12188952 w 12192000"/>
              <a:gd name="connsiteY1" fmla="*/ 0 h 3429000"/>
              <a:gd name="connsiteX2" fmla="*/ 12192000 w 12192000"/>
              <a:gd name="connsiteY2" fmla="*/ 0 h 3429000"/>
              <a:gd name="connsiteX3" fmla="*/ 12192000 w 12192000"/>
              <a:gd name="connsiteY3" fmla="*/ 2356805 h 3429000"/>
              <a:gd name="connsiteX4" fmla="*/ 12188952 w 12192000"/>
              <a:gd name="connsiteY4" fmla="*/ 2356805 h 3429000"/>
              <a:gd name="connsiteX5" fmla="*/ 12188952 w 12192000"/>
              <a:gd name="connsiteY5" fmla="*/ 3429000 h 3429000"/>
              <a:gd name="connsiteX6" fmla="*/ 0 w 12192000"/>
              <a:gd name="connsiteY6" fmla="*/ 3429000 h 3429000"/>
              <a:gd name="connsiteX7" fmla="*/ 0 w 12192000"/>
              <a:gd name="connsiteY7" fmla="*/ 2356805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88952" y="0"/>
                </a:lnTo>
                <a:lnTo>
                  <a:pt x="12192000" y="0"/>
                </a:lnTo>
                <a:lnTo>
                  <a:pt x="12192000" y="2356805"/>
                </a:lnTo>
                <a:lnTo>
                  <a:pt x="12188952" y="2356805"/>
                </a:lnTo>
                <a:lnTo>
                  <a:pt x="12188952" y="3429000"/>
                </a:lnTo>
                <a:lnTo>
                  <a:pt x="0" y="3429000"/>
                </a:lnTo>
                <a:lnTo>
                  <a:pt x="0" y="2356805"/>
                </a:lnTo>
                <a:close/>
              </a:path>
            </a:pathLst>
          </a:custGeom>
          <a:solidFill>
            <a:srgbClr val="404C5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3" name="Picture Placeholder 1"/>
          <p:cNvSpPr>
            <a:spLocks noGrp="1"/>
          </p:cNvSpPr>
          <p:nvPr>
            <p:ph type="pic" sz="quarter" idx="4294967295"/>
          </p:nvPr>
        </p:nvSpPr>
        <p:spPr>
          <a:xfrm>
            <a:off x="1314197" y="2204267"/>
            <a:ext cx="1923877" cy="341297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</p:spPr>
      </p:sp>
      <p:sp>
        <p:nvSpPr>
          <p:cNvPr id="4" name="Picture Placeholder 2"/>
          <p:cNvSpPr>
            <a:spLocks noGrp="1"/>
          </p:cNvSpPr>
          <p:nvPr>
            <p:ph type="pic" sz="quarter" idx="4294967295"/>
          </p:nvPr>
        </p:nvSpPr>
        <p:spPr>
          <a:xfrm>
            <a:off x="3537434" y="2204267"/>
            <a:ext cx="1923877" cy="341297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</p:spPr>
      </p:sp>
      <p:sp>
        <p:nvSpPr>
          <p:cNvPr id="9" name="Прямоугольник 8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994" y="326788"/>
            <a:ext cx="1796634" cy="411455"/>
          </a:xfrm>
          <a:prstGeom prst="rect">
            <a:avLst/>
          </a:prstGeom>
        </p:spPr>
      </p:pic>
      <p:sp>
        <p:nvSpPr>
          <p:cNvPr id="12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083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ob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"/>
          <p:cNvSpPr>
            <a:spLocks noGrp="1"/>
          </p:cNvSpPr>
          <p:nvPr>
            <p:ph type="pic" sz="quarter" idx="4294967295"/>
          </p:nvPr>
        </p:nvSpPr>
        <p:spPr>
          <a:xfrm>
            <a:off x="1314197" y="2204267"/>
            <a:ext cx="1923877" cy="341297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</p:spPr>
      </p:sp>
      <p:sp>
        <p:nvSpPr>
          <p:cNvPr id="4" name="Picture Placeholder 2"/>
          <p:cNvSpPr>
            <a:spLocks noGrp="1"/>
          </p:cNvSpPr>
          <p:nvPr>
            <p:ph type="pic" sz="quarter" idx="4294967295"/>
          </p:nvPr>
        </p:nvSpPr>
        <p:spPr>
          <a:xfrm>
            <a:off x="3537434" y="2204267"/>
            <a:ext cx="1923877" cy="341297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</p:spPr>
      </p:sp>
      <p:sp>
        <p:nvSpPr>
          <p:cNvPr id="12" name="Прямоугольник 11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pic>
        <p:nvPicPr>
          <p:cNvPr id="13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94" y="282818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5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587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238210" y="2849871"/>
            <a:ext cx="2307813" cy="4106366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9211157" y="-31522"/>
            <a:ext cx="2307813" cy="4106366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8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6258160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01464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53878" y="2409033"/>
            <a:ext cx="4185452" cy="2612026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3651581" y="3249892"/>
            <a:ext cx="2743557" cy="205623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2938432" y="3993735"/>
            <a:ext cx="800617" cy="142749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pic>
        <p:nvPicPr>
          <p:cNvPr id="14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94" y="282818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6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561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бивочный слайд+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1977601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8" name="Рисунок 10"/>
          <p:cNvSpPr>
            <a:spLocks noGrp="1"/>
          </p:cNvSpPr>
          <p:nvPr>
            <p:ph type="pic" sz="quarter" idx="10"/>
          </p:nvPr>
        </p:nvSpPr>
        <p:spPr>
          <a:xfrm>
            <a:off x="6089717" y="-9427"/>
            <a:ext cx="6102285" cy="6876952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  <a:gd name="connsiteX0" fmla="*/ 3987 w 5324475"/>
              <a:gd name="connsiteY0" fmla="*/ 0 h 6876952"/>
              <a:gd name="connsiteX1" fmla="*/ 5324475 w 5324475"/>
              <a:gd name="connsiteY1" fmla="*/ 9427 h 6876952"/>
              <a:gd name="connsiteX2" fmla="*/ 5324475 w 5324475"/>
              <a:gd name="connsiteY2" fmla="*/ 6867427 h 6876952"/>
              <a:gd name="connsiteX3" fmla="*/ 0 w 5324475"/>
              <a:gd name="connsiteY3" fmla="*/ 6876952 h 6876952"/>
              <a:gd name="connsiteX4" fmla="*/ 3987 w 5324475"/>
              <a:gd name="connsiteY4" fmla="*/ 0 h 6876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76952">
                <a:moveTo>
                  <a:pt x="3987" y="0"/>
                </a:moveTo>
                <a:lnTo>
                  <a:pt x="5324475" y="9427"/>
                </a:lnTo>
                <a:lnTo>
                  <a:pt x="5324475" y="6867427"/>
                </a:lnTo>
                <a:lnTo>
                  <a:pt x="0" y="6876952"/>
                </a:lnTo>
                <a:lnTo>
                  <a:pt x="398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14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14632" y="1897845"/>
            <a:ext cx="11140646" cy="15902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4199"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</a:t>
            </a:r>
            <a:br>
              <a:rPr lang="ru-RU" dirty="0"/>
            </a:br>
            <a:r>
              <a:rPr lang="ru-RU" dirty="0"/>
              <a:t>заголовка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D36E9F6-3B60-486D-BD8C-619A7DE516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50" y="316863"/>
            <a:ext cx="1166742" cy="378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13564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устой слайд_dark">
    <p:bg>
      <p:bgPr>
        <a:solidFill>
          <a:srgbClr val="2026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 b="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994" y="326788"/>
            <a:ext cx="1796634" cy="41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096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Пустой слайд_dark">
    <p:bg>
      <p:bgPr>
        <a:solidFill>
          <a:srgbClr val="2026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 b="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BA92ACB-A4DF-41C4-834A-090B6F7677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2" y="6302131"/>
            <a:ext cx="1796634" cy="41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33092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Пустой слайд_dark">
    <p:bg>
      <p:bgPr>
        <a:solidFill>
          <a:srgbClr val="2026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994" y="326788"/>
            <a:ext cx="1796634" cy="41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34376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4"/>
          <p:cNvSpPr>
            <a:spLocks noGrp="1"/>
          </p:cNvSpPr>
          <p:nvPr>
            <p:ph type="pic" sz="quarter" idx="10"/>
          </p:nvPr>
        </p:nvSpPr>
        <p:spPr>
          <a:xfrm>
            <a:off x="3026622" y="-3182"/>
            <a:ext cx="6138755" cy="6859595"/>
          </a:xfrm>
          <a:custGeom>
            <a:avLst/>
            <a:gdLst>
              <a:gd name="connsiteX0" fmla="*/ 0 w 5491940"/>
              <a:gd name="connsiteY0" fmla="*/ 0 h 6861183"/>
              <a:gd name="connsiteX1" fmla="*/ 5491940 w 5491940"/>
              <a:gd name="connsiteY1" fmla="*/ 0 h 6861183"/>
              <a:gd name="connsiteX2" fmla="*/ 5491940 w 5491940"/>
              <a:gd name="connsiteY2" fmla="*/ 6861183 h 6861183"/>
              <a:gd name="connsiteX3" fmla="*/ 0 w 5491940"/>
              <a:gd name="connsiteY3" fmla="*/ 6861183 h 6861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1940" h="6861183">
                <a:moveTo>
                  <a:pt x="0" y="0"/>
                </a:moveTo>
                <a:lnTo>
                  <a:pt x="5491940" y="0"/>
                </a:lnTo>
                <a:lnTo>
                  <a:pt x="5491940" y="6861183"/>
                </a:lnTo>
                <a:lnTo>
                  <a:pt x="0" y="686118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7259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-1" y="-3182"/>
            <a:ext cx="6084093" cy="3444086"/>
          </a:xfrm>
          <a:custGeom>
            <a:avLst/>
            <a:gdLst>
              <a:gd name="connsiteX0" fmla="*/ 0 w 5491940"/>
              <a:gd name="connsiteY0" fmla="*/ 0 h 6861183"/>
              <a:gd name="connsiteX1" fmla="*/ 5491940 w 5491940"/>
              <a:gd name="connsiteY1" fmla="*/ 0 h 6861183"/>
              <a:gd name="connsiteX2" fmla="*/ 5491940 w 5491940"/>
              <a:gd name="connsiteY2" fmla="*/ 6861183 h 6861183"/>
              <a:gd name="connsiteX3" fmla="*/ 0 w 5491940"/>
              <a:gd name="connsiteY3" fmla="*/ 6861183 h 6861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1940" h="6861183">
                <a:moveTo>
                  <a:pt x="0" y="0"/>
                </a:moveTo>
                <a:lnTo>
                  <a:pt x="5491940" y="0"/>
                </a:lnTo>
                <a:lnTo>
                  <a:pt x="5491940" y="6861183"/>
                </a:lnTo>
                <a:lnTo>
                  <a:pt x="0" y="686118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6107908" y="3440903"/>
            <a:ext cx="6084093" cy="3444086"/>
          </a:xfrm>
          <a:custGeom>
            <a:avLst/>
            <a:gdLst>
              <a:gd name="connsiteX0" fmla="*/ 0 w 5491940"/>
              <a:gd name="connsiteY0" fmla="*/ 0 h 6861183"/>
              <a:gd name="connsiteX1" fmla="*/ 5491940 w 5491940"/>
              <a:gd name="connsiteY1" fmla="*/ 0 h 6861183"/>
              <a:gd name="connsiteX2" fmla="*/ 5491940 w 5491940"/>
              <a:gd name="connsiteY2" fmla="*/ 6861183 h 6861183"/>
              <a:gd name="connsiteX3" fmla="*/ 0 w 5491940"/>
              <a:gd name="connsiteY3" fmla="*/ 6861183 h 6861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1940" h="6861183">
                <a:moveTo>
                  <a:pt x="0" y="0"/>
                </a:moveTo>
                <a:lnTo>
                  <a:pt x="5491940" y="0"/>
                </a:lnTo>
                <a:lnTo>
                  <a:pt x="5491940" y="6861183"/>
                </a:lnTo>
                <a:lnTo>
                  <a:pt x="0" y="686118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21163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Пустой слайд">
    <p:bg>
      <p:bgPr>
        <a:solidFill>
          <a:srgbClr val="404C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Рисунок 10"/>
          <p:cNvSpPr>
            <a:spLocks noGrp="1"/>
          </p:cNvSpPr>
          <p:nvPr>
            <p:ph type="pic" sz="quarter" idx="10"/>
          </p:nvPr>
        </p:nvSpPr>
        <p:spPr>
          <a:xfrm>
            <a:off x="6089717" y="-9427"/>
            <a:ext cx="6102285" cy="6876952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  <a:gd name="connsiteX0" fmla="*/ 3987 w 5324475"/>
              <a:gd name="connsiteY0" fmla="*/ 0 h 6876952"/>
              <a:gd name="connsiteX1" fmla="*/ 5324475 w 5324475"/>
              <a:gd name="connsiteY1" fmla="*/ 9427 h 6876952"/>
              <a:gd name="connsiteX2" fmla="*/ 5324475 w 5324475"/>
              <a:gd name="connsiteY2" fmla="*/ 6867427 h 6876952"/>
              <a:gd name="connsiteX3" fmla="*/ 0 w 5324475"/>
              <a:gd name="connsiteY3" fmla="*/ 6876952 h 6876952"/>
              <a:gd name="connsiteX4" fmla="*/ 3987 w 5324475"/>
              <a:gd name="connsiteY4" fmla="*/ 0 h 6876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76952">
                <a:moveTo>
                  <a:pt x="3987" y="0"/>
                </a:moveTo>
                <a:lnTo>
                  <a:pt x="5324475" y="9427"/>
                </a:lnTo>
                <a:lnTo>
                  <a:pt x="5324475" y="6867427"/>
                </a:lnTo>
                <a:lnTo>
                  <a:pt x="0" y="6876952"/>
                </a:lnTo>
                <a:lnTo>
                  <a:pt x="398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2" y="6302131"/>
            <a:ext cx="1796634" cy="41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05864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Рисунок 10"/>
          <p:cNvSpPr>
            <a:spLocks noGrp="1"/>
          </p:cNvSpPr>
          <p:nvPr>
            <p:ph type="pic" sz="quarter" idx="10"/>
          </p:nvPr>
        </p:nvSpPr>
        <p:spPr>
          <a:xfrm>
            <a:off x="6089717" y="-9427"/>
            <a:ext cx="6102285" cy="6876952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  <a:gd name="connsiteX0" fmla="*/ 3987 w 5324475"/>
              <a:gd name="connsiteY0" fmla="*/ 0 h 6876952"/>
              <a:gd name="connsiteX1" fmla="*/ 5324475 w 5324475"/>
              <a:gd name="connsiteY1" fmla="*/ 9427 h 6876952"/>
              <a:gd name="connsiteX2" fmla="*/ 5324475 w 5324475"/>
              <a:gd name="connsiteY2" fmla="*/ 6867427 h 6876952"/>
              <a:gd name="connsiteX3" fmla="*/ 0 w 5324475"/>
              <a:gd name="connsiteY3" fmla="*/ 6876952 h 6876952"/>
              <a:gd name="connsiteX4" fmla="*/ 3987 w 5324475"/>
              <a:gd name="connsiteY4" fmla="*/ 0 h 6876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76952">
                <a:moveTo>
                  <a:pt x="3987" y="0"/>
                </a:moveTo>
                <a:lnTo>
                  <a:pt x="5324475" y="9427"/>
                </a:lnTo>
                <a:lnTo>
                  <a:pt x="5324475" y="6867427"/>
                </a:lnTo>
                <a:lnTo>
                  <a:pt x="0" y="6876952"/>
                </a:lnTo>
                <a:lnTo>
                  <a:pt x="398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  <p:pic>
        <p:nvPicPr>
          <p:cNvPr id="8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6258160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72101528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лавный слайд">
    <p:bg>
      <p:bgPr>
        <a:solidFill>
          <a:srgbClr val="2026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1977601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4" name="Рисунок 10"/>
          <p:cNvSpPr>
            <a:spLocks noGrp="1"/>
          </p:cNvSpPr>
          <p:nvPr>
            <p:ph type="pic" sz="quarter" idx="10"/>
          </p:nvPr>
        </p:nvSpPr>
        <p:spPr>
          <a:xfrm>
            <a:off x="5712646" y="3"/>
            <a:ext cx="6479357" cy="6867525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67525">
                <a:moveTo>
                  <a:pt x="2348181" y="0"/>
                </a:moveTo>
                <a:lnTo>
                  <a:pt x="5324475" y="0"/>
                </a:lnTo>
                <a:lnTo>
                  <a:pt x="5324475" y="6858000"/>
                </a:lnTo>
                <a:lnTo>
                  <a:pt x="0" y="6867525"/>
                </a:lnTo>
                <a:lnTo>
                  <a:pt x="23481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14632" y="1897845"/>
            <a:ext cx="11140646" cy="15902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4198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Образец</a:t>
            </a:r>
            <a:br>
              <a:rPr lang="ru-RU" dirty="0"/>
            </a:br>
            <a:r>
              <a:rPr lang="ru-RU" dirty="0"/>
              <a:t>заголовка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69D84EE-B3CE-4CB8-BAB3-1E9544B60E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2" y="215368"/>
            <a:ext cx="2542858" cy="582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9242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лавный слайд +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1977601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4" name="Рисунок 10"/>
          <p:cNvSpPr>
            <a:spLocks noGrp="1"/>
          </p:cNvSpPr>
          <p:nvPr>
            <p:ph type="pic" sz="quarter" idx="10"/>
          </p:nvPr>
        </p:nvSpPr>
        <p:spPr>
          <a:xfrm>
            <a:off x="5712646" y="3"/>
            <a:ext cx="6479357" cy="6867525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67525">
                <a:moveTo>
                  <a:pt x="2348181" y="0"/>
                </a:moveTo>
                <a:lnTo>
                  <a:pt x="5324475" y="0"/>
                </a:lnTo>
                <a:lnTo>
                  <a:pt x="5324475" y="6858000"/>
                </a:lnTo>
                <a:lnTo>
                  <a:pt x="0" y="6867525"/>
                </a:lnTo>
                <a:lnTo>
                  <a:pt x="23481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8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142051"/>
            <a:ext cx="2579518" cy="717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216028" y="1896761"/>
            <a:ext cx="8831496" cy="108242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None/>
              <a:defRPr sz="4198" b="1"/>
            </a:lvl1pPr>
            <a:lvl2pPr marL="456972" indent="0">
              <a:buNone/>
              <a:defRPr/>
            </a:lvl2pPr>
            <a:lvl3pPr marL="913943" indent="0">
              <a:buNone/>
              <a:defRPr/>
            </a:lvl3pPr>
            <a:lvl4pPr marL="1370915" indent="0">
              <a:buNone/>
              <a:defRPr/>
            </a:lvl4pPr>
            <a:lvl5pPr marL="1827885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78631911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азбивочный слайд">
    <p:bg>
      <p:bgPr>
        <a:solidFill>
          <a:srgbClr val="2026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1977601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8" name="Рисунок 10"/>
          <p:cNvSpPr>
            <a:spLocks noGrp="1"/>
          </p:cNvSpPr>
          <p:nvPr>
            <p:ph type="pic" sz="quarter" idx="10"/>
          </p:nvPr>
        </p:nvSpPr>
        <p:spPr>
          <a:xfrm>
            <a:off x="6089718" y="-9427"/>
            <a:ext cx="6102285" cy="6876952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  <a:gd name="connsiteX0" fmla="*/ 3987 w 5324475"/>
              <a:gd name="connsiteY0" fmla="*/ 0 h 6876952"/>
              <a:gd name="connsiteX1" fmla="*/ 5324475 w 5324475"/>
              <a:gd name="connsiteY1" fmla="*/ 9427 h 6876952"/>
              <a:gd name="connsiteX2" fmla="*/ 5324475 w 5324475"/>
              <a:gd name="connsiteY2" fmla="*/ 6867427 h 6876952"/>
              <a:gd name="connsiteX3" fmla="*/ 0 w 5324475"/>
              <a:gd name="connsiteY3" fmla="*/ 6876952 h 6876952"/>
              <a:gd name="connsiteX4" fmla="*/ 3987 w 5324475"/>
              <a:gd name="connsiteY4" fmla="*/ 0 h 6876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76952">
                <a:moveTo>
                  <a:pt x="3987" y="0"/>
                </a:moveTo>
                <a:lnTo>
                  <a:pt x="5324475" y="9427"/>
                </a:lnTo>
                <a:lnTo>
                  <a:pt x="5324475" y="6867427"/>
                </a:lnTo>
                <a:lnTo>
                  <a:pt x="0" y="6876952"/>
                </a:lnTo>
                <a:lnTo>
                  <a:pt x="398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9" name="Текст 2"/>
          <p:cNvSpPr>
            <a:spLocks noGrp="1"/>
          </p:cNvSpPr>
          <p:nvPr>
            <p:ph type="body" sz="quarter" idx="11"/>
          </p:nvPr>
        </p:nvSpPr>
        <p:spPr>
          <a:xfrm>
            <a:off x="216028" y="1896761"/>
            <a:ext cx="8831496" cy="108242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None/>
              <a:defRPr sz="4198" b="1">
                <a:solidFill>
                  <a:schemeClr val="bg1"/>
                </a:solidFill>
              </a:defRPr>
            </a:lvl1pPr>
            <a:lvl2pPr marL="456972" indent="0">
              <a:buNone/>
              <a:defRPr/>
            </a:lvl2pPr>
            <a:lvl3pPr marL="913943" indent="0">
              <a:buNone/>
              <a:defRPr/>
            </a:lvl3pPr>
            <a:lvl4pPr marL="1370915" indent="0">
              <a:buNone/>
              <a:defRPr/>
            </a:lvl4pPr>
            <a:lvl5pPr marL="1827885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24CF28D-AA44-467B-AE67-9B324AC189D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28" y="326788"/>
            <a:ext cx="1796634" cy="41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772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Рисунок 10"/>
          <p:cNvSpPr>
            <a:spLocks noGrp="1"/>
          </p:cNvSpPr>
          <p:nvPr>
            <p:ph type="pic" sz="quarter" idx="10"/>
          </p:nvPr>
        </p:nvSpPr>
        <p:spPr>
          <a:xfrm>
            <a:off x="5712645" y="2"/>
            <a:ext cx="6479357" cy="6867525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67525">
                <a:moveTo>
                  <a:pt x="2348181" y="0"/>
                </a:moveTo>
                <a:lnTo>
                  <a:pt x="5324475" y="0"/>
                </a:lnTo>
                <a:lnTo>
                  <a:pt x="5324475" y="6858000"/>
                </a:lnTo>
                <a:lnTo>
                  <a:pt x="0" y="6867525"/>
                </a:lnTo>
                <a:lnTo>
                  <a:pt x="23481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B736F5A-614F-4B95-8C68-12042A7EC0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50" y="6222363"/>
            <a:ext cx="1166742" cy="378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93976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азбивочный слайд+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1977601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8" name="Рисунок 10"/>
          <p:cNvSpPr>
            <a:spLocks noGrp="1"/>
          </p:cNvSpPr>
          <p:nvPr>
            <p:ph type="pic" sz="quarter" idx="10"/>
          </p:nvPr>
        </p:nvSpPr>
        <p:spPr>
          <a:xfrm>
            <a:off x="6089718" y="-9427"/>
            <a:ext cx="6102285" cy="6876952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  <a:gd name="connsiteX0" fmla="*/ 3987 w 5324475"/>
              <a:gd name="connsiteY0" fmla="*/ 0 h 6876952"/>
              <a:gd name="connsiteX1" fmla="*/ 5324475 w 5324475"/>
              <a:gd name="connsiteY1" fmla="*/ 9427 h 6876952"/>
              <a:gd name="connsiteX2" fmla="*/ 5324475 w 5324475"/>
              <a:gd name="connsiteY2" fmla="*/ 6867427 h 6876952"/>
              <a:gd name="connsiteX3" fmla="*/ 0 w 5324475"/>
              <a:gd name="connsiteY3" fmla="*/ 6876952 h 6876952"/>
              <a:gd name="connsiteX4" fmla="*/ 3987 w 5324475"/>
              <a:gd name="connsiteY4" fmla="*/ 0 h 6876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76952">
                <a:moveTo>
                  <a:pt x="3987" y="0"/>
                </a:moveTo>
                <a:lnTo>
                  <a:pt x="5324475" y="9427"/>
                </a:lnTo>
                <a:lnTo>
                  <a:pt x="5324475" y="6867427"/>
                </a:lnTo>
                <a:lnTo>
                  <a:pt x="0" y="6876952"/>
                </a:lnTo>
                <a:lnTo>
                  <a:pt x="398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7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142049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14632" y="1897845"/>
            <a:ext cx="11140646" cy="15902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4198"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</a:t>
            </a:r>
            <a:br>
              <a:rPr lang="ru-RU" dirty="0"/>
            </a:br>
            <a:r>
              <a:rPr lang="ru-RU" dirty="0"/>
              <a:t>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10889729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Рисунок 10"/>
          <p:cNvSpPr>
            <a:spLocks noGrp="1"/>
          </p:cNvSpPr>
          <p:nvPr>
            <p:ph type="pic" sz="quarter" idx="10"/>
          </p:nvPr>
        </p:nvSpPr>
        <p:spPr>
          <a:xfrm>
            <a:off x="5712646" y="3"/>
            <a:ext cx="6479357" cy="6867525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67525">
                <a:moveTo>
                  <a:pt x="2348181" y="0"/>
                </a:moveTo>
                <a:lnTo>
                  <a:pt x="5324475" y="0"/>
                </a:lnTo>
                <a:lnTo>
                  <a:pt x="5324475" y="6858000"/>
                </a:lnTo>
                <a:lnTo>
                  <a:pt x="0" y="6867525"/>
                </a:lnTo>
                <a:lnTo>
                  <a:pt x="23481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  <p:pic>
        <p:nvPicPr>
          <p:cNvPr id="8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6258160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94892836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Пустой слайд">
    <p:bg>
      <p:bgPr>
        <a:solidFill>
          <a:srgbClr val="2026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Рисунок 10"/>
          <p:cNvSpPr>
            <a:spLocks noGrp="1"/>
          </p:cNvSpPr>
          <p:nvPr>
            <p:ph type="pic" sz="quarter" idx="10"/>
          </p:nvPr>
        </p:nvSpPr>
        <p:spPr>
          <a:xfrm>
            <a:off x="5712646" y="3"/>
            <a:ext cx="6479357" cy="6867525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67525">
                <a:moveTo>
                  <a:pt x="2348181" y="0"/>
                </a:moveTo>
                <a:lnTo>
                  <a:pt x="5324475" y="0"/>
                </a:lnTo>
                <a:lnTo>
                  <a:pt x="5324475" y="6858000"/>
                </a:lnTo>
                <a:lnTo>
                  <a:pt x="0" y="6867525"/>
                </a:lnTo>
                <a:lnTo>
                  <a:pt x="23481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2" y="6302132"/>
            <a:ext cx="1796634" cy="41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6545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94" y="282818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97185872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94" y="282818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2" name="Рисунок 2"/>
          <p:cNvSpPr>
            <a:spLocks noGrp="1"/>
          </p:cNvSpPr>
          <p:nvPr>
            <p:ph type="pic" sz="quarter" idx="10"/>
          </p:nvPr>
        </p:nvSpPr>
        <p:spPr>
          <a:xfrm>
            <a:off x="2" y="3429794"/>
            <a:ext cx="12192000" cy="342820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05920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94" y="282818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565905" y="1408780"/>
            <a:ext cx="4645403" cy="4643723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30754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esk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94" y="282818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3544839" y="1986463"/>
            <a:ext cx="5070735" cy="2869608"/>
          </a:xfrm>
          <a:custGeom>
            <a:avLst/>
            <a:gdLst>
              <a:gd name="connsiteX0" fmla="*/ 0 w 5070075"/>
              <a:gd name="connsiteY0" fmla="*/ 0 h 2849779"/>
              <a:gd name="connsiteX1" fmla="*/ 5070075 w 5070075"/>
              <a:gd name="connsiteY1" fmla="*/ 0 h 2849779"/>
              <a:gd name="connsiteX2" fmla="*/ 5070075 w 5070075"/>
              <a:gd name="connsiteY2" fmla="*/ 2849779 h 2849779"/>
              <a:gd name="connsiteX3" fmla="*/ 0 w 5070075"/>
              <a:gd name="connsiteY3" fmla="*/ 2849779 h 2849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0075" h="2849779">
                <a:moveTo>
                  <a:pt x="0" y="0"/>
                </a:moveTo>
                <a:lnTo>
                  <a:pt x="5070075" y="0"/>
                </a:lnTo>
                <a:lnTo>
                  <a:pt x="5070075" y="2849779"/>
                </a:lnTo>
                <a:lnTo>
                  <a:pt x="0" y="2849779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8133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esk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94" y="282818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-877070" y="2083522"/>
            <a:ext cx="5070735" cy="2869608"/>
          </a:xfrm>
          <a:custGeom>
            <a:avLst/>
            <a:gdLst>
              <a:gd name="connsiteX0" fmla="*/ 0 w 5070075"/>
              <a:gd name="connsiteY0" fmla="*/ 0 h 2849779"/>
              <a:gd name="connsiteX1" fmla="*/ 5070075 w 5070075"/>
              <a:gd name="connsiteY1" fmla="*/ 0 h 2849779"/>
              <a:gd name="connsiteX2" fmla="*/ 5070075 w 5070075"/>
              <a:gd name="connsiteY2" fmla="*/ 2849779 h 2849779"/>
              <a:gd name="connsiteX3" fmla="*/ 0 w 5070075"/>
              <a:gd name="connsiteY3" fmla="*/ 2849779 h 2849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0075" h="2849779">
                <a:moveTo>
                  <a:pt x="0" y="0"/>
                </a:moveTo>
                <a:lnTo>
                  <a:pt x="5070075" y="0"/>
                </a:lnTo>
                <a:lnTo>
                  <a:pt x="5070075" y="2849779"/>
                </a:lnTo>
                <a:lnTo>
                  <a:pt x="0" y="2849779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4308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p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94" y="282818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46808" y="2049251"/>
            <a:ext cx="5067709" cy="3166220"/>
          </a:xfrm>
          <a:custGeom>
            <a:avLst/>
            <a:gdLst>
              <a:gd name="connsiteX0" fmla="*/ 0 w 5067049"/>
              <a:gd name="connsiteY0" fmla="*/ 0 h 3166953"/>
              <a:gd name="connsiteX1" fmla="*/ 5067049 w 5067049"/>
              <a:gd name="connsiteY1" fmla="*/ 0 h 3166953"/>
              <a:gd name="connsiteX2" fmla="*/ 5067049 w 5067049"/>
              <a:gd name="connsiteY2" fmla="*/ 3166953 h 3166953"/>
              <a:gd name="connsiteX3" fmla="*/ 0 w 5067049"/>
              <a:gd name="connsiteY3" fmla="*/ 3166953 h 3166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7049" h="3166953">
                <a:moveTo>
                  <a:pt x="0" y="0"/>
                </a:moveTo>
                <a:lnTo>
                  <a:pt x="5067049" y="0"/>
                </a:lnTo>
                <a:lnTo>
                  <a:pt x="5067049" y="3166953"/>
                </a:lnTo>
                <a:lnTo>
                  <a:pt x="0" y="3166953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82376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ob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31"/>
          <p:cNvSpPr/>
          <p:nvPr userDrawn="1"/>
        </p:nvSpPr>
        <p:spPr>
          <a:xfrm>
            <a:off x="0" y="-1"/>
            <a:ext cx="12193587" cy="3428206"/>
          </a:xfrm>
          <a:custGeom>
            <a:avLst/>
            <a:gdLst>
              <a:gd name="connsiteX0" fmla="*/ 0 w 12192000"/>
              <a:gd name="connsiteY0" fmla="*/ 0 h 3429000"/>
              <a:gd name="connsiteX1" fmla="*/ 12188952 w 12192000"/>
              <a:gd name="connsiteY1" fmla="*/ 0 h 3429000"/>
              <a:gd name="connsiteX2" fmla="*/ 12192000 w 12192000"/>
              <a:gd name="connsiteY2" fmla="*/ 0 h 3429000"/>
              <a:gd name="connsiteX3" fmla="*/ 12192000 w 12192000"/>
              <a:gd name="connsiteY3" fmla="*/ 2356805 h 3429000"/>
              <a:gd name="connsiteX4" fmla="*/ 12188952 w 12192000"/>
              <a:gd name="connsiteY4" fmla="*/ 2356805 h 3429000"/>
              <a:gd name="connsiteX5" fmla="*/ 12188952 w 12192000"/>
              <a:gd name="connsiteY5" fmla="*/ 3429000 h 3429000"/>
              <a:gd name="connsiteX6" fmla="*/ 0 w 12192000"/>
              <a:gd name="connsiteY6" fmla="*/ 3429000 h 3429000"/>
              <a:gd name="connsiteX7" fmla="*/ 0 w 12192000"/>
              <a:gd name="connsiteY7" fmla="*/ 2356805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88952" y="0"/>
                </a:lnTo>
                <a:lnTo>
                  <a:pt x="12192000" y="0"/>
                </a:lnTo>
                <a:lnTo>
                  <a:pt x="12192000" y="2356805"/>
                </a:lnTo>
                <a:lnTo>
                  <a:pt x="12188952" y="2356805"/>
                </a:lnTo>
                <a:lnTo>
                  <a:pt x="12188952" y="3429000"/>
                </a:lnTo>
                <a:lnTo>
                  <a:pt x="0" y="3429000"/>
                </a:lnTo>
                <a:lnTo>
                  <a:pt x="0" y="2356805"/>
                </a:lnTo>
                <a:close/>
              </a:path>
            </a:pathLst>
          </a:custGeom>
          <a:solidFill>
            <a:srgbClr val="404C5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3" name="Picture Placeholder 1"/>
          <p:cNvSpPr>
            <a:spLocks noGrp="1"/>
          </p:cNvSpPr>
          <p:nvPr>
            <p:ph type="pic" sz="quarter" idx="4294967295"/>
          </p:nvPr>
        </p:nvSpPr>
        <p:spPr>
          <a:xfrm>
            <a:off x="1314198" y="2204267"/>
            <a:ext cx="1923877" cy="341297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</p:spPr>
      </p:sp>
      <p:sp>
        <p:nvSpPr>
          <p:cNvPr id="4" name="Picture Placeholder 2"/>
          <p:cNvSpPr>
            <a:spLocks noGrp="1"/>
          </p:cNvSpPr>
          <p:nvPr>
            <p:ph type="pic" sz="quarter" idx="4294967295"/>
          </p:nvPr>
        </p:nvSpPr>
        <p:spPr>
          <a:xfrm>
            <a:off x="3537435" y="2204267"/>
            <a:ext cx="1923877" cy="341297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</p:spPr>
      </p:sp>
      <p:sp>
        <p:nvSpPr>
          <p:cNvPr id="9" name="Прямоугольник 8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994" y="326788"/>
            <a:ext cx="1796634" cy="411455"/>
          </a:xfrm>
          <a:prstGeom prst="rect">
            <a:avLst/>
          </a:prstGeom>
        </p:spPr>
      </p:pic>
      <p:sp>
        <p:nvSpPr>
          <p:cNvPr id="12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648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устой слайд">
    <p:bg>
      <p:bgPr>
        <a:solidFill>
          <a:srgbClr val="2026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Рисунок 10"/>
          <p:cNvSpPr>
            <a:spLocks noGrp="1"/>
          </p:cNvSpPr>
          <p:nvPr>
            <p:ph type="pic" sz="quarter" idx="10"/>
          </p:nvPr>
        </p:nvSpPr>
        <p:spPr>
          <a:xfrm>
            <a:off x="5712645" y="2"/>
            <a:ext cx="6479357" cy="6867525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67525">
                <a:moveTo>
                  <a:pt x="2348181" y="0"/>
                </a:moveTo>
                <a:lnTo>
                  <a:pt x="5324475" y="0"/>
                </a:lnTo>
                <a:lnTo>
                  <a:pt x="5324475" y="6858000"/>
                </a:lnTo>
                <a:lnTo>
                  <a:pt x="0" y="6867525"/>
                </a:lnTo>
                <a:lnTo>
                  <a:pt x="23481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2" y="6302131"/>
            <a:ext cx="1796634" cy="41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71106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Mob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"/>
          <p:cNvSpPr>
            <a:spLocks noGrp="1"/>
          </p:cNvSpPr>
          <p:nvPr>
            <p:ph type="pic" sz="quarter" idx="4294967295"/>
          </p:nvPr>
        </p:nvSpPr>
        <p:spPr>
          <a:xfrm>
            <a:off x="1314198" y="2204267"/>
            <a:ext cx="1923877" cy="341297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</p:spPr>
      </p:sp>
      <p:sp>
        <p:nvSpPr>
          <p:cNvPr id="4" name="Picture Placeholder 2"/>
          <p:cNvSpPr>
            <a:spLocks noGrp="1"/>
          </p:cNvSpPr>
          <p:nvPr>
            <p:ph type="pic" sz="quarter" idx="4294967295"/>
          </p:nvPr>
        </p:nvSpPr>
        <p:spPr>
          <a:xfrm>
            <a:off x="3537435" y="2204267"/>
            <a:ext cx="1923877" cy="341297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</p:spPr>
      </p:sp>
      <p:sp>
        <p:nvSpPr>
          <p:cNvPr id="12" name="Прямоугольник 11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pic>
        <p:nvPicPr>
          <p:cNvPr id="13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94" y="282818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5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267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obi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238211" y="2849872"/>
            <a:ext cx="2307813" cy="4106366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9211158" y="-31521"/>
            <a:ext cx="2307813" cy="4106366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8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6258160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5926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v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53879" y="2409034"/>
            <a:ext cx="4185452" cy="2612026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3651581" y="3249893"/>
            <a:ext cx="2743557" cy="205623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2938433" y="3993735"/>
            <a:ext cx="800617" cy="142749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pic>
        <p:nvPicPr>
          <p:cNvPr id="14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94" y="282818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6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23991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Пустой слайд_dark">
    <p:bg>
      <p:bgPr>
        <a:solidFill>
          <a:srgbClr val="2026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 b="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994" y="326788"/>
            <a:ext cx="1796634" cy="41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67687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Пустой слайд_dark">
    <p:bg>
      <p:bgPr>
        <a:solidFill>
          <a:srgbClr val="2026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 b="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BA92ACB-A4DF-41C4-834A-090B6F7677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2" y="6302132"/>
            <a:ext cx="1796634" cy="41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02715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Пустой слайд_dark">
    <p:bg>
      <p:bgPr>
        <a:solidFill>
          <a:srgbClr val="2026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994" y="326788"/>
            <a:ext cx="1796634" cy="41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78152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4"/>
          <p:cNvSpPr>
            <a:spLocks noGrp="1"/>
          </p:cNvSpPr>
          <p:nvPr>
            <p:ph type="pic" sz="quarter" idx="10"/>
          </p:nvPr>
        </p:nvSpPr>
        <p:spPr>
          <a:xfrm>
            <a:off x="3026623" y="-3181"/>
            <a:ext cx="6138755" cy="6859595"/>
          </a:xfrm>
          <a:custGeom>
            <a:avLst/>
            <a:gdLst>
              <a:gd name="connsiteX0" fmla="*/ 0 w 5491940"/>
              <a:gd name="connsiteY0" fmla="*/ 0 h 6861183"/>
              <a:gd name="connsiteX1" fmla="*/ 5491940 w 5491940"/>
              <a:gd name="connsiteY1" fmla="*/ 0 h 6861183"/>
              <a:gd name="connsiteX2" fmla="*/ 5491940 w 5491940"/>
              <a:gd name="connsiteY2" fmla="*/ 6861183 h 6861183"/>
              <a:gd name="connsiteX3" fmla="*/ 0 w 5491940"/>
              <a:gd name="connsiteY3" fmla="*/ 6861183 h 6861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1940" h="6861183">
                <a:moveTo>
                  <a:pt x="0" y="0"/>
                </a:moveTo>
                <a:lnTo>
                  <a:pt x="5491940" y="0"/>
                </a:lnTo>
                <a:lnTo>
                  <a:pt x="5491940" y="6861183"/>
                </a:lnTo>
                <a:lnTo>
                  <a:pt x="0" y="686118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57510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0" y="-3181"/>
            <a:ext cx="6084093" cy="3444086"/>
          </a:xfrm>
          <a:custGeom>
            <a:avLst/>
            <a:gdLst>
              <a:gd name="connsiteX0" fmla="*/ 0 w 5491940"/>
              <a:gd name="connsiteY0" fmla="*/ 0 h 6861183"/>
              <a:gd name="connsiteX1" fmla="*/ 5491940 w 5491940"/>
              <a:gd name="connsiteY1" fmla="*/ 0 h 6861183"/>
              <a:gd name="connsiteX2" fmla="*/ 5491940 w 5491940"/>
              <a:gd name="connsiteY2" fmla="*/ 6861183 h 6861183"/>
              <a:gd name="connsiteX3" fmla="*/ 0 w 5491940"/>
              <a:gd name="connsiteY3" fmla="*/ 6861183 h 6861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1940" h="6861183">
                <a:moveTo>
                  <a:pt x="0" y="0"/>
                </a:moveTo>
                <a:lnTo>
                  <a:pt x="5491940" y="0"/>
                </a:lnTo>
                <a:lnTo>
                  <a:pt x="5491940" y="6861183"/>
                </a:lnTo>
                <a:lnTo>
                  <a:pt x="0" y="686118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6107909" y="3440903"/>
            <a:ext cx="6084093" cy="3444086"/>
          </a:xfrm>
          <a:custGeom>
            <a:avLst/>
            <a:gdLst>
              <a:gd name="connsiteX0" fmla="*/ 0 w 5491940"/>
              <a:gd name="connsiteY0" fmla="*/ 0 h 6861183"/>
              <a:gd name="connsiteX1" fmla="*/ 5491940 w 5491940"/>
              <a:gd name="connsiteY1" fmla="*/ 0 h 6861183"/>
              <a:gd name="connsiteX2" fmla="*/ 5491940 w 5491940"/>
              <a:gd name="connsiteY2" fmla="*/ 6861183 h 6861183"/>
              <a:gd name="connsiteX3" fmla="*/ 0 w 5491940"/>
              <a:gd name="connsiteY3" fmla="*/ 6861183 h 6861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1940" h="6861183">
                <a:moveTo>
                  <a:pt x="0" y="0"/>
                </a:moveTo>
                <a:lnTo>
                  <a:pt x="5491940" y="0"/>
                </a:lnTo>
                <a:lnTo>
                  <a:pt x="5491940" y="6861183"/>
                </a:lnTo>
                <a:lnTo>
                  <a:pt x="0" y="686118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63030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Пустой слайд">
    <p:bg>
      <p:bgPr>
        <a:solidFill>
          <a:srgbClr val="404C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Рисунок 10"/>
          <p:cNvSpPr>
            <a:spLocks noGrp="1"/>
          </p:cNvSpPr>
          <p:nvPr>
            <p:ph type="pic" sz="quarter" idx="10"/>
          </p:nvPr>
        </p:nvSpPr>
        <p:spPr>
          <a:xfrm>
            <a:off x="6089718" y="-9427"/>
            <a:ext cx="6102285" cy="6876952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  <a:gd name="connsiteX0" fmla="*/ 3987 w 5324475"/>
              <a:gd name="connsiteY0" fmla="*/ 0 h 6876952"/>
              <a:gd name="connsiteX1" fmla="*/ 5324475 w 5324475"/>
              <a:gd name="connsiteY1" fmla="*/ 9427 h 6876952"/>
              <a:gd name="connsiteX2" fmla="*/ 5324475 w 5324475"/>
              <a:gd name="connsiteY2" fmla="*/ 6867427 h 6876952"/>
              <a:gd name="connsiteX3" fmla="*/ 0 w 5324475"/>
              <a:gd name="connsiteY3" fmla="*/ 6876952 h 6876952"/>
              <a:gd name="connsiteX4" fmla="*/ 3987 w 5324475"/>
              <a:gd name="connsiteY4" fmla="*/ 0 h 6876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76952">
                <a:moveTo>
                  <a:pt x="3987" y="0"/>
                </a:moveTo>
                <a:lnTo>
                  <a:pt x="5324475" y="9427"/>
                </a:lnTo>
                <a:lnTo>
                  <a:pt x="5324475" y="6867427"/>
                </a:lnTo>
                <a:lnTo>
                  <a:pt x="0" y="6876952"/>
                </a:lnTo>
                <a:lnTo>
                  <a:pt x="398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2" y="6302132"/>
            <a:ext cx="1796634" cy="41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88464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Рисунок 10"/>
          <p:cNvSpPr>
            <a:spLocks noGrp="1"/>
          </p:cNvSpPr>
          <p:nvPr>
            <p:ph type="pic" sz="quarter" idx="10"/>
          </p:nvPr>
        </p:nvSpPr>
        <p:spPr>
          <a:xfrm>
            <a:off x="6089718" y="-9427"/>
            <a:ext cx="6102285" cy="6876952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  <a:gd name="connsiteX0" fmla="*/ 3987 w 5324475"/>
              <a:gd name="connsiteY0" fmla="*/ 0 h 6876952"/>
              <a:gd name="connsiteX1" fmla="*/ 5324475 w 5324475"/>
              <a:gd name="connsiteY1" fmla="*/ 9427 h 6876952"/>
              <a:gd name="connsiteX2" fmla="*/ 5324475 w 5324475"/>
              <a:gd name="connsiteY2" fmla="*/ 6867427 h 6876952"/>
              <a:gd name="connsiteX3" fmla="*/ 0 w 5324475"/>
              <a:gd name="connsiteY3" fmla="*/ 6876952 h 6876952"/>
              <a:gd name="connsiteX4" fmla="*/ 3987 w 5324475"/>
              <a:gd name="connsiteY4" fmla="*/ 0 h 6876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76952">
                <a:moveTo>
                  <a:pt x="3987" y="0"/>
                </a:moveTo>
                <a:lnTo>
                  <a:pt x="5324475" y="9427"/>
                </a:lnTo>
                <a:lnTo>
                  <a:pt x="5324475" y="6867427"/>
                </a:lnTo>
                <a:lnTo>
                  <a:pt x="0" y="6876952"/>
                </a:lnTo>
                <a:lnTo>
                  <a:pt x="398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  <p:pic>
        <p:nvPicPr>
          <p:cNvPr id="8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6258160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44793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37A2AA0-9853-4CAD-A6D2-5A0A8F128CD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3481" y="275146"/>
            <a:ext cx="1727687" cy="480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57236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14604" y="1581521"/>
            <a:ext cx="534799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00000"/>
              </a:lnSpc>
              <a:defRPr sz="4198"/>
            </a:lvl1pPr>
          </a:lstStyle>
          <a:p>
            <a:r>
              <a:rPr lang="ru-RU" dirty="0"/>
              <a:t>Образец</a:t>
            </a:r>
            <a:br>
              <a:rPr lang="en-US" dirty="0"/>
            </a:br>
            <a:r>
              <a:rPr lang="ru-RU" dirty="0"/>
              <a:t>заголовка</a:t>
            </a:r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0" y="1977601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" name="Рисунок 10"/>
          <p:cNvSpPr>
            <a:spLocks noGrp="1"/>
          </p:cNvSpPr>
          <p:nvPr>
            <p:ph type="pic" sz="quarter" idx="10"/>
          </p:nvPr>
        </p:nvSpPr>
        <p:spPr>
          <a:xfrm>
            <a:off x="5712645" y="2"/>
            <a:ext cx="6479357" cy="6867525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67525">
                <a:moveTo>
                  <a:pt x="2348181" y="0"/>
                </a:moveTo>
                <a:lnTo>
                  <a:pt x="5324475" y="0"/>
                </a:lnTo>
                <a:lnTo>
                  <a:pt x="5324475" y="6858000"/>
                </a:lnTo>
                <a:lnTo>
                  <a:pt x="0" y="6867525"/>
                </a:lnTo>
                <a:lnTo>
                  <a:pt x="2348181" y="0"/>
                </a:lnTo>
                <a:close/>
              </a:path>
            </a:pathLst>
          </a:custGeom>
        </p:spPr>
        <p:txBody>
          <a:bodyPr/>
          <a:lstStyle/>
          <a:p>
            <a:endParaRPr lang="ru-RU"/>
          </a:p>
        </p:txBody>
      </p:sp>
      <p:pic>
        <p:nvPicPr>
          <p:cNvPr id="7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24" y="6146781"/>
            <a:ext cx="2158961" cy="600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864901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14604" y="-147268"/>
            <a:ext cx="1113919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</a:t>
            </a:r>
            <a:r>
              <a:rPr lang="en-US" dirty="0"/>
              <a:t> </a:t>
            </a:r>
            <a:r>
              <a:rPr lang="ru-RU" dirty="0"/>
              <a:t>заголовка</a:t>
            </a:r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2797" y="248814"/>
            <a:ext cx="2158961" cy="600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6673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2" name="Рисунок 2"/>
          <p:cNvSpPr>
            <a:spLocks noGrp="1"/>
          </p:cNvSpPr>
          <p:nvPr>
            <p:ph type="pic" sz="quarter" idx="10"/>
          </p:nvPr>
        </p:nvSpPr>
        <p:spPr>
          <a:xfrm>
            <a:off x="1" y="3429794"/>
            <a:ext cx="12192000" cy="342820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DDC4733-4BF7-473B-B367-DC46C69177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4258" y="341348"/>
            <a:ext cx="1166742" cy="378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923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565904" y="1408779"/>
            <a:ext cx="4645403" cy="4643723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288BE6D-EBE7-4AE1-8514-BDC6EF9CCF9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4258" y="341348"/>
            <a:ext cx="1166742" cy="378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024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41.xml"/><Relationship Id="rId26" Type="http://schemas.openxmlformats.org/officeDocument/2006/relationships/slideLayout" Target="../slideLayouts/slideLayout49.xml"/><Relationship Id="rId39" Type="http://schemas.openxmlformats.org/officeDocument/2006/relationships/slideLayout" Target="../slideLayouts/slideLayout62.xml"/><Relationship Id="rId21" Type="http://schemas.openxmlformats.org/officeDocument/2006/relationships/slideLayout" Target="../slideLayouts/slideLayout44.xml"/><Relationship Id="rId34" Type="http://schemas.openxmlformats.org/officeDocument/2006/relationships/slideLayout" Target="../slideLayouts/slideLayout57.xml"/><Relationship Id="rId42" Type="http://schemas.openxmlformats.org/officeDocument/2006/relationships/slideLayout" Target="../slideLayouts/slideLayout65.xml"/><Relationship Id="rId47" Type="http://schemas.openxmlformats.org/officeDocument/2006/relationships/slideLayout" Target="../slideLayouts/slideLayout70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29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34.xml"/><Relationship Id="rId24" Type="http://schemas.openxmlformats.org/officeDocument/2006/relationships/slideLayout" Target="../slideLayouts/slideLayout47.xml"/><Relationship Id="rId32" Type="http://schemas.openxmlformats.org/officeDocument/2006/relationships/slideLayout" Target="../slideLayouts/slideLayout55.xml"/><Relationship Id="rId37" Type="http://schemas.openxmlformats.org/officeDocument/2006/relationships/slideLayout" Target="../slideLayouts/slideLayout60.xml"/><Relationship Id="rId40" Type="http://schemas.openxmlformats.org/officeDocument/2006/relationships/slideLayout" Target="../slideLayouts/slideLayout63.xml"/><Relationship Id="rId45" Type="http://schemas.openxmlformats.org/officeDocument/2006/relationships/slideLayout" Target="../slideLayouts/slideLayout68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23" Type="http://schemas.openxmlformats.org/officeDocument/2006/relationships/slideLayout" Target="../slideLayouts/slideLayout46.xml"/><Relationship Id="rId28" Type="http://schemas.openxmlformats.org/officeDocument/2006/relationships/slideLayout" Target="../slideLayouts/slideLayout51.xml"/><Relationship Id="rId36" Type="http://schemas.openxmlformats.org/officeDocument/2006/relationships/slideLayout" Target="../slideLayouts/slideLayout59.xml"/><Relationship Id="rId49" Type="http://schemas.openxmlformats.org/officeDocument/2006/relationships/theme" Target="../theme/theme2.xml"/><Relationship Id="rId10" Type="http://schemas.openxmlformats.org/officeDocument/2006/relationships/slideLayout" Target="../slideLayouts/slideLayout33.xml"/><Relationship Id="rId19" Type="http://schemas.openxmlformats.org/officeDocument/2006/relationships/slideLayout" Target="../slideLayouts/slideLayout42.xml"/><Relationship Id="rId31" Type="http://schemas.openxmlformats.org/officeDocument/2006/relationships/slideLayout" Target="../slideLayouts/slideLayout54.xml"/><Relationship Id="rId44" Type="http://schemas.openxmlformats.org/officeDocument/2006/relationships/slideLayout" Target="../slideLayouts/slideLayout67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Relationship Id="rId22" Type="http://schemas.openxmlformats.org/officeDocument/2006/relationships/slideLayout" Target="../slideLayouts/slideLayout45.xml"/><Relationship Id="rId27" Type="http://schemas.openxmlformats.org/officeDocument/2006/relationships/slideLayout" Target="../slideLayouts/slideLayout50.xml"/><Relationship Id="rId30" Type="http://schemas.openxmlformats.org/officeDocument/2006/relationships/slideLayout" Target="../slideLayouts/slideLayout53.xml"/><Relationship Id="rId35" Type="http://schemas.openxmlformats.org/officeDocument/2006/relationships/slideLayout" Target="../slideLayouts/slideLayout58.xml"/><Relationship Id="rId43" Type="http://schemas.openxmlformats.org/officeDocument/2006/relationships/slideLayout" Target="../slideLayouts/slideLayout66.xml"/><Relationship Id="rId48" Type="http://schemas.openxmlformats.org/officeDocument/2006/relationships/slideLayout" Target="../slideLayouts/slideLayout71.xml"/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5" Type="http://schemas.openxmlformats.org/officeDocument/2006/relationships/slideLayout" Target="../slideLayouts/slideLayout48.xml"/><Relationship Id="rId33" Type="http://schemas.openxmlformats.org/officeDocument/2006/relationships/slideLayout" Target="../slideLayouts/slideLayout56.xml"/><Relationship Id="rId38" Type="http://schemas.openxmlformats.org/officeDocument/2006/relationships/slideLayout" Target="../slideLayouts/slideLayout61.xml"/><Relationship Id="rId46" Type="http://schemas.openxmlformats.org/officeDocument/2006/relationships/slideLayout" Target="../slideLayouts/slideLayout69.xml"/><Relationship Id="rId20" Type="http://schemas.openxmlformats.org/officeDocument/2006/relationships/slideLayout" Target="../slideLayouts/slideLayout43.xml"/><Relationship Id="rId41" Type="http://schemas.openxmlformats.org/officeDocument/2006/relationships/slideLayout" Target="../slideLayouts/slideLayout64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6059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  <p:sldLayoutId id="2147483681" r:id="rId18"/>
    <p:sldLayoutId id="2147483682" r:id="rId19"/>
    <p:sldLayoutId id="2147483683" r:id="rId20"/>
    <p:sldLayoutId id="2147483684" r:id="rId21"/>
    <p:sldLayoutId id="2147483685" r:id="rId22"/>
    <p:sldLayoutId id="2147483736" r:id="rId23"/>
  </p:sldLayoutIdLst>
  <p:txStyles>
    <p:titleStyle>
      <a:lvl1pPr algn="l" defTabSz="914217" rtl="0" eaLnBrk="1" latinLnBrk="0" hangingPunct="1">
        <a:lnSpc>
          <a:spcPts val="3299"/>
        </a:lnSpc>
        <a:spcBef>
          <a:spcPct val="0"/>
        </a:spcBef>
        <a:buNone/>
        <a:defRPr sz="2999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554" indent="-228554" algn="l" defTabSz="91421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663" indent="-228554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1" indent="-228554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80" indent="-228554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9" indent="-228554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7" indent="-228554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6" indent="-228554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4" indent="-228554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23" indent="-228554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9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7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6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4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43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51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0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8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302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  <p:sldLayoutId id="2147483704" r:id="rId18"/>
    <p:sldLayoutId id="2147483705" r:id="rId19"/>
    <p:sldLayoutId id="2147483706" r:id="rId20"/>
    <p:sldLayoutId id="2147483707" r:id="rId21"/>
    <p:sldLayoutId id="2147483708" r:id="rId22"/>
    <p:sldLayoutId id="2147483709" r:id="rId23"/>
    <p:sldLayoutId id="2147483711" r:id="rId24"/>
    <p:sldLayoutId id="2147483712" r:id="rId25"/>
    <p:sldLayoutId id="2147483713" r:id="rId26"/>
    <p:sldLayoutId id="2147483714" r:id="rId27"/>
    <p:sldLayoutId id="2147483715" r:id="rId28"/>
    <p:sldLayoutId id="2147483716" r:id="rId29"/>
    <p:sldLayoutId id="2147483717" r:id="rId30"/>
    <p:sldLayoutId id="2147483718" r:id="rId31"/>
    <p:sldLayoutId id="2147483719" r:id="rId32"/>
    <p:sldLayoutId id="2147483720" r:id="rId33"/>
    <p:sldLayoutId id="2147483721" r:id="rId34"/>
    <p:sldLayoutId id="2147483722" r:id="rId35"/>
    <p:sldLayoutId id="2147483723" r:id="rId36"/>
    <p:sldLayoutId id="2147483724" r:id="rId37"/>
    <p:sldLayoutId id="2147483725" r:id="rId38"/>
    <p:sldLayoutId id="2147483726" r:id="rId39"/>
    <p:sldLayoutId id="2147483727" r:id="rId40"/>
    <p:sldLayoutId id="2147483728" r:id="rId41"/>
    <p:sldLayoutId id="2147483729" r:id="rId42"/>
    <p:sldLayoutId id="2147483730" r:id="rId43"/>
    <p:sldLayoutId id="2147483731" r:id="rId44"/>
    <p:sldLayoutId id="2147483732" r:id="rId45"/>
    <p:sldLayoutId id="2147483733" r:id="rId46"/>
    <p:sldLayoutId id="2147483734" r:id="rId47"/>
    <p:sldLayoutId id="2147483735" r:id="rId48"/>
  </p:sldLayoutIdLst>
  <p:txStyles>
    <p:titleStyle>
      <a:lvl1pPr algn="l" defTabSz="913943" rtl="0" eaLnBrk="1" latinLnBrk="0" hangingPunct="1">
        <a:lnSpc>
          <a:spcPts val="3298"/>
        </a:lnSpc>
        <a:spcBef>
          <a:spcPct val="0"/>
        </a:spcBef>
        <a:buNone/>
        <a:defRPr sz="2998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485" indent="-228485" algn="l" defTabSz="9139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457" indent="-228485" algn="l" defTabSz="9139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428" indent="-228485" algn="l" defTabSz="9139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400" indent="-228485" algn="l" defTabSz="9139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372" indent="-228485" algn="l" defTabSz="9139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343" indent="-228485" algn="l" defTabSz="9139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315" indent="-228485" algn="l" defTabSz="9139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285" indent="-228485" algn="l" defTabSz="9139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257" indent="-228485" algn="l" defTabSz="9139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39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72" algn="l" defTabSz="9139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43" algn="l" defTabSz="9139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15" algn="l" defTabSz="9139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885" algn="l" defTabSz="9139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857" algn="l" defTabSz="9139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829" algn="l" defTabSz="9139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800" algn="l" defTabSz="9139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771" algn="l" defTabSz="9139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ortunebusinessinsights.com/europe-medical-transcription-software-market-106657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715DF99-A7C5-4682-88F2-5B25688ED3C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25" r="23403"/>
          <a:stretch/>
        </p:blipFill>
        <p:spPr>
          <a:xfrm>
            <a:off x="5712645" y="2"/>
            <a:ext cx="6479357" cy="6867525"/>
          </a:xfr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58AFEA63-C449-4A35-8114-066F8A939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632" y="1897845"/>
            <a:ext cx="6680690" cy="1590272"/>
          </a:xfrm>
        </p:spPr>
        <p:txBody>
          <a:bodyPr>
            <a:normAutofit fontScale="90000"/>
          </a:bodyPr>
          <a:lstStyle/>
          <a:p>
            <a:r>
              <a:rPr lang="ru-RU" sz="4400" dirty="0">
                <a:solidFill>
                  <a:srgbClr val="002237"/>
                </a:solidFill>
                <a:cs typeface="SB Sans Display Semibold" panose="020B0503040504020204" pitchFamily="34" charset="0"/>
              </a:rPr>
              <a:t>Практика внедрения голосового ввода </a:t>
            </a:r>
            <a:br>
              <a:rPr lang="ru-RU" sz="4400" dirty="0">
                <a:solidFill>
                  <a:srgbClr val="002237"/>
                </a:solidFill>
                <a:cs typeface="SB Sans Display Semibold" panose="020B0503040504020204" pitchFamily="34" charset="0"/>
              </a:rPr>
            </a:br>
            <a:r>
              <a:rPr lang="ru-RU" sz="4400" dirty="0">
                <a:solidFill>
                  <a:srgbClr val="002237"/>
                </a:solidFill>
                <a:cs typeface="SB Sans Display Semibold" panose="020B0503040504020204" pitchFamily="34" charset="0"/>
              </a:rPr>
              <a:t>в медицинских учреждениях регионов</a:t>
            </a:r>
            <a:br>
              <a:rPr lang="en-US" sz="4400" dirty="0">
                <a:solidFill>
                  <a:srgbClr val="002237"/>
                </a:solidFill>
                <a:cs typeface="SB Sans Display Semibold" panose="020B0503040504020204" pitchFamily="34" charset="0"/>
              </a:rPr>
            </a:br>
            <a:endParaRPr lang="ru-RU" dirty="0">
              <a:solidFill>
                <a:srgbClr val="002237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E95817-1EB6-4A45-88B3-B646FD359402}"/>
              </a:ext>
            </a:extLst>
          </p:cNvPr>
          <p:cNvSpPr txBox="1"/>
          <p:nvPr/>
        </p:nvSpPr>
        <p:spPr>
          <a:xfrm>
            <a:off x="328731" y="5699901"/>
            <a:ext cx="4289441" cy="82210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75877">
              <a:lnSpc>
                <a:spcPct val="110000"/>
              </a:lnSpc>
              <a:spcAft>
                <a:spcPts val="1067"/>
              </a:spcAft>
              <a:defRPr/>
            </a:pPr>
            <a:r>
              <a:rPr lang="ru-RU" sz="1600" b="1" kern="0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  <a:cs typeface="SB Sans Display Semibold" panose="020B0503040504020204" pitchFamily="34" charset="0"/>
              </a:rPr>
              <a:t>Алексей РЫБАКОВ</a:t>
            </a:r>
          </a:p>
          <a:p>
            <a:pPr defTabSz="1275877">
              <a:lnSpc>
                <a:spcPct val="110000"/>
              </a:lnSpc>
              <a:spcAft>
                <a:spcPts val="1067"/>
              </a:spcAft>
              <a:defRPr/>
            </a:pPr>
            <a:r>
              <a:rPr lang="ru-RU" altLang="zh-CN" sz="1200" kern="0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  <a:cs typeface="SB Sans Display" panose="020B0503040504020204" pitchFamily="34" charset="0"/>
              </a:rPr>
              <a:t>Руководитель продуктового управления медицинских систем группы компаний ЦРТ</a:t>
            </a:r>
          </a:p>
        </p:txBody>
      </p:sp>
    </p:spTree>
    <p:extLst>
      <p:ext uri="{BB962C8B-B14F-4D97-AF65-F5344CB8AC3E}">
        <p14:creationId xmlns:p14="http://schemas.microsoft.com/office/powerpoint/2010/main" val="1397983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827FC2-D4A0-4650-8F59-BB364D252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002237"/>
                </a:solidFill>
              </a:rPr>
              <a:t>Голосовой ввод в медицине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457790-BC75-40D1-A5F0-5DB89C2B6C06}"/>
              </a:ext>
            </a:extLst>
          </p:cNvPr>
          <p:cNvSpPr txBox="1"/>
          <p:nvPr/>
        </p:nvSpPr>
        <p:spPr>
          <a:xfrm>
            <a:off x="214632" y="6429942"/>
            <a:ext cx="110466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b="1" dirty="0">
                <a:solidFill>
                  <a:srgbClr val="002237"/>
                </a:solidFill>
              </a:rPr>
              <a:t>Источник</a:t>
            </a:r>
            <a:r>
              <a:rPr lang="en-US" sz="1050" b="1" dirty="0">
                <a:solidFill>
                  <a:srgbClr val="002237"/>
                </a:solidFill>
              </a:rPr>
              <a:t>: </a:t>
            </a:r>
            <a:r>
              <a:rPr lang="en-US" sz="1050" dirty="0">
                <a:solidFill>
                  <a:srgbClr val="002237"/>
                </a:solidFill>
              </a:rPr>
              <a:t>the Europe medical transcription software market </a:t>
            </a:r>
            <a:r>
              <a:rPr lang="en-US" sz="1050" dirty="0">
                <a:hlinkClick r:id="rId2"/>
              </a:rPr>
              <a:t>https://www.fortunebusinessinsights.com/europe-medical-transcription-software-market-106657</a:t>
            </a:r>
            <a:endParaRPr lang="en-US" sz="105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4C3872-270B-40AA-98C4-D76F8590528B}"/>
              </a:ext>
            </a:extLst>
          </p:cNvPr>
          <p:cNvSpPr txBox="1"/>
          <p:nvPr/>
        </p:nvSpPr>
        <p:spPr>
          <a:xfrm>
            <a:off x="214632" y="944149"/>
            <a:ext cx="867744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3200" b="1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sz="1600" dirty="0">
                <a:solidFill>
                  <a:srgbClr val="029AA4"/>
                </a:solidFill>
                <a:cs typeface="SB Sans Display Semibold" panose="020B0503040504020204" pitchFamily="34" charset="0"/>
              </a:rPr>
              <a:t>Европейский рынок ПО распознавания речи в медицине к 2029 году составит </a:t>
            </a:r>
            <a:r>
              <a:rPr lang="en-US" sz="1600" dirty="0">
                <a:solidFill>
                  <a:srgbClr val="029AA4"/>
                </a:solidFill>
                <a:cs typeface="SB Sans Display Semibold" panose="020B0503040504020204" pitchFamily="34" charset="0"/>
              </a:rPr>
              <a:t>$</a:t>
            </a:r>
            <a:r>
              <a:rPr lang="ru-RU" sz="1600" dirty="0">
                <a:solidFill>
                  <a:srgbClr val="029AA4"/>
                </a:solidFill>
                <a:cs typeface="SB Sans Display Semibold" panose="020B0503040504020204" pitchFamily="34" charset="0"/>
              </a:rPr>
              <a:t>1,75 миллиардов</a:t>
            </a:r>
          </a:p>
          <a:p>
            <a:endParaRPr lang="ru-RU" sz="1600" dirty="0">
              <a:solidFill>
                <a:srgbClr val="029AA4"/>
              </a:solidFill>
              <a:cs typeface="SB Sans Display Semibold" panose="020B0503040504020204" pitchFamily="34" charset="0"/>
            </a:endParaRPr>
          </a:p>
          <a:p>
            <a:r>
              <a:rPr lang="ru-RU" sz="1600" dirty="0">
                <a:solidFill>
                  <a:srgbClr val="029AA4"/>
                </a:solidFill>
                <a:cs typeface="SB Sans Display Semibold" panose="020B0503040504020204" pitchFamily="34" charset="0"/>
              </a:rPr>
              <a:t>Ежегодный рост по прогнозам составит 15.5% </a:t>
            </a:r>
            <a:r>
              <a:rPr lang="en-US" sz="1600" dirty="0">
                <a:solidFill>
                  <a:srgbClr val="029AA4"/>
                </a:solidFill>
                <a:cs typeface="SB Sans Display Semibold" panose="020B0503040504020204" pitchFamily="34" charset="0"/>
              </a:rPr>
              <a:t>CAGR</a:t>
            </a:r>
            <a:endParaRPr lang="ru-RU" sz="1600" dirty="0">
              <a:solidFill>
                <a:srgbClr val="029AA4"/>
              </a:solidFill>
              <a:cs typeface="SB Sans Display Semibold" panose="020B0503040504020204" pitchFamily="34" charset="0"/>
            </a:endParaRPr>
          </a:p>
        </p:txBody>
      </p:sp>
      <p:grpSp>
        <p:nvGrpSpPr>
          <p:cNvPr id="36" name="Группа 35">
            <a:extLst>
              <a:ext uri="{FF2B5EF4-FFF2-40B4-BE49-F238E27FC236}">
                <a16:creationId xmlns:a16="http://schemas.microsoft.com/office/drawing/2014/main" id="{C96F94D8-78EE-48E8-AB30-05EB3B7CC1FC}"/>
              </a:ext>
            </a:extLst>
          </p:cNvPr>
          <p:cNvGrpSpPr/>
          <p:nvPr/>
        </p:nvGrpSpPr>
        <p:grpSpPr>
          <a:xfrm>
            <a:off x="492851" y="1971937"/>
            <a:ext cx="11206298" cy="3833515"/>
            <a:chOff x="1156995" y="1971937"/>
            <a:chExt cx="9261404" cy="3833515"/>
          </a:xfrm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2AF31EC9-3272-4B5E-B4FF-8DD47038FD9F}"/>
                </a:ext>
              </a:extLst>
            </p:cNvPr>
            <p:cNvSpPr/>
            <p:nvPr/>
          </p:nvSpPr>
          <p:spPr>
            <a:xfrm>
              <a:off x="1296955" y="4524314"/>
              <a:ext cx="360000" cy="895739"/>
            </a:xfrm>
            <a:prstGeom prst="rect">
              <a:avLst/>
            </a:prstGeom>
            <a:solidFill>
              <a:srgbClr val="41C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35B22B14-B084-4B75-BD4E-7F16590ED46D}"/>
                </a:ext>
              </a:extLst>
            </p:cNvPr>
            <p:cNvSpPr/>
            <p:nvPr/>
          </p:nvSpPr>
          <p:spPr>
            <a:xfrm>
              <a:off x="2014634" y="4484053"/>
              <a:ext cx="360000" cy="936000"/>
            </a:xfrm>
            <a:prstGeom prst="rect">
              <a:avLst/>
            </a:prstGeom>
            <a:solidFill>
              <a:srgbClr val="41C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E2A3DBC7-58CB-4AE1-980F-6F7E323AB9D7}"/>
                </a:ext>
              </a:extLst>
            </p:cNvPr>
            <p:cNvSpPr/>
            <p:nvPr/>
          </p:nvSpPr>
          <p:spPr>
            <a:xfrm>
              <a:off x="2732313" y="4448053"/>
              <a:ext cx="360000" cy="972000"/>
            </a:xfrm>
            <a:prstGeom prst="rect">
              <a:avLst/>
            </a:prstGeom>
            <a:solidFill>
              <a:srgbClr val="41C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3C0BDA99-A169-45E5-98A5-1CECE1E3121F}"/>
                </a:ext>
              </a:extLst>
            </p:cNvPr>
            <p:cNvSpPr/>
            <p:nvPr/>
          </p:nvSpPr>
          <p:spPr>
            <a:xfrm>
              <a:off x="3449992" y="4412053"/>
              <a:ext cx="360000" cy="1008000"/>
            </a:xfrm>
            <a:prstGeom prst="rect">
              <a:avLst/>
            </a:prstGeom>
            <a:solidFill>
              <a:srgbClr val="41C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4655D2DA-7E02-4EDE-BD97-DBF279A78ED9}"/>
                </a:ext>
              </a:extLst>
            </p:cNvPr>
            <p:cNvSpPr/>
            <p:nvPr/>
          </p:nvSpPr>
          <p:spPr>
            <a:xfrm>
              <a:off x="4167671" y="4376053"/>
              <a:ext cx="360000" cy="1044000"/>
            </a:xfrm>
            <a:prstGeom prst="rect">
              <a:avLst/>
            </a:prstGeom>
            <a:solidFill>
              <a:srgbClr val="41C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C4BC8398-4901-453B-BC20-D4A37C94C276}"/>
                </a:ext>
              </a:extLst>
            </p:cNvPr>
            <p:cNvSpPr/>
            <p:nvPr/>
          </p:nvSpPr>
          <p:spPr>
            <a:xfrm>
              <a:off x="4885350" y="4232053"/>
              <a:ext cx="360000" cy="1188000"/>
            </a:xfrm>
            <a:prstGeom prst="rect">
              <a:avLst/>
            </a:prstGeom>
            <a:solidFill>
              <a:srgbClr val="41C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AB5DB655-0FD8-4698-87C8-60CF6FD52CAD}"/>
                </a:ext>
              </a:extLst>
            </p:cNvPr>
            <p:cNvSpPr/>
            <p:nvPr/>
          </p:nvSpPr>
          <p:spPr>
            <a:xfrm>
              <a:off x="5603029" y="4088053"/>
              <a:ext cx="360000" cy="1332000"/>
            </a:xfrm>
            <a:prstGeom prst="rect">
              <a:avLst/>
            </a:prstGeom>
            <a:solidFill>
              <a:srgbClr val="41C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id="{4E3EE1DD-8C8D-4CFF-AE60-9907BDDEB3D5}"/>
                </a:ext>
              </a:extLst>
            </p:cNvPr>
            <p:cNvSpPr/>
            <p:nvPr/>
          </p:nvSpPr>
          <p:spPr>
            <a:xfrm>
              <a:off x="6320708" y="3909529"/>
              <a:ext cx="360000" cy="1510524"/>
            </a:xfrm>
            <a:prstGeom prst="rect">
              <a:avLst/>
            </a:prstGeom>
            <a:solidFill>
              <a:srgbClr val="41C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id="{61856C25-80D4-4F58-BAAE-225EB43E7196}"/>
                </a:ext>
              </a:extLst>
            </p:cNvPr>
            <p:cNvSpPr/>
            <p:nvPr/>
          </p:nvSpPr>
          <p:spPr>
            <a:xfrm>
              <a:off x="7038387" y="3620280"/>
              <a:ext cx="360000" cy="1799773"/>
            </a:xfrm>
            <a:prstGeom prst="rect">
              <a:avLst/>
            </a:prstGeom>
            <a:solidFill>
              <a:srgbClr val="41C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55A83709-F13C-4EB0-9E88-1F171F0B9605}"/>
                </a:ext>
              </a:extLst>
            </p:cNvPr>
            <p:cNvSpPr/>
            <p:nvPr/>
          </p:nvSpPr>
          <p:spPr>
            <a:xfrm>
              <a:off x="7756066" y="3359022"/>
              <a:ext cx="360000" cy="2061031"/>
            </a:xfrm>
            <a:prstGeom prst="rect">
              <a:avLst/>
            </a:prstGeom>
            <a:solidFill>
              <a:srgbClr val="41C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6B19CFC9-A366-4A9E-B593-457517382991}"/>
                </a:ext>
              </a:extLst>
            </p:cNvPr>
            <p:cNvSpPr/>
            <p:nvPr/>
          </p:nvSpPr>
          <p:spPr>
            <a:xfrm>
              <a:off x="8473745" y="2976467"/>
              <a:ext cx="360000" cy="2443586"/>
            </a:xfrm>
            <a:prstGeom prst="rect">
              <a:avLst/>
            </a:prstGeom>
            <a:solidFill>
              <a:srgbClr val="41C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id="{DFEDC1AF-4F19-42A4-AB8E-0E3BF1697E54}"/>
                </a:ext>
              </a:extLst>
            </p:cNvPr>
            <p:cNvSpPr/>
            <p:nvPr/>
          </p:nvSpPr>
          <p:spPr>
            <a:xfrm>
              <a:off x="9191424" y="2612572"/>
              <a:ext cx="360000" cy="2807481"/>
            </a:xfrm>
            <a:prstGeom prst="rect">
              <a:avLst/>
            </a:prstGeom>
            <a:solidFill>
              <a:srgbClr val="41C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id="{F3FA3237-1322-4E16-BEF1-45825BCA67E8}"/>
                </a:ext>
              </a:extLst>
            </p:cNvPr>
            <p:cNvSpPr/>
            <p:nvPr/>
          </p:nvSpPr>
          <p:spPr>
            <a:xfrm>
              <a:off x="9909108" y="1971937"/>
              <a:ext cx="360000" cy="3448116"/>
            </a:xfrm>
            <a:prstGeom prst="rect">
              <a:avLst/>
            </a:prstGeom>
            <a:solidFill>
              <a:srgbClr val="41C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020D362-A6A2-46F4-A4C1-6ED221528080}"/>
                </a:ext>
              </a:extLst>
            </p:cNvPr>
            <p:cNvSpPr txBox="1"/>
            <p:nvPr/>
          </p:nvSpPr>
          <p:spPr>
            <a:xfrm>
              <a:off x="1156995" y="5497675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2237"/>
                  </a:solidFill>
                </a:rPr>
                <a:t>2017</a:t>
              </a:r>
              <a:endParaRPr lang="ru-RU" sz="1400" dirty="0">
                <a:solidFill>
                  <a:srgbClr val="002237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DB73AE7-3C82-4426-A0B7-CC2EA0078BDD}"/>
                </a:ext>
              </a:extLst>
            </p:cNvPr>
            <p:cNvSpPr txBox="1"/>
            <p:nvPr/>
          </p:nvSpPr>
          <p:spPr>
            <a:xfrm>
              <a:off x="1875451" y="5497675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2237"/>
                  </a:solidFill>
                </a:rPr>
                <a:t>2018</a:t>
              </a:r>
              <a:endParaRPr lang="ru-RU" sz="1400" dirty="0">
                <a:solidFill>
                  <a:srgbClr val="002237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6D4163F-1953-44E0-A3BC-1595AF1BC5F8}"/>
                </a:ext>
              </a:extLst>
            </p:cNvPr>
            <p:cNvSpPr txBox="1"/>
            <p:nvPr/>
          </p:nvSpPr>
          <p:spPr>
            <a:xfrm>
              <a:off x="2593908" y="5497675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2237"/>
                  </a:solidFill>
                </a:rPr>
                <a:t>2019</a:t>
              </a:r>
              <a:endParaRPr lang="ru-RU" sz="1400" dirty="0">
                <a:solidFill>
                  <a:srgbClr val="002237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3419F5A-B733-4A01-A0F2-D4191C9760DC}"/>
                </a:ext>
              </a:extLst>
            </p:cNvPr>
            <p:cNvSpPr txBox="1"/>
            <p:nvPr/>
          </p:nvSpPr>
          <p:spPr>
            <a:xfrm>
              <a:off x="3312365" y="5497675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2237"/>
                  </a:solidFill>
                </a:rPr>
                <a:t>2020</a:t>
              </a:r>
              <a:endParaRPr lang="ru-RU" sz="1400" dirty="0">
                <a:solidFill>
                  <a:srgbClr val="002237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C27C43F-31D7-467C-BAA0-BCE8336DC776}"/>
                </a:ext>
              </a:extLst>
            </p:cNvPr>
            <p:cNvSpPr txBox="1"/>
            <p:nvPr/>
          </p:nvSpPr>
          <p:spPr>
            <a:xfrm>
              <a:off x="4030822" y="5497675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2237"/>
                  </a:solidFill>
                </a:rPr>
                <a:t>2021</a:t>
              </a:r>
              <a:endParaRPr lang="ru-RU" sz="1400" dirty="0">
                <a:solidFill>
                  <a:srgbClr val="002237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06256D0-D175-4474-A28B-C5F9793F3C96}"/>
                </a:ext>
              </a:extLst>
            </p:cNvPr>
            <p:cNvSpPr txBox="1"/>
            <p:nvPr/>
          </p:nvSpPr>
          <p:spPr>
            <a:xfrm>
              <a:off x="4749279" y="5497675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2237"/>
                  </a:solidFill>
                </a:rPr>
                <a:t>2022</a:t>
              </a:r>
              <a:endParaRPr lang="ru-RU" sz="1400" dirty="0">
                <a:solidFill>
                  <a:srgbClr val="002237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FD9F0A2-60E8-4620-A78C-8E719AC95068}"/>
                </a:ext>
              </a:extLst>
            </p:cNvPr>
            <p:cNvSpPr txBox="1"/>
            <p:nvPr/>
          </p:nvSpPr>
          <p:spPr>
            <a:xfrm>
              <a:off x="5467736" y="5497675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2237"/>
                  </a:solidFill>
                </a:rPr>
                <a:t>2023</a:t>
              </a:r>
              <a:endParaRPr lang="ru-RU" sz="1400" dirty="0">
                <a:solidFill>
                  <a:srgbClr val="002237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8E90997-2D3C-41D7-8C5A-7B6F693D7FB2}"/>
                </a:ext>
              </a:extLst>
            </p:cNvPr>
            <p:cNvSpPr txBox="1"/>
            <p:nvPr/>
          </p:nvSpPr>
          <p:spPr>
            <a:xfrm>
              <a:off x="6186193" y="5497675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2237"/>
                  </a:solidFill>
                </a:rPr>
                <a:t>2024</a:t>
              </a:r>
              <a:endParaRPr lang="ru-RU" sz="1400" dirty="0">
                <a:solidFill>
                  <a:srgbClr val="002237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CB8984D-BCBB-49C4-A601-461AC5DA4C0E}"/>
                </a:ext>
              </a:extLst>
            </p:cNvPr>
            <p:cNvSpPr txBox="1"/>
            <p:nvPr/>
          </p:nvSpPr>
          <p:spPr>
            <a:xfrm>
              <a:off x="6904650" y="5497675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2237"/>
                  </a:solidFill>
                </a:rPr>
                <a:t>2025</a:t>
              </a:r>
              <a:endParaRPr lang="ru-RU" sz="1400" dirty="0">
                <a:solidFill>
                  <a:srgbClr val="002237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FE33627-9571-4B6A-9E8F-0BFBDD215629}"/>
                </a:ext>
              </a:extLst>
            </p:cNvPr>
            <p:cNvSpPr txBox="1"/>
            <p:nvPr/>
          </p:nvSpPr>
          <p:spPr>
            <a:xfrm>
              <a:off x="7623107" y="5497675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2237"/>
                  </a:solidFill>
                </a:rPr>
                <a:t>2026</a:t>
              </a:r>
              <a:endParaRPr lang="ru-RU" sz="1400" dirty="0">
                <a:solidFill>
                  <a:srgbClr val="002237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4394B7C-42E0-4E8D-9AD6-8DC2B60304B9}"/>
                </a:ext>
              </a:extLst>
            </p:cNvPr>
            <p:cNvSpPr txBox="1"/>
            <p:nvPr/>
          </p:nvSpPr>
          <p:spPr>
            <a:xfrm>
              <a:off x="8341564" y="5497675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2237"/>
                  </a:solidFill>
                </a:rPr>
                <a:t>2027</a:t>
              </a:r>
              <a:endParaRPr lang="ru-RU" sz="1400" dirty="0">
                <a:solidFill>
                  <a:srgbClr val="002237"/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A031B8A-4976-42A0-862F-0568E9E66726}"/>
                </a:ext>
              </a:extLst>
            </p:cNvPr>
            <p:cNvSpPr txBox="1"/>
            <p:nvPr/>
          </p:nvSpPr>
          <p:spPr>
            <a:xfrm>
              <a:off x="9060021" y="5497675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2237"/>
                  </a:solidFill>
                </a:rPr>
                <a:t>2028</a:t>
              </a:r>
              <a:endParaRPr lang="ru-RU" sz="1400" dirty="0">
                <a:solidFill>
                  <a:srgbClr val="002237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5BFCC87-AF81-42FE-A974-7AB9AA16F70D}"/>
                </a:ext>
              </a:extLst>
            </p:cNvPr>
            <p:cNvSpPr txBox="1"/>
            <p:nvPr/>
          </p:nvSpPr>
          <p:spPr>
            <a:xfrm>
              <a:off x="9778480" y="5497675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2237"/>
                  </a:solidFill>
                </a:rPr>
                <a:t>2029</a:t>
              </a:r>
              <a:endParaRPr lang="ru-RU" sz="1400" dirty="0">
                <a:solidFill>
                  <a:srgbClr val="002237"/>
                </a:solidFill>
              </a:endParaRPr>
            </a:p>
          </p:txBody>
        </p:sp>
        <p:cxnSp>
          <p:nvCxnSpPr>
            <p:cNvPr id="35" name="Прямая соединительная линия 34">
              <a:extLst>
                <a:ext uri="{FF2B5EF4-FFF2-40B4-BE49-F238E27FC236}">
                  <a16:creationId xmlns:a16="http://schemas.microsoft.com/office/drawing/2014/main" id="{349358FF-D3B6-43B5-8DD1-D13753FD917E}"/>
                </a:ext>
              </a:extLst>
            </p:cNvPr>
            <p:cNvCxnSpPr/>
            <p:nvPr/>
          </p:nvCxnSpPr>
          <p:spPr>
            <a:xfrm>
              <a:off x="1203649" y="5420053"/>
              <a:ext cx="9171992" cy="0"/>
            </a:xfrm>
            <a:prstGeom prst="line">
              <a:avLst/>
            </a:prstGeom>
            <a:ln>
              <a:solidFill>
                <a:srgbClr val="0022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80559C2D-C1B9-4851-B41E-8B32B297E1B1}"/>
              </a:ext>
            </a:extLst>
          </p:cNvPr>
          <p:cNvSpPr txBox="1"/>
          <p:nvPr/>
        </p:nvSpPr>
        <p:spPr>
          <a:xfrm>
            <a:off x="4791949" y="3812882"/>
            <a:ext cx="8418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2237"/>
                </a:solidFill>
              </a:rPr>
              <a:t>638.1</a:t>
            </a:r>
            <a:endParaRPr lang="ru-RU" sz="1600" b="1" dirty="0">
              <a:solidFill>
                <a:srgbClr val="002237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D94C539-1940-405E-9F42-D1D097104AB5}"/>
              </a:ext>
            </a:extLst>
          </p:cNvPr>
          <p:cNvSpPr txBox="1"/>
          <p:nvPr/>
        </p:nvSpPr>
        <p:spPr>
          <a:xfrm>
            <a:off x="3928879" y="3998689"/>
            <a:ext cx="8418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2237"/>
                </a:solidFill>
              </a:rPr>
              <a:t>562.2</a:t>
            </a:r>
            <a:endParaRPr lang="ru-RU" sz="1600" b="1" dirty="0">
              <a:solidFill>
                <a:srgbClr val="002237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675CFB3-C14D-415A-A007-1AE94807A851}"/>
              </a:ext>
            </a:extLst>
          </p:cNvPr>
          <p:cNvSpPr txBox="1"/>
          <p:nvPr/>
        </p:nvSpPr>
        <p:spPr>
          <a:xfrm>
            <a:off x="3077473" y="4045484"/>
            <a:ext cx="8418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2237"/>
                </a:solidFill>
              </a:rPr>
              <a:t>526.9</a:t>
            </a:r>
            <a:endParaRPr lang="ru-RU" sz="1600" b="1" dirty="0">
              <a:solidFill>
                <a:srgbClr val="002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78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261832BD-62D8-42E7-9D9F-FB6911194DDE}"/>
              </a:ext>
            </a:extLst>
          </p:cNvPr>
          <p:cNvSpPr txBox="1"/>
          <p:nvPr/>
        </p:nvSpPr>
        <p:spPr>
          <a:xfrm>
            <a:off x="197963" y="256210"/>
            <a:ext cx="9984254" cy="4924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defPPr>
              <a:defRPr lang="ru-RU"/>
            </a:defPPr>
            <a:lvl1pPr defTabSz="914217">
              <a:lnSpc>
                <a:spcPts val="3299"/>
              </a:lnSpc>
              <a:spcBef>
                <a:spcPct val="0"/>
              </a:spcBef>
              <a:spcAft>
                <a:spcPts val="1800"/>
              </a:spcAft>
              <a:buNone/>
              <a:defRPr sz="3200" b="1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Voice2Med </a:t>
            </a:r>
            <a:r>
              <a:rPr lang="ru-RU" dirty="0"/>
              <a:t>в 65 регионах РФ</a:t>
            </a:r>
          </a:p>
        </p:txBody>
      </p:sp>
      <p:grpSp>
        <p:nvGrpSpPr>
          <p:cNvPr id="157" name="Группа 231">
            <a:extLst>
              <a:ext uri="{FF2B5EF4-FFF2-40B4-BE49-F238E27FC236}">
                <a16:creationId xmlns:a16="http://schemas.microsoft.com/office/drawing/2014/main" id="{49945274-365B-49E9-B631-0091F83C1B61}"/>
              </a:ext>
            </a:extLst>
          </p:cNvPr>
          <p:cNvGrpSpPr>
            <a:grpSpLocks/>
          </p:cNvGrpSpPr>
          <p:nvPr/>
        </p:nvGrpSpPr>
        <p:grpSpPr bwMode="auto">
          <a:xfrm>
            <a:off x="6402" y="1293570"/>
            <a:ext cx="9177350" cy="5104285"/>
            <a:chOff x="246063" y="1136651"/>
            <a:chExt cx="5905499" cy="3284538"/>
          </a:xfrm>
          <a:solidFill>
            <a:srgbClr val="C3CCD3"/>
          </a:solidFill>
        </p:grpSpPr>
        <p:sp>
          <p:nvSpPr>
            <p:cNvPr id="158" name="Freeform 6">
              <a:extLst>
                <a:ext uri="{FF2B5EF4-FFF2-40B4-BE49-F238E27FC236}">
                  <a16:creationId xmlns:a16="http://schemas.microsoft.com/office/drawing/2014/main" id="{F9CC6EEB-401C-4A82-860F-F48DCEA87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5250" y="3313113"/>
              <a:ext cx="34925" cy="44450"/>
            </a:xfrm>
            <a:custGeom>
              <a:avLst/>
              <a:gdLst>
                <a:gd name="T0" fmla="*/ 2147483646 w 22"/>
                <a:gd name="T1" fmla="*/ 0 h 28"/>
                <a:gd name="T2" fmla="*/ 2147483646 w 22"/>
                <a:gd name="T3" fmla="*/ 2147483646 h 28"/>
                <a:gd name="T4" fmla="*/ 0 w 22"/>
                <a:gd name="T5" fmla="*/ 2147483646 h 28"/>
                <a:gd name="T6" fmla="*/ 2147483646 w 22"/>
                <a:gd name="T7" fmla="*/ 2147483646 h 28"/>
                <a:gd name="T8" fmla="*/ 2147483646 w 22"/>
                <a:gd name="T9" fmla="*/ 2147483646 h 28"/>
                <a:gd name="T10" fmla="*/ 2147483646 w 22"/>
                <a:gd name="T11" fmla="*/ 2147483646 h 28"/>
                <a:gd name="T12" fmla="*/ 2147483646 w 22"/>
                <a:gd name="T13" fmla="*/ 2147483646 h 28"/>
                <a:gd name="T14" fmla="*/ 2147483646 w 22"/>
                <a:gd name="T15" fmla="*/ 2147483646 h 28"/>
                <a:gd name="T16" fmla="*/ 2147483646 w 22"/>
                <a:gd name="T17" fmla="*/ 0 h 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" h="28">
                  <a:moveTo>
                    <a:pt x="15" y="0"/>
                  </a:moveTo>
                  <a:lnTo>
                    <a:pt x="22" y="28"/>
                  </a:lnTo>
                  <a:lnTo>
                    <a:pt x="0" y="26"/>
                  </a:lnTo>
                  <a:lnTo>
                    <a:pt x="1" y="25"/>
                  </a:lnTo>
                  <a:lnTo>
                    <a:pt x="2" y="23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1" y="17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59" name="Freeform 7">
              <a:extLst>
                <a:ext uri="{FF2B5EF4-FFF2-40B4-BE49-F238E27FC236}">
                  <a16:creationId xmlns:a16="http://schemas.microsoft.com/office/drawing/2014/main" id="{9A240A39-9402-4E33-B17A-9D9A5B133E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3500" y="3340101"/>
              <a:ext cx="14287" cy="22225"/>
            </a:xfrm>
            <a:custGeom>
              <a:avLst/>
              <a:gdLst>
                <a:gd name="T0" fmla="*/ 2147483646 w 9"/>
                <a:gd name="T1" fmla="*/ 0 h 14"/>
                <a:gd name="T2" fmla="*/ 2147483646 w 9"/>
                <a:gd name="T3" fmla="*/ 2147483646 h 14"/>
                <a:gd name="T4" fmla="*/ 2147483646 w 9"/>
                <a:gd name="T5" fmla="*/ 2147483646 h 14"/>
                <a:gd name="T6" fmla="*/ 2147483646 w 9"/>
                <a:gd name="T7" fmla="*/ 2147483646 h 14"/>
                <a:gd name="T8" fmla="*/ 0 w 9"/>
                <a:gd name="T9" fmla="*/ 2147483646 h 14"/>
                <a:gd name="T10" fmla="*/ 2147483646 w 9"/>
                <a:gd name="T11" fmla="*/ 2147483646 h 14"/>
                <a:gd name="T12" fmla="*/ 2147483646 w 9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" h="14">
                  <a:moveTo>
                    <a:pt x="9" y="0"/>
                  </a:moveTo>
                  <a:lnTo>
                    <a:pt x="8" y="14"/>
                  </a:lnTo>
                  <a:lnTo>
                    <a:pt x="7" y="13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4" y="5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60" name="Freeform 8">
              <a:extLst>
                <a:ext uri="{FF2B5EF4-FFF2-40B4-BE49-F238E27FC236}">
                  <a16:creationId xmlns:a16="http://schemas.microsoft.com/office/drawing/2014/main" id="{14A3E547-8CFA-4CCD-B243-34BB82BD3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2000" y="1651001"/>
              <a:ext cx="22225" cy="19050"/>
            </a:xfrm>
            <a:custGeom>
              <a:avLst/>
              <a:gdLst>
                <a:gd name="T0" fmla="*/ 2147483646 w 14"/>
                <a:gd name="T1" fmla="*/ 0 h 12"/>
                <a:gd name="T2" fmla="*/ 2147483646 w 14"/>
                <a:gd name="T3" fmla="*/ 0 h 12"/>
                <a:gd name="T4" fmla="*/ 2147483646 w 14"/>
                <a:gd name="T5" fmla="*/ 0 h 12"/>
                <a:gd name="T6" fmla="*/ 2147483646 w 14"/>
                <a:gd name="T7" fmla="*/ 2147483646 h 12"/>
                <a:gd name="T8" fmla="*/ 2147483646 w 14"/>
                <a:gd name="T9" fmla="*/ 2147483646 h 12"/>
                <a:gd name="T10" fmla="*/ 2147483646 w 14"/>
                <a:gd name="T11" fmla="*/ 2147483646 h 12"/>
                <a:gd name="T12" fmla="*/ 2147483646 w 14"/>
                <a:gd name="T13" fmla="*/ 2147483646 h 12"/>
                <a:gd name="T14" fmla="*/ 2147483646 w 14"/>
                <a:gd name="T15" fmla="*/ 2147483646 h 12"/>
                <a:gd name="T16" fmla="*/ 2147483646 w 14"/>
                <a:gd name="T17" fmla="*/ 2147483646 h 12"/>
                <a:gd name="T18" fmla="*/ 2147483646 w 14"/>
                <a:gd name="T19" fmla="*/ 2147483646 h 12"/>
                <a:gd name="T20" fmla="*/ 2147483646 w 14"/>
                <a:gd name="T21" fmla="*/ 2147483646 h 12"/>
                <a:gd name="T22" fmla="*/ 2147483646 w 14"/>
                <a:gd name="T23" fmla="*/ 2147483646 h 12"/>
                <a:gd name="T24" fmla="*/ 2147483646 w 14"/>
                <a:gd name="T25" fmla="*/ 2147483646 h 12"/>
                <a:gd name="T26" fmla="*/ 2147483646 w 14"/>
                <a:gd name="T27" fmla="*/ 2147483646 h 12"/>
                <a:gd name="T28" fmla="*/ 0 w 14"/>
                <a:gd name="T29" fmla="*/ 2147483646 h 12"/>
                <a:gd name="T30" fmla="*/ 0 w 14"/>
                <a:gd name="T31" fmla="*/ 2147483646 h 12"/>
                <a:gd name="T32" fmla="*/ 2147483646 w 14"/>
                <a:gd name="T33" fmla="*/ 2147483646 h 12"/>
                <a:gd name="T34" fmla="*/ 2147483646 w 14"/>
                <a:gd name="T35" fmla="*/ 0 h 12"/>
                <a:gd name="T36" fmla="*/ 2147483646 w 14"/>
                <a:gd name="T37" fmla="*/ 0 h 12"/>
                <a:gd name="T38" fmla="*/ 2147483646 w 14"/>
                <a:gd name="T39" fmla="*/ 0 h 1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4" h="12">
                  <a:moveTo>
                    <a:pt x="6" y="0"/>
                  </a:moveTo>
                  <a:lnTo>
                    <a:pt x="8" y="0"/>
                  </a:lnTo>
                  <a:lnTo>
                    <a:pt x="9" y="2"/>
                  </a:lnTo>
                  <a:lnTo>
                    <a:pt x="10" y="4"/>
                  </a:lnTo>
                  <a:lnTo>
                    <a:pt x="13" y="5"/>
                  </a:lnTo>
                  <a:lnTo>
                    <a:pt x="14" y="7"/>
                  </a:lnTo>
                  <a:lnTo>
                    <a:pt x="13" y="8"/>
                  </a:lnTo>
                  <a:lnTo>
                    <a:pt x="12" y="9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7" y="12"/>
                  </a:lnTo>
                  <a:lnTo>
                    <a:pt x="4" y="11"/>
                  </a:lnTo>
                  <a:lnTo>
                    <a:pt x="1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0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61" name="Freeform 9">
              <a:extLst>
                <a:ext uri="{FF2B5EF4-FFF2-40B4-BE49-F238E27FC236}">
                  <a16:creationId xmlns:a16="http://schemas.microsoft.com/office/drawing/2014/main" id="{1DAC910D-605F-468D-AB78-04E76FF75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3113" y="1762126"/>
              <a:ext cx="39687" cy="39688"/>
            </a:xfrm>
            <a:custGeom>
              <a:avLst/>
              <a:gdLst>
                <a:gd name="T0" fmla="*/ 2147483646 w 25"/>
                <a:gd name="T1" fmla="*/ 0 h 25"/>
                <a:gd name="T2" fmla="*/ 2147483646 w 25"/>
                <a:gd name="T3" fmla="*/ 2147483646 h 25"/>
                <a:gd name="T4" fmla="*/ 2147483646 w 25"/>
                <a:gd name="T5" fmla="*/ 2147483646 h 25"/>
                <a:gd name="T6" fmla="*/ 2147483646 w 25"/>
                <a:gd name="T7" fmla="*/ 2147483646 h 25"/>
                <a:gd name="T8" fmla="*/ 2147483646 w 25"/>
                <a:gd name="T9" fmla="*/ 2147483646 h 25"/>
                <a:gd name="T10" fmla="*/ 2147483646 w 25"/>
                <a:gd name="T11" fmla="*/ 2147483646 h 25"/>
                <a:gd name="T12" fmla="*/ 2147483646 w 25"/>
                <a:gd name="T13" fmla="*/ 2147483646 h 25"/>
                <a:gd name="T14" fmla="*/ 2147483646 w 25"/>
                <a:gd name="T15" fmla="*/ 2147483646 h 25"/>
                <a:gd name="T16" fmla="*/ 2147483646 w 25"/>
                <a:gd name="T17" fmla="*/ 2147483646 h 25"/>
                <a:gd name="T18" fmla="*/ 2147483646 w 25"/>
                <a:gd name="T19" fmla="*/ 2147483646 h 25"/>
                <a:gd name="T20" fmla="*/ 2147483646 w 25"/>
                <a:gd name="T21" fmla="*/ 2147483646 h 25"/>
                <a:gd name="T22" fmla="*/ 2147483646 w 25"/>
                <a:gd name="T23" fmla="*/ 2147483646 h 25"/>
                <a:gd name="T24" fmla="*/ 2147483646 w 25"/>
                <a:gd name="T25" fmla="*/ 2147483646 h 25"/>
                <a:gd name="T26" fmla="*/ 2147483646 w 25"/>
                <a:gd name="T27" fmla="*/ 2147483646 h 25"/>
                <a:gd name="T28" fmla="*/ 2147483646 w 25"/>
                <a:gd name="T29" fmla="*/ 2147483646 h 25"/>
                <a:gd name="T30" fmla="*/ 2147483646 w 25"/>
                <a:gd name="T31" fmla="*/ 2147483646 h 25"/>
                <a:gd name="T32" fmla="*/ 2147483646 w 25"/>
                <a:gd name="T33" fmla="*/ 2147483646 h 25"/>
                <a:gd name="T34" fmla="*/ 2147483646 w 25"/>
                <a:gd name="T35" fmla="*/ 2147483646 h 25"/>
                <a:gd name="T36" fmla="*/ 2147483646 w 25"/>
                <a:gd name="T37" fmla="*/ 2147483646 h 25"/>
                <a:gd name="T38" fmla="*/ 2147483646 w 25"/>
                <a:gd name="T39" fmla="*/ 2147483646 h 25"/>
                <a:gd name="T40" fmla="*/ 2147483646 w 25"/>
                <a:gd name="T41" fmla="*/ 2147483646 h 25"/>
                <a:gd name="T42" fmla="*/ 2147483646 w 25"/>
                <a:gd name="T43" fmla="*/ 2147483646 h 25"/>
                <a:gd name="T44" fmla="*/ 2147483646 w 25"/>
                <a:gd name="T45" fmla="*/ 2147483646 h 25"/>
                <a:gd name="T46" fmla="*/ 0 w 25"/>
                <a:gd name="T47" fmla="*/ 2147483646 h 25"/>
                <a:gd name="T48" fmla="*/ 0 w 25"/>
                <a:gd name="T49" fmla="*/ 2147483646 h 25"/>
                <a:gd name="T50" fmla="*/ 0 w 25"/>
                <a:gd name="T51" fmla="*/ 2147483646 h 25"/>
                <a:gd name="T52" fmla="*/ 0 w 25"/>
                <a:gd name="T53" fmla="*/ 2147483646 h 25"/>
                <a:gd name="T54" fmla="*/ 0 w 25"/>
                <a:gd name="T55" fmla="*/ 2147483646 h 25"/>
                <a:gd name="T56" fmla="*/ 0 w 25"/>
                <a:gd name="T57" fmla="*/ 2147483646 h 25"/>
                <a:gd name="T58" fmla="*/ 2147483646 w 25"/>
                <a:gd name="T59" fmla="*/ 2147483646 h 25"/>
                <a:gd name="T60" fmla="*/ 2147483646 w 25"/>
                <a:gd name="T61" fmla="*/ 2147483646 h 25"/>
                <a:gd name="T62" fmla="*/ 2147483646 w 25"/>
                <a:gd name="T63" fmla="*/ 2147483646 h 25"/>
                <a:gd name="T64" fmla="*/ 2147483646 w 25"/>
                <a:gd name="T65" fmla="*/ 0 h 25"/>
                <a:gd name="T66" fmla="*/ 2147483646 w 25"/>
                <a:gd name="T67" fmla="*/ 0 h 2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5" h="25">
                  <a:moveTo>
                    <a:pt x="7" y="0"/>
                  </a:moveTo>
                  <a:lnTo>
                    <a:pt x="9" y="2"/>
                  </a:lnTo>
                  <a:lnTo>
                    <a:pt x="12" y="3"/>
                  </a:lnTo>
                  <a:lnTo>
                    <a:pt x="16" y="4"/>
                  </a:lnTo>
                  <a:lnTo>
                    <a:pt x="19" y="5"/>
                  </a:lnTo>
                  <a:lnTo>
                    <a:pt x="23" y="7"/>
                  </a:lnTo>
                  <a:lnTo>
                    <a:pt x="24" y="11"/>
                  </a:lnTo>
                  <a:lnTo>
                    <a:pt x="25" y="14"/>
                  </a:lnTo>
                  <a:lnTo>
                    <a:pt x="24" y="14"/>
                  </a:lnTo>
                  <a:lnTo>
                    <a:pt x="24" y="15"/>
                  </a:lnTo>
                  <a:lnTo>
                    <a:pt x="23" y="17"/>
                  </a:lnTo>
                  <a:lnTo>
                    <a:pt x="20" y="20"/>
                  </a:lnTo>
                  <a:lnTo>
                    <a:pt x="19" y="22"/>
                  </a:lnTo>
                  <a:lnTo>
                    <a:pt x="17" y="23"/>
                  </a:lnTo>
                  <a:lnTo>
                    <a:pt x="16" y="25"/>
                  </a:lnTo>
                  <a:lnTo>
                    <a:pt x="15" y="25"/>
                  </a:lnTo>
                  <a:lnTo>
                    <a:pt x="14" y="25"/>
                  </a:lnTo>
                  <a:lnTo>
                    <a:pt x="11" y="24"/>
                  </a:lnTo>
                  <a:lnTo>
                    <a:pt x="10" y="22"/>
                  </a:lnTo>
                  <a:lnTo>
                    <a:pt x="10" y="20"/>
                  </a:lnTo>
                  <a:lnTo>
                    <a:pt x="7" y="19"/>
                  </a:lnTo>
                  <a:lnTo>
                    <a:pt x="3" y="17"/>
                  </a:lnTo>
                  <a:lnTo>
                    <a:pt x="1" y="15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1" y="3"/>
                  </a:lnTo>
                  <a:lnTo>
                    <a:pt x="2" y="2"/>
                  </a:lnTo>
                  <a:lnTo>
                    <a:pt x="3" y="2"/>
                  </a:lnTo>
                  <a:lnTo>
                    <a:pt x="5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62" name="Freeform 10">
              <a:extLst>
                <a:ext uri="{FF2B5EF4-FFF2-40B4-BE49-F238E27FC236}">
                  <a16:creationId xmlns:a16="http://schemas.microsoft.com/office/drawing/2014/main" id="{F03D1E56-B008-46EC-839A-F7C1EE612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7875" y="1651001"/>
              <a:ext cx="96837" cy="119063"/>
            </a:xfrm>
            <a:custGeom>
              <a:avLst/>
              <a:gdLst>
                <a:gd name="T0" fmla="*/ 2147483646 w 61"/>
                <a:gd name="T1" fmla="*/ 2147483646 h 75"/>
                <a:gd name="T2" fmla="*/ 2147483646 w 61"/>
                <a:gd name="T3" fmla="*/ 2147483646 h 75"/>
                <a:gd name="T4" fmla="*/ 2147483646 w 61"/>
                <a:gd name="T5" fmla="*/ 2147483646 h 75"/>
                <a:gd name="T6" fmla="*/ 2147483646 w 61"/>
                <a:gd name="T7" fmla="*/ 2147483646 h 75"/>
                <a:gd name="T8" fmla="*/ 2147483646 w 61"/>
                <a:gd name="T9" fmla="*/ 2147483646 h 75"/>
                <a:gd name="T10" fmla="*/ 2147483646 w 61"/>
                <a:gd name="T11" fmla="*/ 2147483646 h 75"/>
                <a:gd name="T12" fmla="*/ 2147483646 w 61"/>
                <a:gd name="T13" fmla="*/ 2147483646 h 75"/>
                <a:gd name="T14" fmla="*/ 2147483646 w 61"/>
                <a:gd name="T15" fmla="*/ 2147483646 h 75"/>
                <a:gd name="T16" fmla="*/ 2147483646 w 61"/>
                <a:gd name="T17" fmla="*/ 2147483646 h 75"/>
                <a:gd name="T18" fmla="*/ 2147483646 w 61"/>
                <a:gd name="T19" fmla="*/ 2147483646 h 75"/>
                <a:gd name="T20" fmla="*/ 2147483646 w 61"/>
                <a:gd name="T21" fmla="*/ 2147483646 h 75"/>
                <a:gd name="T22" fmla="*/ 2147483646 w 61"/>
                <a:gd name="T23" fmla="*/ 2147483646 h 75"/>
                <a:gd name="T24" fmla="*/ 2147483646 w 61"/>
                <a:gd name="T25" fmla="*/ 2147483646 h 75"/>
                <a:gd name="T26" fmla="*/ 2147483646 w 61"/>
                <a:gd name="T27" fmla="*/ 2147483646 h 75"/>
                <a:gd name="T28" fmla="*/ 2147483646 w 61"/>
                <a:gd name="T29" fmla="*/ 2147483646 h 75"/>
                <a:gd name="T30" fmla="*/ 2147483646 w 61"/>
                <a:gd name="T31" fmla="*/ 2147483646 h 75"/>
                <a:gd name="T32" fmla="*/ 2147483646 w 61"/>
                <a:gd name="T33" fmla="*/ 2147483646 h 75"/>
                <a:gd name="T34" fmla="*/ 2147483646 w 61"/>
                <a:gd name="T35" fmla="*/ 2147483646 h 75"/>
                <a:gd name="T36" fmla="*/ 2147483646 w 61"/>
                <a:gd name="T37" fmla="*/ 2147483646 h 75"/>
                <a:gd name="T38" fmla="*/ 2147483646 w 61"/>
                <a:gd name="T39" fmla="*/ 2147483646 h 75"/>
                <a:gd name="T40" fmla="*/ 2147483646 w 61"/>
                <a:gd name="T41" fmla="*/ 2147483646 h 75"/>
                <a:gd name="T42" fmla="*/ 0 w 61"/>
                <a:gd name="T43" fmla="*/ 2147483646 h 75"/>
                <a:gd name="T44" fmla="*/ 2147483646 w 61"/>
                <a:gd name="T45" fmla="*/ 2147483646 h 75"/>
                <a:gd name="T46" fmla="*/ 2147483646 w 61"/>
                <a:gd name="T47" fmla="*/ 2147483646 h 75"/>
                <a:gd name="T48" fmla="*/ 2147483646 w 61"/>
                <a:gd name="T49" fmla="*/ 2147483646 h 75"/>
                <a:gd name="T50" fmla="*/ 2147483646 w 61"/>
                <a:gd name="T51" fmla="*/ 2147483646 h 75"/>
                <a:gd name="T52" fmla="*/ 2147483646 w 61"/>
                <a:gd name="T53" fmla="*/ 2147483646 h 75"/>
                <a:gd name="T54" fmla="*/ 2147483646 w 61"/>
                <a:gd name="T55" fmla="*/ 2147483646 h 75"/>
                <a:gd name="T56" fmla="*/ 2147483646 w 61"/>
                <a:gd name="T57" fmla="*/ 2147483646 h 75"/>
                <a:gd name="T58" fmla="*/ 2147483646 w 61"/>
                <a:gd name="T59" fmla="*/ 2147483646 h 75"/>
                <a:gd name="T60" fmla="*/ 2147483646 w 61"/>
                <a:gd name="T61" fmla="*/ 2147483646 h 75"/>
                <a:gd name="T62" fmla="*/ 2147483646 w 61"/>
                <a:gd name="T63" fmla="*/ 2147483646 h 75"/>
                <a:gd name="T64" fmla="*/ 2147483646 w 61"/>
                <a:gd name="T65" fmla="*/ 2147483646 h 75"/>
                <a:gd name="T66" fmla="*/ 2147483646 w 61"/>
                <a:gd name="T67" fmla="*/ 2147483646 h 75"/>
                <a:gd name="T68" fmla="*/ 2147483646 w 61"/>
                <a:gd name="T69" fmla="*/ 2147483646 h 75"/>
                <a:gd name="T70" fmla="*/ 2147483646 w 61"/>
                <a:gd name="T71" fmla="*/ 2147483646 h 75"/>
                <a:gd name="T72" fmla="*/ 2147483646 w 61"/>
                <a:gd name="T73" fmla="*/ 2147483646 h 75"/>
                <a:gd name="T74" fmla="*/ 2147483646 w 61"/>
                <a:gd name="T75" fmla="*/ 0 h 7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61" h="75">
                  <a:moveTo>
                    <a:pt x="41" y="0"/>
                  </a:moveTo>
                  <a:lnTo>
                    <a:pt x="44" y="3"/>
                  </a:lnTo>
                  <a:lnTo>
                    <a:pt x="47" y="9"/>
                  </a:lnTo>
                  <a:lnTo>
                    <a:pt x="50" y="16"/>
                  </a:lnTo>
                  <a:lnTo>
                    <a:pt x="52" y="20"/>
                  </a:lnTo>
                  <a:lnTo>
                    <a:pt x="56" y="21"/>
                  </a:lnTo>
                  <a:lnTo>
                    <a:pt x="58" y="22"/>
                  </a:lnTo>
                  <a:lnTo>
                    <a:pt x="60" y="24"/>
                  </a:lnTo>
                  <a:lnTo>
                    <a:pt x="61" y="26"/>
                  </a:lnTo>
                  <a:lnTo>
                    <a:pt x="61" y="31"/>
                  </a:lnTo>
                  <a:lnTo>
                    <a:pt x="61" y="33"/>
                  </a:lnTo>
                  <a:lnTo>
                    <a:pt x="60" y="35"/>
                  </a:lnTo>
                  <a:lnTo>
                    <a:pt x="58" y="37"/>
                  </a:lnTo>
                  <a:lnTo>
                    <a:pt x="56" y="39"/>
                  </a:lnTo>
                  <a:lnTo>
                    <a:pt x="55" y="40"/>
                  </a:lnTo>
                  <a:lnTo>
                    <a:pt x="52" y="41"/>
                  </a:lnTo>
                  <a:lnTo>
                    <a:pt x="52" y="43"/>
                  </a:lnTo>
                  <a:lnTo>
                    <a:pt x="52" y="46"/>
                  </a:lnTo>
                  <a:lnTo>
                    <a:pt x="53" y="49"/>
                  </a:lnTo>
                  <a:lnTo>
                    <a:pt x="56" y="50"/>
                  </a:lnTo>
                  <a:lnTo>
                    <a:pt x="58" y="52"/>
                  </a:lnTo>
                  <a:lnTo>
                    <a:pt x="59" y="55"/>
                  </a:lnTo>
                  <a:lnTo>
                    <a:pt x="60" y="57"/>
                  </a:lnTo>
                  <a:lnTo>
                    <a:pt x="57" y="60"/>
                  </a:lnTo>
                  <a:lnTo>
                    <a:pt x="52" y="64"/>
                  </a:lnTo>
                  <a:lnTo>
                    <a:pt x="46" y="65"/>
                  </a:lnTo>
                  <a:lnTo>
                    <a:pt x="40" y="65"/>
                  </a:lnTo>
                  <a:lnTo>
                    <a:pt x="35" y="67"/>
                  </a:lnTo>
                  <a:lnTo>
                    <a:pt x="32" y="70"/>
                  </a:lnTo>
                  <a:lnTo>
                    <a:pt x="28" y="74"/>
                  </a:lnTo>
                  <a:lnTo>
                    <a:pt x="21" y="75"/>
                  </a:lnTo>
                  <a:lnTo>
                    <a:pt x="18" y="74"/>
                  </a:lnTo>
                  <a:lnTo>
                    <a:pt x="16" y="73"/>
                  </a:lnTo>
                  <a:lnTo>
                    <a:pt x="15" y="70"/>
                  </a:lnTo>
                  <a:lnTo>
                    <a:pt x="14" y="67"/>
                  </a:lnTo>
                  <a:lnTo>
                    <a:pt x="13" y="65"/>
                  </a:lnTo>
                  <a:lnTo>
                    <a:pt x="12" y="63"/>
                  </a:lnTo>
                  <a:lnTo>
                    <a:pt x="9" y="60"/>
                  </a:lnTo>
                  <a:lnTo>
                    <a:pt x="8" y="59"/>
                  </a:lnTo>
                  <a:lnTo>
                    <a:pt x="6" y="59"/>
                  </a:lnTo>
                  <a:lnTo>
                    <a:pt x="4" y="58"/>
                  </a:lnTo>
                  <a:lnTo>
                    <a:pt x="2" y="57"/>
                  </a:lnTo>
                  <a:lnTo>
                    <a:pt x="0" y="56"/>
                  </a:lnTo>
                  <a:lnTo>
                    <a:pt x="0" y="54"/>
                  </a:lnTo>
                  <a:lnTo>
                    <a:pt x="2" y="52"/>
                  </a:lnTo>
                  <a:lnTo>
                    <a:pt x="3" y="51"/>
                  </a:lnTo>
                  <a:lnTo>
                    <a:pt x="5" y="50"/>
                  </a:lnTo>
                  <a:lnTo>
                    <a:pt x="6" y="48"/>
                  </a:lnTo>
                  <a:lnTo>
                    <a:pt x="6" y="44"/>
                  </a:lnTo>
                  <a:lnTo>
                    <a:pt x="9" y="44"/>
                  </a:lnTo>
                  <a:lnTo>
                    <a:pt x="13" y="42"/>
                  </a:lnTo>
                  <a:lnTo>
                    <a:pt x="15" y="39"/>
                  </a:lnTo>
                  <a:lnTo>
                    <a:pt x="17" y="34"/>
                  </a:lnTo>
                  <a:lnTo>
                    <a:pt x="18" y="31"/>
                  </a:lnTo>
                  <a:lnTo>
                    <a:pt x="17" y="30"/>
                  </a:lnTo>
                  <a:lnTo>
                    <a:pt x="16" y="29"/>
                  </a:lnTo>
                  <a:lnTo>
                    <a:pt x="15" y="28"/>
                  </a:lnTo>
                  <a:lnTo>
                    <a:pt x="14" y="25"/>
                  </a:lnTo>
                  <a:lnTo>
                    <a:pt x="13" y="24"/>
                  </a:lnTo>
                  <a:lnTo>
                    <a:pt x="13" y="22"/>
                  </a:lnTo>
                  <a:lnTo>
                    <a:pt x="14" y="20"/>
                  </a:lnTo>
                  <a:lnTo>
                    <a:pt x="16" y="16"/>
                  </a:lnTo>
                  <a:lnTo>
                    <a:pt x="18" y="14"/>
                  </a:lnTo>
                  <a:lnTo>
                    <a:pt x="22" y="13"/>
                  </a:lnTo>
                  <a:lnTo>
                    <a:pt x="25" y="12"/>
                  </a:lnTo>
                  <a:lnTo>
                    <a:pt x="28" y="12"/>
                  </a:lnTo>
                  <a:lnTo>
                    <a:pt x="29" y="11"/>
                  </a:lnTo>
                  <a:lnTo>
                    <a:pt x="30" y="9"/>
                  </a:lnTo>
                  <a:lnTo>
                    <a:pt x="32" y="7"/>
                  </a:lnTo>
                  <a:lnTo>
                    <a:pt x="34" y="6"/>
                  </a:lnTo>
                  <a:lnTo>
                    <a:pt x="35" y="5"/>
                  </a:lnTo>
                  <a:lnTo>
                    <a:pt x="37" y="5"/>
                  </a:lnTo>
                  <a:lnTo>
                    <a:pt x="37" y="4"/>
                  </a:lnTo>
                  <a:lnTo>
                    <a:pt x="37" y="3"/>
                  </a:lnTo>
                  <a:lnTo>
                    <a:pt x="38" y="2"/>
                  </a:lnTo>
                  <a:lnTo>
                    <a:pt x="39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63" name="Freeform 11">
              <a:extLst>
                <a:ext uri="{FF2B5EF4-FFF2-40B4-BE49-F238E27FC236}">
                  <a16:creationId xmlns:a16="http://schemas.microsoft.com/office/drawing/2014/main" id="{9E29A863-73BC-4776-B6D6-97C6C5ACB2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3275" y="1757363"/>
              <a:ext cx="107950" cy="125413"/>
            </a:xfrm>
            <a:custGeom>
              <a:avLst/>
              <a:gdLst>
                <a:gd name="T0" fmla="*/ 2147483646 w 68"/>
                <a:gd name="T1" fmla="*/ 2147483646 h 79"/>
                <a:gd name="T2" fmla="*/ 2147483646 w 68"/>
                <a:gd name="T3" fmla="*/ 2147483646 h 79"/>
                <a:gd name="T4" fmla="*/ 2147483646 w 68"/>
                <a:gd name="T5" fmla="*/ 2147483646 h 79"/>
                <a:gd name="T6" fmla="*/ 2147483646 w 68"/>
                <a:gd name="T7" fmla="*/ 2147483646 h 79"/>
                <a:gd name="T8" fmla="*/ 2147483646 w 68"/>
                <a:gd name="T9" fmla="*/ 2147483646 h 79"/>
                <a:gd name="T10" fmla="*/ 2147483646 w 68"/>
                <a:gd name="T11" fmla="*/ 2147483646 h 79"/>
                <a:gd name="T12" fmla="*/ 2147483646 w 68"/>
                <a:gd name="T13" fmla="*/ 2147483646 h 79"/>
                <a:gd name="T14" fmla="*/ 2147483646 w 68"/>
                <a:gd name="T15" fmla="*/ 2147483646 h 79"/>
                <a:gd name="T16" fmla="*/ 2147483646 w 68"/>
                <a:gd name="T17" fmla="*/ 2147483646 h 79"/>
                <a:gd name="T18" fmla="*/ 2147483646 w 68"/>
                <a:gd name="T19" fmla="*/ 2147483646 h 79"/>
                <a:gd name="T20" fmla="*/ 2147483646 w 68"/>
                <a:gd name="T21" fmla="*/ 2147483646 h 79"/>
                <a:gd name="T22" fmla="*/ 2147483646 w 68"/>
                <a:gd name="T23" fmla="*/ 2147483646 h 79"/>
                <a:gd name="T24" fmla="*/ 2147483646 w 68"/>
                <a:gd name="T25" fmla="*/ 2147483646 h 79"/>
                <a:gd name="T26" fmla="*/ 2147483646 w 68"/>
                <a:gd name="T27" fmla="*/ 2147483646 h 79"/>
                <a:gd name="T28" fmla="*/ 2147483646 w 68"/>
                <a:gd name="T29" fmla="*/ 2147483646 h 79"/>
                <a:gd name="T30" fmla="*/ 2147483646 w 68"/>
                <a:gd name="T31" fmla="*/ 2147483646 h 79"/>
                <a:gd name="T32" fmla="*/ 2147483646 w 68"/>
                <a:gd name="T33" fmla="*/ 2147483646 h 79"/>
                <a:gd name="T34" fmla="*/ 2147483646 w 68"/>
                <a:gd name="T35" fmla="*/ 2147483646 h 79"/>
                <a:gd name="T36" fmla="*/ 2147483646 w 68"/>
                <a:gd name="T37" fmla="*/ 2147483646 h 79"/>
                <a:gd name="T38" fmla="*/ 2147483646 w 68"/>
                <a:gd name="T39" fmla="*/ 2147483646 h 79"/>
                <a:gd name="T40" fmla="*/ 2147483646 w 68"/>
                <a:gd name="T41" fmla="*/ 2147483646 h 79"/>
                <a:gd name="T42" fmla="*/ 2147483646 w 68"/>
                <a:gd name="T43" fmla="*/ 2147483646 h 79"/>
                <a:gd name="T44" fmla="*/ 2147483646 w 68"/>
                <a:gd name="T45" fmla="*/ 2147483646 h 79"/>
                <a:gd name="T46" fmla="*/ 2147483646 w 68"/>
                <a:gd name="T47" fmla="*/ 2147483646 h 79"/>
                <a:gd name="T48" fmla="*/ 2147483646 w 68"/>
                <a:gd name="T49" fmla="*/ 2147483646 h 79"/>
                <a:gd name="T50" fmla="*/ 2147483646 w 68"/>
                <a:gd name="T51" fmla="*/ 2147483646 h 79"/>
                <a:gd name="T52" fmla="*/ 2147483646 w 68"/>
                <a:gd name="T53" fmla="*/ 2147483646 h 79"/>
                <a:gd name="T54" fmla="*/ 2147483646 w 68"/>
                <a:gd name="T55" fmla="*/ 2147483646 h 79"/>
                <a:gd name="T56" fmla="*/ 2147483646 w 68"/>
                <a:gd name="T57" fmla="*/ 2147483646 h 79"/>
                <a:gd name="T58" fmla="*/ 2147483646 w 68"/>
                <a:gd name="T59" fmla="*/ 2147483646 h 79"/>
                <a:gd name="T60" fmla="*/ 2147483646 w 68"/>
                <a:gd name="T61" fmla="*/ 2147483646 h 79"/>
                <a:gd name="T62" fmla="*/ 2147483646 w 68"/>
                <a:gd name="T63" fmla="*/ 2147483646 h 79"/>
                <a:gd name="T64" fmla="*/ 2147483646 w 68"/>
                <a:gd name="T65" fmla="*/ 2147483646 h 79"/>
                <a:gd name="T66" fmla="*/ 2147483646 w 68"/>
                <a:gd name="T67" fmla="*/ 2147483646 h 79"/>
                <a:gd name="T68" fmla="*/ 2147483646 w 68"/>
                <a:gd name="T69" fmla="*/ 2147483646 h 79"/>
                <a:gd name="T70" fmla="*/ 2147483646 w 68"/>
                <a:gd name="T71" fmla="*/ 2147483646 h 79"/>
                <a:gd name="T72" fmla="*/ 2147483646 w 68"/>
                <a:gd name="T73" fmla="*/ 2147483646 h 79"/>
                <a:gd name="T74" fmla="*/ 2147483646 w 68"/>
                <a:gd name="T75" fmla="*/ 2147483646 h 79"/>
                <a:gd name="T76" fmla="*/ 2147483646 w 68"/>
                <a:gd name="T77" fmla="*/ 2147483646 h 79"/>
                <a:gd name="T78" fmla="*/ 2147483646 w 68"/>
                <a:gd name="T79" fmla="*/ 2147483646 h 79"/>
                <a:gd name="T80" fmla="*/ 2147483646 w 68"/>
                <a:gd name="T81" fmla="*/ 0 h 7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68" h="79">
                  <a:moveTo>
                    <a:pt x="42" y="0"/>
                  </a:moveTo>
                  <a:lnTo>
                    <a:pt x="44" y="1"/>
                  </a:lnTo>
                  <a:lnTo>
                    <a:pt x="45" y="1"/>
                  </a:lnTo>
                  <a:lnTo>
                    <a:pt x="48" y="1"/>
                  </a:lnTo>
                  <a:lnTo>
                    <a:pt x="49" y="2"/>
                  </a:lnTo>
                  <a:lnTo>
                    <a:pt x="49" y="3"/>
                  </a:lnTo>
                  <a:lnTo>
                    <a:pt x="49" y="6"/>
                  </a:lnTo>
                  <a:lnTo>
                    <a:pt x="48" y="9"/>
                  </a:lnTo>
                  <a:lnTo>
                    <a:pt x="46" y="11"/>
                  </a:lnTo>
                  <a:lnTo>
                    <a:pt x="45" y="14"/>
                  </a:lnTo>
                  <a:lnTo>
                    <a:pt x="43" y="17"/>
                  </a:lnTo>
                  <a:lnTo>
                    <a:pt x="43" y="19"/>
                  </a:lnTo>
                  <a:lnTo>
                    <a:pt x="43" y="22"/>
                  </a:lnTo>
                  <a:lnTo>
                    <a:pt x="44" y="24"/>
                  </a:lnTo>
                  <a:lnTo>
                    <a:pt x="44" y="26"/>
                  </a:lnTo>
                  <a:lnTo>
                    <a:pt x="48" y="24"/>
                  </a:lnTo>
                  <a:lnTo>
                    <a:pt x="51" y="20"/>
                  </a:lnTo>
                  <a:lnTo>
                    <a:pt x="53" y="16"/>
                  </a:lnTo>
                  <a:lnTo>
                    <a:pt x="56" y="11"/>
                  </a:lnTo>
                  <a:lnTo>
                    <a:pt x="56" y="10"/>
                  </a:lnTo>
                  <a:lnTo>
                    <a:pt x="56" y="8"/>
                  </a:lnTo>
                  <a:lnTo>
                    <a:pt x="57" y="7"/>
                  </a:lnTo>
                  <a:lnTo>
                    <a:pt x="57" y="6"/>
                  </a:lnTo>
                  <a:lnTo>
                    <a:pt x="59" y="6"/>
                  </a:lnTo>
                  <a:lnTo>
                    <a:pt x="61" y="7"/>
                  </a:lnTo>
                  <a:lnTo>
                    <a:pt x="63" y="8"/>
                  </a:lnTo>
                  <a:lnTo>
                    <a:pt x="66" y="11"/>
                  </a:lnTo>
                  <a:lnTo>
                    <a:pt x="67" y="14"/>
                  </a:lnTo>
                  <a:lnTo>
                    <a:pt x="68" y="18"/>
                  </a:lnTo>
                  <a:lnTo>
                    <a:pt x="68" y="22"/>
                  </a:lnTo>
                  <a:lnTo>
                    <a:pt x="67" y="27"/>
                  </a:lnTo>
                  <a:lnTo>
                    <a:pt x="67" y="35"/>
                  </a:lnTo>
                  <a:lnTo>
                    <a:pt x="66" y="46"/>
                  </a:lnTo>
                  <a:lnTo>
                    <a:pt x="65" y="47"/>
                  </a:lnTo>
                  <a:lnTo>
                    <a:pt x="63" y="50"/>
                  </a:lnTo>
                  <a:lnTo>
                    <a:pt x="63" y="51"/>
                  </a:lnTo>
                  <a:lnTo>
                    <a:pt x="62" y="52"/>
                  </a:lnTo>
                  <a:lnTo>
                    <a:pt x="63" y="55"/>
                  </a:lnTo>
                  <a:lnTo>
                    <a:pt x="63" y="58"/>
                  </a:lnTo>
                  <a:lnTo>
                    <a:pt x="66" y="59"/>
                  </a:lnTo>
                  <a:lnTo>
                    <a:pt x="67" y="61"/>
                  </a:lnTo>
                  <a:lnTo>
                    <a:pt x="68" y="64"/>
                  </a:lnTo>
                  <a:lnTo>
                    <a:pt x="68" y="68"/>
                  </a:lnTo>
                  <a:lnTo>
                    <a:pt x="67" y="71"/>
                  </a:lnTo>
                  <a:lnTo>
                    <a:pt x="66" y="75"/>
                  </a:lnTo>
                  <a:lnTo>
                    <a:pt x="62" y="77"/>
                  </a:lnTo>
                  <a:lnTo>
                    <a:pt x="60" y="78"/>
                  </a:lnTo>
                  <a:lnTo>
                    <a:pt x="56" y="79"/>
                  </a:lnTo>
                  <a:lnTo>
                    <a:pt x="52" y="79"/>
                  </a:lnTo>
                  <a:lnTo>
                    <a:pt x="43" y="76"/>
                  </a:lnTo>
                  <a:lnTo>
                    <a:pt x="36" y="70"/>
                  </a:lnTo>
                  <a:lnTo>
                    <a:pt x="28" y="66"/>
                  </a:lnTo>
                  <a:lnTo>
                    <a:pt x="21" y="62"/>
                  </a:lnTo>
                  <a:lnTo>
                    <a:pt x="17" y="62"/>
                  </a:lnTo>
                  <a:lnTo>
                    <a:pt x="15" y="60"/>
                  </a:lnTo>
                  <a:lnTo>
                    <a:pt x="13" y="57"/>
                  </a:lnTo>
                  <a:lnTo>
                    <a:pt x="12" y="52"/>
                  </a:lnTo>
                  <a:lnTo>
                    <a:pt x="12" y="49"/>
                  </a:lnTo>
                  <a:lnTo>
                    <a:pt x="12" y="45"/>
                  </a:lnTo>
                  <a:lnTo>
                    <a:pt x="10" y="44"/>
                  </a:lnTo>
                  <a:lnTo>
                    <a:pt x="8" y="42"/>
                  </a:lnTo>
                  <a:lnTo>
                    <a:pt x="6" y="41"/>
                  </a:lnTo>
                  <a:lnTo>
                    <a:pt x="4" y="38"/>
                  </a:lnTo>
                  <a:lnTo>
                    <a:pt x="2" y="37"/>
                  </a:lnTo>
                  <a:lnTo>
                    <a:pt x="1" y="36"/>
                  </a:lnTo>
                  <a:lnTo>
                    <a:pt x="0" y="34"/>
                  </a:lnTo>
                  <a:lnTo>
                    <a:pt x="1" y="32"/>
                  </a:lnTo>
                  <a:lnTo>
                    <a:pt x="4" y="29"/>
                  </a:lnTo>
                  <a:lnTo>
                    <a:pt x="7" y="27"/>
                  </a:lnTo>
                  <a:lnTo>
                    <a:pt x="9" y="25"/>
                  </a:lnTo>
                  <a:lnTo>
                    <a:pt x="12" y="23"/>
                  </a:lnTo>
                  <a:lnTo>
                    <a:pt x="13" y="22"/>
                  </a:lnTo>
                  <a:lnTo>
                    <a:pt x="14" y="19"/>
                  </a:lnTo>
                  <a:lnTo>
                    <a:pt x="14" y="17"/>
                  </a:lnTo>
                  <a:lnTo>
                    <a:pt x="14" y="15"/>
                  </a:lnTo>
                  <a:lnTo>
                    <a:pt x="15" y="11"/>
                  </a:lnTo>
                  <a:lnTo>
                    <a:pt x="18" y="8"/>
                  </a:lnTo>
                  <a:lnTo>
                    <a:pt x="25" y="6"/>
                  </a:lnTo>
                  <a:lnTo>
                    <a:pt x="33" y="2"/>
                  </a:lnTo>
                  <a:lnTo>
                    <a:pt x="39" y="1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64" name="Freeform 12">
              <a:extLst>
                <a:ext uri="{FF2B5EF4-FFF2-40B4-BE49-F238E27FC236}">
                  <a16:creationId xmlns:a16="http://schemas.microsoft.com/office/drawing/2014/main" id="{828B171E-DF9D-4152-B185-E9E6C9FA6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9638" y="1822451"/>
              <a:ext cx="100012" cy="136525"/>
            </a:xfrm>
            <a:custGeom>
              <a:avLst/>
              <a:gdLst>
                <a:gd name="T0" fmla="*/ 2147483646 w 63"/>
                <a:gd name="T1" fmla="*/ 0 h 86"/>
                <a:gd name="T2" fmla="*/ 2147483646 w 63"/>
                <a:gd name="T3" fmla="*/ 2147483646 h 86"/>
                <a:gd name="T4" fmla="*/ 2147483646 w 63"/>
                <a:gd name="T5" fmla="*/ 2147483646 h 86"/>
                <a:gd name="T6" fmla="*/ 2147483646 w 63"/>
                <a:gd name="T7" fmla="*/ 2147483646 h 86"/>
                <a:gd name="T8" fmla="*/ 2147483646 w 63"/>
                <a:gd name="T9" fmla="*/ 2147483646 h 86"/>
                <a:gd name="T10" fmla="*/ 2147483646 w 63"/>
                <a:gd name="T11" fmla="*/ 2147483646 h 86"/>
                <a:gd name="T12" fmla="*/ 2147483646 w 63"/>
                <a:gd name="T13" fmla="*/ 2147483646 h 86"/>
                <a:gd name="T14" fmla="*/ 2147483646 w 63"/>
                <a:gd name="T15" fmla="*/ 2147483646 h 86"/>
                <a:gd name="T16" fmla="*/ 2147483646 w 63"/>
                <a:gd name="T17" fmla="*/ 2147483646 h 86"/>
                <a:gd name="T18" fmla="*/ 2147483646 w 63"/>
                <a:gd name="T19" fmla="*/ 2147483646 h 86"/>
                <a:gd name="T20" fmla="*/ 2147483646 w 63"/>
                <a:gd name="T21" fmla="*/ 2147483646 h 86"/>
                <a:gd name="T22" fmla="*/ 2147483646 w 63"/>
                <a:gd name="T23" fmla="*/ 2147483646 h 86"/>
                <a:gd name="T24" fmla="*/ 2147483646 w 63"/>
                <a:gd name="T25" fmla="*/ 2147483646 h 86"/>
                <a:gd name="T26" fmla="*/ 2147483646 w 63"/>
                <a:gd name="T27" fmla="*/ 2147483646 h 86"/>
                <a:gd name="T28" fmla="*/ 2147483646 w 63"/>
                <a:gd name="T29" fmla="*/ 2147483646 h 86"/>
                <a:gd name="T30" fmla="*/ 2147483646 w 63"/>
                <a:gd name="T31" fmla="*/ 2147483646 h 86"/>
                <a:gd name="T32" fmla="*/ 2147483646 w 63"/>
                <a:gd name="T33" fmla="*/ 2147483646 h 86"/>
                <a:gd name="T34" fmla="*/ 2147483646 w 63"/>
                <a:gd name="T35" fmla="*/ 2147483646 h 86"/>
                <a:gd name="T36" fmla="*/ 2147483646 w 63"/>
                <a:gd name="T37" fmla="*/ 2147483646 h 86"/>
                <a:gd name="T38" fmla="*/ 2147483646 w 63"/>
                <a:gd name="T39" fmla="*/ 2147483646 h 86"/>
                <a:gd name="T40" fmla="*/ 2147483646 w 63"/>
                <a:gd name="T41" fmla="*/ 2147483646 h 86"/>
                <a:gd name="T42" fmla="*/ 2147483646 w 63"/>
                <a:gd name="T43" fmla="*/ 2147483646 h 86"/>
                <a:gd name="T44" fmla="*/ 2147483646 w 63"/>
                <a:gd name="T45" fmla="*/ 2147483646 h 86"/>
                <a:gd name="T46" fmla="*/ 2147483646 w 63"/>
                <a:gd name="T47" fmla="*/ 2147483646 h 86"/>
                <a:gd name="T48" fmla="*/ 2147483646 w 63"/>
                <a:gd name="T49" fmla="*/ 2147483646 h 86"/>
                <a:gd name="T50" fmla="*/ 2147483646 w 63"/>
                <a:gd name="T51" fmla="*/ 2147483646 h 86"/>
                <a:gd name="T52" fmla="*/ 2147483646 w 63"/>
                <a:gd name="T53" fmla="*/ 2147483646 h 86"/>
                <a:gd name="T54" fmla="*/ 2147483646 w 63"/>
                <a:gd name="T55" fmla="*/ 2147483646 h 86"/>
                <a:gd name="T56" fmla="*/ 2147483646 w 63"/>
                <a:gd name="T57" fmla="*/ 2147483646 h 86"/>
                <a:gd name="T58" fmla="*/ 2147483646 w 63"/>
                <a:gd name="T59" fmla="*/ 2147483646 h 86"/>
                <a:gd name="T60" fmla="*/ 2147483646 w 63"/>
                <a:gd name="T61" fmla="*/ 2147483646 h 86"/>
                <a:gd name="T62" fmla="*/ 2147483646 w 63"/>
                <a:gd name="T63" fmla="*/ 2147483646 h 86"/>
                <a:gd name="T64" fmla="*/ 2147483646 w 63"/>
                <a:gd name="T65" fmla="*/ 2147483646 h 86"/>
                <a:gd name="T66" fmla="*/ 2147483646 w 63"/>
                <a:gd name="T67" fmla="*/ 2147483646 h 86"/>
                <a:gd name="T68" fmla="*/ 2147483646 w 63"/>
                <a:gd name="T69" fmla="*/ 2147483646 h 86"/>
                <a:gd name="T70" fmla="*/ 2147483646 w 63"/>
                <a:gd name="T71" fmla="*/ 2147483646 h 86"/>
                <a:gd name="T72" fmla="*/ 0 w 63"/>
                <a:gd name="T73" fmla="*/ 2147483646 h 86"/>
                <a:gd name="T74" fmla="*/ 2147483646 w 63"/>
                <a:gd name="T75" fmla="*/ 2147483646 h 86"/>
                <a:gd name="T76" fmla="*/ 2147483646 w 63"/>
                <a:gd name="T77" fmla="*/ 2147483646 h 86"/>
                <a:gd name="T78" fmla="*/ 2147483646 w 63"/>
                <a:gd name="T79" fmla="*/ 2147483646 h 86"/>
                <a:gd name="T80" fmla="*/ 2147483646 w 63"/>
                <a:gd name="T81" fmla="*/ 2147483646 h 86"/>
                <a:gd name="T82" fmla="*/ 2147483646 w 63"/>
                <a:gd name="T83" fmla="*/ 2147483646 h 86"/>
                <a:gd name="T84" fmla="*/ 2147483646 w 63"/>
                <a:gd name="T85" fmla="*/ 2147483646 h 86"/>
                <a:gd name="T86" fmla="*/ 2147483646 w 63"/>
                <a:gd name="T87" fmla="*/ 2147483646 h 86"/>
                <a:gd name="T88" fmla="*/ 2147483646 w 63"/>
                <a:gd name="T89" fmla="*/ 2147483646 h 86"/>
                <a:gd name="T90" fmla="*/ 2147483646 w 63"/>
                <a:gd name="T91" fmla="*/ 2147483646 h 86"/>
                <a:gd name="T92" fmla="*/ 2147483646 w 63"/>
                <a:gd name="T93" fmla="*/ 2147483646 h 86"/>
                <a:gd name="T94" fmla="*/ 2147483646 w 63"/>
                <a:gd name="T95" fmla="*/ 2147483646 h 86"/>
                <a:gd name="T96" fmla="*/ 2147483646 w 63"/>
                <a:gd name="T97" fmla="*/ 2147483646 h 86"/>
                <a:gd name="T98" fmla="*/ 2147483646 w 63"/>
                <a:gd name="T99" fmla="*/ 2147483646 h 86"/>
                <a:gd name="T100" fmla="*/ 2147483646 w 63"/>
                <a:gd name="T101" fmla="*/ 2147483646 h 86"/>
                <a:gd name="T102" fmla="*/ 2147483646 w 63"/>
                <a:gd name="T103" fmla="*/ 2147483646 h 86"/>
                <a:gd name="T104" fmla="*/ 2147483646 w 63"/>
                <a:gd name="T105" fmla="*/ 0 h 8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63" h="86">
                  <a:moveTo>
                    <a:pt x="29" y="0"/>
                  </a:moveTo>
                  <a:lnTo>
                    <a:pt x="31" y="1"/>
                  </a:lnTo>
                  <a:lnTo>
                    <a:pt x="33" y="3"/>
                  </a:lnTo>
                  <a:lnTo>
                    <a:pt x="34" y="5"/>
                  </a:lnTo>
                  <a:lnTo>
                    <a:pt x="34" y="6"/>
                  </a:lnTo>
                  <a:lnTo>
                    <a:pt x="34" y="9"/>
                  </a:lnTo>
                  <a:lnTo>
                    <a:pt x="28" y="23"/>
                  </a:lnTo>
                  <a:lnTo>
                    <a:pt x="28" y="31"/>
                  </a:lnTo>
                  <a:lnTo>
                    <a:pt x="31" y="31"/>
                  </a:lnTo>
                  <a:lnTo>
                    <a:pt x="31" y="28"/>
                  </a:lnTo>
                  <a:lnTo>
                    <a:pt x="33" y="26"/>
                  </a:lnTo>
                  <a:lnTo>
                    <a:pt x="34" y="22"/>
                  </a:lnTo>
                  <a:lnTo>
                    <a:pt x="36" y="20"/>
                  </a:lnTo>
                  <a:lnTo>
                    <a:pt x="38" y="19"/>
                  </a:lnTo>
                  <a:lnTo>
                    <a:pt x="40" y="18"/>
                  </a:lnTo>
                  <a:lnTo>
                    <a:pt x="44" y="18"/>
                  </a:lnTo>
                  <a:lnTo>
                    <a:pt x="48" y="20"/>
                  </a:lnTo>
                  <a:lnTo>
                    <a:pt x="54" y="25"/>
                  </a:lnTo>
                  <a:lnTo>
                    <a:pt x="58" y="31"/>
                  </a:lnTo>
                  <a:lnTo>
                    <a:pt x="62" y="39"/>
                  </a:lnTo>
                  <a:lnTo>
                    <a:pt x="63" y="45"/>
                  </a:lnTo>
                  <a:lnTo>
                    <a:pt x="61" y="54"/>
                  </a:lnTo>
                  <a:lnTo>
                    <a:pt x="55" y="61"/>
                  </a:lnTo>
                  <a:lnTo>
                    <a:pt x="47" y="65"/>
                  </a:lnTo>
                  <a:lnTo>
                    <a:pt x="40" y="69"/>
                  </a:lnTo>
                  <a:lnTo>
                    <a:pt x="27" y="72"/>
                  </a:lnTo>
                  <a:lnTo>
                    <a:pt x="16" y="79"/>
                  </a:lnTo>
                  <a:lnTo>
                    <a:pt x="13" y="81"/>
                  </a:lnTo>
                  <a:lnTo>
                    <a:pt x="12" y="82"/>
                  </a:lnTo>
                  <a:lnTo>
                    <a:pt x="10" y="84"/>
                  </a:lnTo>
                  <a:lnTo>
                    <a:pt x="8" y="86"/>
                  </a:lnTo>
                  <a:lnTo>
                    <a:pt x="4" y="86"/>
                  </a:lnTo>
                  <a:lnTo>
                    <a:pt x="3" y="86"/>
                  </a:lnTo>
                  <a:lnTo>
                    <a:pt x="2" y="84"/>
                  </a:lnTo>
                  <a:lnTo>
                    <a:pt x="1" y="82"/>
                  </a:lnTo>
                  <a:lnTo>
                    <a:pt x="0" y="80"/>
                  </a:lnTo>
                  <a:lnTo>
                    <a:pt x="1" y="78"/>
                  </a:lnTo>
                  <a:lnTo>
                    <a:pt x="2" y="74"/>
                  </a:lnTo>
                  <a:lnTo>
                    <a:pt x="3" y="71"/>
                  </a:lnTo>
                  <a:lnTo>
                    <a:pt x="4" y="67"/>
                  </a:lnTo>
                  <a:lnTo>
                    <a:pt x="7" y="65"/>
                  </a:lnTo>
                  <a:lnTo>
                    <a:pt x="8" y="55"/>
                  </a:lnTo>
                  <a:lnTo>
                    <a:pt x="12" y="40"/>
                  </a:lnTo>
                  <a:lnTo>
                    <a:pt x="17" y="25"/>
                  </a:lnTo>
                  <a:lnTo>
                    <a:pt x="18" y="12"/>
                  </a:lnTo>
                  <a:lnTo>
                    <a:pt x="19" y="10"/>
                  </a:lnTo>
                  <a:lnTo>
                    <a:pt x="20" y="9"/>
                  </a:lnTo>
                  <a:lnTo>
                    <a:pt x="22" y="6"/>
                  </a:lnTo>
                  <a:lnTo>
                    <a:pt x="25" y="4"/>
                  </a:lnTo>
                  <a:lnTo>
                    <a:pt x="27" y="2"/>
                  </a:lnTo>
                  <a:lnTo>
                    <a:pt x="28" y="1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65" name="Freeform 13">
              <a:extLst>
                <a:ext uri="{FF2B5EF4-FFF2-40B4-BE49-F238E27FC236}">
                  <a16:creationId xmlns:a16="http://schemas.microsoft.com/office/drawing/2014/main" id="{2D855928-3396-48F7-8F0A-A1EB695E0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863" y="3324226"/>
              <a:ext cx="234950" cy="307975"/>
            </a:xfrm>
            <a:custGeom>
              <a:avLst/>
              <a:gdLst>
                <a:gd name="T0" fmla="*/ 2147483646 w 148"/>
                <a:gd name="T1" fmla="*/ 2147483646 h 194"/>
                <a:gd name="T2" fmla="*/ 2147483646 w 148"/>
                <a:gd name="T3" fmla="*/ 2147483646 h 194"/>
                <a:gd name="T4" fmla="*/ 2147483646 w 148"/>
                <a:gd name="T5" fmla="*/ 2147483646 h 194"/>
                <a:gd name="T6" fmla="*/ 2147483646 w 148"/>
                <a:gd name="T7" fmla="*/ 2147483646 h 194"/>
                <a:gd name="T8" fmla="*/ 2147483646 w 148"/>
                <a:gd name="T9" fmla="*/ 2147483646 h 194"/>
                <a:gd name="T10" fmla="*/ 2147483646 w 148"/>
                <a:gd name="T11" fmla="*/ 2147483646 h 194"/>
                <a:gd name="T12" fmla="*/ 2147483646 w 148"/>
                <a:gd name="T13" fmla="*/ 2147483646 h 194"/>
                <a:gd name="T14" fmla="*/ 2147483646 w 148"/>
                <a:gd name="T15" fmla="*/ 2147483646 h 194"/>
                <a:gd name="T16" fmla="*/ 2147483646 w 148"/>
                <a:gd name="T17" fmla="*/ 2147483646 h 194"/>
                <a:gd name="T18" fmla="*/ 2147483646 w 148"/>
                <a:gd name="T19" fmla="*/ 2147483646 h 194"/>
                <a:gd name="T20" fmla="*/ 2147483646 w 148"/>
                <a:gd name="T21" fmla="*/ 2147483646 h 194"/>
                <a:gd name="T22" fmla="*/ 2147483646 w 148"/>
                <a:gd name="T23" fmla="*/ 2147483646 h 194"/>
                <a:gd name="T24" fmla="*/ 2147483646 w 148"/>
                <a:gd name="T25" fmla="*/ 2147483646 h 194"/>
                <a:gd name="T26" fmla="*/ 2147483646 w 148"/>
                <a:gd name="T27" fmla="*/ 2147483646 h 194"/>
                <a:gd name="T28" fmla="*/ 2147483646 w 148"/>
                <a:gd name="T29" fmla="*/ 2147483646 h 194"/>
                <a:gd name="T30" fmla="*/ 2147483646 w 148"/>
                <a:gd name="T31" fmla="*/ 2147483646 h 194"/>
                <a:gd name="T32" fmla="*/ 2147483646 w 148"/>
                <a:gd name="T33" fmla="*/ 2147483646 h 194"/>
                <a:gd name="T34" fmla="*/ 2147483646 w 148"/>
                <a:gd name="T35" fmla="*/ 2147483646 h 194"/>
                <a:gd name="T36" fmla="*/ 2147483646 w 148"/>
                <a:gd name="T37" fmla="*/ 2147483646 h 194"/>
                <a:gd name="T38" fmla="*/ 2147483646 w 148"/>
                <a:gd name="T39" fmla="*/ 2147483646 h 194"/>
                <a:gd name="T40" fmla="*/ 2147483646 w 148"/>
                <a:gd name="T41" fmla="*/ 2147483646 h 194"/>
                <a:gd name="T42" fmla="*/ 2147483646 w 148"/>
                <a:gd name="T43" fmla="*/ 2147483646 h 194"/>
                <a:gd name="T44" fmla="*/ 2147483646 w 148"/>
                <a:gd name="T45" fmla="*/ 2147483646 h 194"/>
                <a:gd name="T46" fmla="*/ 2147483646 w 148"/>
                <a:gd name="T47" fmla="*/ 2147483646 h 194"/>
                <a:gd name="T48" fmla="*/ 2147483646 w 148"/>
                <a:gd name="T49" fmla="*/ 2147483646 h 194"/>
                <a:gd name="T50" fmla="*/ 2147483646 w 148"/>
                <a:gd name="T51" fmla="*/ 2147483646 h 194"/>
                <a:gd name="T52" fmla="*/ 2147483646 w 148"/>
                <a:gd name="T53" fmla="*/ 2147483646 h 194"/>
                <a:gd name="T54" fmla="*/ 2147483646 w 148"/>
                <a:gd name="T55" fmla="*/ 2147483646 h 194"/>
                <a:gd name="T56" fmla="*/ 2147483646 w 148"/>
                <a:gd name="T57" fmla="*/ 2147483646 h 194"/>
                <a:gd name="T58" fmla="*/ 2147483646 w 148"/>
                <a:gd name="T59" fmla="*/ 2147483646 h 194"/>
                <a:gd name="T60" fmla="*/ 2147483646 w 148"/>
                <a:gd name="T61" fmla="*/ 2147483646 h 194"/>
                <a:gd name="T62" fmla="*/ 2147483646 w 148"/>
                <a:gd name="T63" fmla="*/ 2147483646 h 194"/>
                <a:gd name="T64" fmla="*/ 2147483646 w 148"/>
                <a:gd name="T65" fmla="*/ 2147483646 h 194"/>
                <a:gd name="T66" fmla="*/ 2147483646 w 148"/>
                <a:gd name="T67" fmla="*/ 2147483646 h 194"/>
                <a:gd name="T68" fmla="*/ 2147483646 w 148"/>
                <a:gd name="T69" fmla="*/ 2147483646 h 194"/>
                <a:gd name="T70" fmla="*/ 2147483646 w 148"/>
                <a:gd name="T71" fmla="*/ 2147483646 h 194"/>
                <a:gd name="T72" fmla="*/ 2147483646 w 148"/>
                <a:gd name="T73" fmla="*/ 2147483646 h 194"/>
                <a:gd name="T74" fmla="*/ 2147483646 w 148"/>
                <a:gd name="T75" fmla="*/ 2147483646 h 194"/>
                <a:gd name="T76" fmla="*/ 0 w 148"/>
                <a:gd name="T77" fmla="*/ 2147483646 h 194"/>
                <a:gd name="T78" fmla="*/ 2147483646 w 148"/>
                <a:gd name="T79" fmla="*/ 2147483646 h 194"/>
                <a:gd name="T80" fmla="*/ 2147483646 w 148"/>
                <a:gd name="T81" fmla="*/ 2147483646 h 194"/>
                <a:gd name="T82" fmla="*/ 2147483646 w 148"/>
                <a:gd name="T83" fmla="*/ 2147483646 h 194"/>
                <a:gd name="T84" fmla="*/ 2147483646 w 148"/>
                <a:gd name="T85" fmla="*/ 2147483646 h 194"/>
                <a:gd name="T86" fmla="*/ 2147483646 w 148"/>
                <a:gd name="T87" fmla="*/ 2147483646 h 194"/>
                <a:gd name="T88" fmla="*/ 2147483646 w 148"/>
                <a:gd name="T89" fmla="*/ 2147483646 h 194"/>
                <a:gd name="T90" fmla="*/ 2147483646 w 148"/>
                <a:gd name="T91" fmla="*/ 2147483646 h 194"/>
                <a:gd name="T92" fmla="*/ 2147483646 w 148"/>
                <a:gd name="T93" fmla="*/ 2147483646 h 19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48" h="194">
                  <a:moveTo>
                    <a:pt x="82" y="0"/>
                  </a:moveTo>
                  <a:lnTo>
                    <a:pt x="83" y="0"/>
                  </a:lnTo>
                  <a:lnTo>
                    <a:pt x="85" y="1"/>
                  </a:lnTo>
                  <a:lnTo>
                    <a:pt x="88" y="3"/>
                  </a:lnTo>
                  <a:lnTo>
                    <a:pt x="90" y="7"/>
                  </a:lnTo>
                  <a:lnTo>
                    <a:pt x="98" y="12"/>
                  </a:lnTo>
                  <a:lnTo>
                    <a:pt x="111" y="18"/>
                  </a:lnTo>
                  <a:lnTo>
                    <a:pt x="113" y="19"/>
                  </a:lnTo>
                  <a:lnTo>
                    <a:pt x="115" y="19"/>
                  </a:lnTo>
                  <a:lnTo>
                    <a:pt x="116" y="20"/>
                  </a:lnTo>
                  <a:lnTo>
                    <a:pt x="116" y="24"/>
                  </a:lnTo>
                  <a:lnTo>
                    <a:pt x="115" y="27"/>
                  </a:lnTo>
                  <a:lnTo>
                    <a:pt x="115" y="33"/>
                  </a:lnTo>
                  <a:lnTo>
                    <a:pt x="115" y="37"/>
                  </a:lnTo>
                  <a:lnTo>
                    <a:pt x="125" y="38"/>
                  </a:lnTo>
                  <a:lnTo>
                    <a:pt x="135" y="43"/>
                  </a:lnTo>
                  <a:lnTo>
                    <a:pt x="143" y="49"/>
                  </a:lnTo>
                  <a:lnTo>
                    <a:pt x="146" y="56"/>
                  </a:lnTo>
                  <a:lnTo>
                    <a:pt x="144" y="61"/>
                  </a:lnTo>
                  <a:lnTo>
                    <a:pt x="141" y="64"/>
                  </a:lnTo>
                  <a:lnTo>
                    <a:pt x="137" y="70"/>
                  </a:lnTo>
                  <a:lnTo>
                    <a:pt x="135" y="77"/>
                  </a:lnTo>
                  <a:lnTo>
                    <a:pt x="137" y="84"/>
                  </a:lnTo>
                  <a:lnTo>
                    <a:pt x="142" y="89"/>
                  </a:lnTo>
                  <a:lnTo>
                    <a:pt x="146" y="94"/>
                  </a:lnTo>
                  <a:lnTo>
                    <a:pt x="148" y="99"/>
                  </a:lnTo>
                  <a:lnTo>
                    <a:pt x="146" y="104"/>
                  </a:lnTo>
                  <a:lnTo>
                    <a:pt x="145" y="108"/>
                  </a:lnTo>
                  <a:lnTo>
                    <a:pt x="144" y="113"/>
                  </a:lnTo>
                  <a:lnTo>
                    <a:pt x="144" y="117"/>
                  </a:lnTo>
                  <a:lnTo>
                    <a:pt x="141" y="120"/>
                  </a:lnTo>
                  <a:lnTo>
                    <a:pt x="141" y="121"/>
                  </a:lnTo>
                  <a:lnTo>
                    <a:pt x="140" y="123"/>
                  </a:lnTo>
                  <a:lnTo>
                    <a:pt x="139" y="123"/>
                  </a:lnTo>
                  <a:lnTo>
                    <a:pt x="135" y="124"/>
                  </a:lnTo>
                  <a:lnTo>
                    <a:pt x="134" y="123"/>
                  </a:lnTo>
                  <a:lnTo>
                    <a:pt x="132" y="122"/>
                  </a:lnTo>
                  <a:lnTo>
                    <a:pt x="131" y="120"/>
                  </a:lnTo>
                  <a:lnTo>
                    <a:pt x="130" y="119"/>
                  </a:lnTo>
                  <a:lnTo>
                    <a:pt x="128" y="117"/>
                  </a:lnTo>
                  <a:lnTo>
                    <a:pt x="126" y="116"/>
                  </a:lnTo>
                  <a:lnTo>
                    <a:pt x="125" y="119"/>
                  </a:lnTo>
                  <a:lnTo>
                    <a:pt x="122" y="123"/>
                  </a:lnTo>
                  <a:lnTo>
                    <a:pt x="118" y="128"/>
                  </a:lnTo>
                  <a:lnTo>
                    <a:pt x="116" y="133"/>
                  </a:lnTo>
                  <a:lnTo>
                    <a:pt x="115" y="135"/>
                  </a:lnTo>
                  <a:lnTo>
                    <a:pt x="115" y="138"/>
                  </a:lnTo>
                  <a:lnTo>
                    <a:pt x="116" y="139"/>
                  </a:lnTo>
                  <a:lnTo>
                    <a:pt x="117" y="140"/>
                  </a:lnTo>
                  <a:lnTo>
                    <a:pt x="118" y="140"/>
                  </a:lnTo>
                  <a:lnTo>
                    <a:pt x="119" y="141"/>
                  </a:lnTo>
                  <a:lnTo>
                    <a:pt x="120" y="142"/>
                  </a:lnTo>
                  <a:lnTo>
                    <a:pt x="120" y="143"/>
                  </a:lnTo>
                  <a:lnTo>
                    <a:pt x="119" y="151"/>
                  </a:lnTo>
                  <a:lnTo>
                    <a:pt x="119" y="158"/>
                  </a:lnTo>
                  <a:lnTo>
                    <a:pt x="118" y="167"/>
                  </a:lnTo>
                  <a:lnTo>
                    <a:pt x="114" y="168"/>
                  </a:lnTo>
                  <a:lnTo>
                    <a:pt x="109" y="170"/>
                  </a:lnTo>
                  <a:lnTo>
                    <a:pt x="106" y="173"/>
                  </a:lnTo>
                  <a:lnTo>
                    <a:pt x="105" y="176"/>
                  </a:lnTo>
                  <a:lnTo>
                    <a:pt x="104" y="181"/>
                  </a:lnTo>
                  <a:lnTo>
                    <a:pt x="104" y="184"/>
                  </a:lnTo>
                  <a:lnTo>
                    <a:pt x="101" y="189"/>
                  </a:lnTo>
                  <a:lnTo>
                    <a:pt x="98" y="191"/>
                  </a:lnTo>
                  <a:lnTo>
                    <a:pt x="95" y="193"/>
                  </a:lnTo>
                  <a:lnTo>
                    <a:pt x="91" y="194"/>
                  </a:lnTo>
                  <a:lnTo>
                    <a:pt x="87" y="193"/>
                  </a:lnTo>
                  <a:lnTo>
                    <a:pt x="83" y="193"/>
                  </a:lnTo>
                  <a:lnTo>
                    <a:pt x="81" y="192"/>
                  </a:lnTo>
                  <a:lnTo>
                    <a:pt x="80" y="190"/>
                  </a:lnTo>
                  <a:lnTo>
                    <a:pt x="79" y="189"/>
                  </a:lnTo>
                  <a:lnTo>
                    <a:pt x="79" y="186"/>
                  </a:lnTo>
                  <a:lnTo>
                    <a:pt x="78" y="184"/>
                  </a:lnTo>
                  <a:lnTo>
                    <a:pt x="76" y="182"/>
                  </a:lnTo>
                  <a:lnTo>
                    <a:pt x="75" y="181"/>
                  </a:lnTo>
                  <a:lnTo>
                    <a:pt x="72" y="179"/>
                  </a:lnTo>
                  <a:lnTo>
                    <a:pt x="69" y="178"/>
                  </a:lnTo>
                  <a:lnTo>
                    <a:pt x="62" y="179"/>
                  </a:lnTo>
                  <a:lnTo>
                    <a:pt x="54" y="182"/>
                  </a:lnTo>
                  <a:lnTo>
                    <a:pt x="47" y="187"/>
                  </a:lnTo>
                  <a:lnTo>
                    <a:pt x="44" y="194"/>
                  </a:lnTo>
                  <a:lnTo>
                    <a:pt x="41" y="193"/>
                  </a:lnTo>
                  <a:lnTo>
                    <a:pt x="39" y="191"/>
                  </a:lnTo>
                  <a:lnTo>
                    <a:pt x="37" y="187"/>
                  </a:lnTo>
                  <a:lnTo>
                    <a:pt x="36" y="184"/>
                  </a:lnTo>
                  <a:lnTo>
                    <a:pt x="34" y="182"/>
                  </a:lnTo>
                  <a:lnTo>
                    <a:pt x="32" y="179"/>
                  </a:lnTo>
                  <a:lnTo>
                    <a:pt x="31" y="178"/>
                  </a:lnTo>
                  <a:lnTo>
                    <a:pt x="29" y="176"/>
                  </a:lnTo>
                  <a:lnTo>
                    <a:pt x="27" y="176"/>
                  </a:lnTo>
                  <a:lnTo>
                    <a:pt x="25" y="176"/>
                  </a:lnTo>
                  <a:lnTo>
                    <a:pt x="23" y="177"/>
                  </a:lnTo>
                  <a:lnTo>
                    <a:pt x="21" y="172"/>
                  </a:lnTo>
                  <a:lnTo>
                    <a:pt x="20" y="166"/>
                  </a:lnTo>
                  <a:lnTo>
                    <a:pt x="19" y="160"/>
                  </a:lnTo>
                  <a:lnTo>
                    <a:pt x="19" y="147"/>
                  </a:lnTo>
                  <a:lnTo>
                    <a:pt x="19" y="135"/>
                  </a:lnTo>
                  <a:lnTo>
                    <a:pt x="19" y="124"/>
                  </a:lnTo>
                  <a:lnTo>
                    <a:pt x="17" y="112"/>
                  </a:lnTo>
                  <a:lnTo>
                    <a:pt x="16" y="108"/>
                  </a:lnTo>
                  <a:lnTo>
                    <a:pt x="13" y="105"/>
                  </a:lnTo>
                  <a:lnTo>
                    <a:pt x="12" y="104"/>
                  </a:lnTo>
                  <a:lnTo>
                    <a:pt x="10" y="102"/>
                  </a:lnTo>
                  <a:lnTo>
                    <a:pt x="9" y="100"/>
                  </a:lnTo>
                  <a:lnTo>
                    <a:pt x="9" y="99"/>
                  </a:lnTo>
                  <a:lnTo>
                    <a:pt x="9" y="97"/>
                  </a:lnTo>
                  <a:lnTo>
                    <a:pt x="10" y="95"/>
                  </a:lnTo>
                  <a:lnTo>
                    <a:pt x="12" y="90"/>
                  </a:lnTo>
                  <a:lnTo>
                    <a:pt x="12" y="85"/>
                  </a:lnTo>
                  <a:lnTo>
                    <a:pt x="10" y="77"/>
                  </a:lnTo>
                  <a:lnTo>
                    <a:pt x="6" y="69"/>
                  </a:lnTo>
                  <a:lnTo>
                    <a:pt x="4" y="61"/>
                  </a:lnTo>
                  <a:lnTo>
                    <a:pt x="4" y="53"/>
                  </a:lnTo>
                  <a:lnTo>
                    <a:pt x="4" y="45"/>
                  </a:lnTo>
                  <a:lnTo>
                    <a:pt x="4" y="37"/>
                  </a:lnTo>
                  <a:lnTo>
                    <a:pt x="3" y="29"/>
                  </a:lnTo>
                  <a:lnTo>
                    <a:pt x="0" y="24"/>
                  </a:lnTo>
                  <a:lnTo>
                    <a:pt x="12" y="17"/>
                  </a:lnTo>
                  <a:lnTo>
                    <a:pt x="25" y="39"/>
                  </a:lnTo>
                  <a:lnTo>
                    <a:pt x="29" y="43"/>
                  </a:lnTo>
                  <a:lnTo>
                    <a:pt x="34" y="44"/>
                  </a:lnTo>
                  <a:lnTo>
                    <a:pt x="39" y="41"/>
                  </a:lnTo>
                  <a:lnTo>
                    <a:pt x="47" y="32"/>
                  </a:lnTo>
                  <a:lnTo>
                    <a:pt x="52" y="28"/>
                  </a:lnTo>
                  <a:lnTo>
                    <a:pt x="58" y="29"/>
                  </a:lnTo>
                  <a:lnTo>
                    <a:pt x="66" y="32"/>
                  </a:lnTo>
                  <a:lnTo>
                    <a:pt x="74" y="36"/>
                  </a:lnTo>
                  <a:lnTo>
                    <a:pt x="79" y="39"/>
                  </a:lnTo>
                  <a:lnTo>
                    <a:pt x="81" y="41"/>
                  </a:lnTo>
                  <a:lnTo>
                    <a:pt x="84" y="34"/>
                  </a:lnTo>
                  <a:lnTo>
                    <a:pt x="84" y="26"/>
                  </a:lnTo>
                  <a:lnTo>
                    <a:pt x="80" y="19"/>
                  </a:lnTo>
                  <a:lnTo>
                    <a:pt x="74" y="12"/>
                  </a:lnTo>
                  <a:lnTo>
                    <a:pt x="75" y="12"/>
                  </a:lnTo>
                  <a:lnTo>
                    <a:pt x="76" y="11"/>
                  </a:lnTo>
                  <a:lnTo>
                    <a:pt x="78" y="9"/>
                  </a:lnTo>
                  <a:lnTo>
                    <a:pt x="79" y="8"/>
                  </a:lnTo>
                  <a:lnTo>
                    <a:pt x="79" y="6"/>
                  </a:lnTo>
                  <a:lnTo>
                    <a:pt x="80" y="3"/>
                  </a:lnTo>
                  <a:lnTo>
                    <a:pt x="80" y="2"/>
                  </a:lnTo>
                  <a:lnTo>
                    <a:pt x="81" y="1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66" name="Freeform 14">
              <a:extLst>
                <a:ext uri="{FF2B5EF4-FFF2-40B4-BE49-F238E27FC236}">
                  <a16:creationId xmlns:a16="http://schemas.microsoft.com/office/drawing/2014/main" id="{6DDE1164-FA18-4F35-9023-B19C962BE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963" y="3508376"/>
              <a:ext cx="201612" cy="290513"/>
            </a:xfrm>
            <a:custGeom>
              <a:avLst/>
              <a:gdLst>
                <a:gd name="T0" fmla="*/ 2147483646 w 127"/>
                <a:gd name="T1" fmla="*/ 2147483646 h 183"/>
                <a:gd name="T2" fmla="*/ 2147483646 w 127"/>
                <a:gd name="T3" fmla="*/ 2147483646 h 183"/>
                <a:gd name="T4" fmla="*/ 2147483646 w 127"/>
                <a:gd name="T5" fmla="*/ 2147483646 h 183"/>
                <a:gd name="T6" fmla="*/ 2147483646 w 127"/>
                <a:gd name="T7" fmla="*/ 2147483646 h 183"/>
                <a:gd name="T8" fmla="*/ 2147483646 w 127"/>
                <a:gd name="T9" fmla="*/ 2147483646 h 183"/>
                <a:gd name="T10" fmla="*/ 2147483646 w 127"/>
                <a:gd name="T11" fmla="*/ 2147483646 h 183"/>
                <a:gd name="T12" fmla="*/ 2147483646 w 127"/>
                <a:gd name="T13" fmla="*/ 2147483646 h 183"/>
                <a:gd name="T14" fmla="*/ 2147483646 w 127"/>
                <a:gd name="T15" fmla="*/ 2147483646 h 183"/>
                <a:gd name="T16" fmla="*/ 2147483646 w 127"/>
                <a:gd name="T17" fmla="*/ 2147483646 h 183"/>
                <a:gd name="T18" fmla="*/ 2147483646 w 127"/>
                <a:gd name="T19" fmla="*/ 2147483646 h 183"/>
                <a:gd name="T20" fmla="*/ 2147483646 w 127"/>
                <a:gd name="T21" fmla="*/ 2147483646 h 183"/>
                <a:gd name="T22" fmla="*/ 2147483646 w 127"/>
                <a:gd name="T23" fmla="*/ 2147483646 h 183"/>
                <a:gd name="T24" fmla="*/ 2147483646 w 127"/>
                <a:gd name="T25" fmla="*/ 2147483646 h 183"/>
                <a:gd name="T26" fmla="*/ 2147483646 w 127"/>
                <a:gd name="T27" fmla="*/ 2147483646 h 183"/>
                <a:gd name="T28" fmla="*/ 2147483646 w 127"/>
                <a:gd name="T29" fmla="*/ 2147483646 h 183"/>
                <a:gd name="T30" fmla="*/ 2147483646 w 127"/>
                <a:gd name="T31" fmla="*/ 2147483646 h 183"/>
                <a:gd name="T32" fmla="*/ 2147483646 w 127"/>
                <a:gd name="T33" fmla="*/ 2147483646 h 183"/>
                <a:gd name="T34" fmla="*/ 2147483646 w 127"/>
                <a:gd name="T35" fmla="*/ 2147483646 h 183"/>
                <a:gd name="T36" fmla="*/ 2147483646 w 127"/>
                <a:gd name="T37" fmla="*/ 2147483646 h 183"/>
                <a:gd name="T38" fmla="*/ 2147483646 w 127"/>
                <a:gd name="T39" fmla="*/ 2147483646 h 183"/>
                <a:gd name="T40" fmla="*/ 2147483646 w 127"/>
                <a:gd name="T41" fmla="*/ 2147483646 h 183"/>
                <a:gd name="T42" fmla="*/ 2147483646 w 127"/>
                <a:gd name="T43" fmla="*/ 2147483646 h 183"/>
                <a:gd name="T44" fmla="*/ 2147483646 w 127"/>
                <a:gd name="T45" fmla="*/ 2147483646 h 183"/>
                <a:gd name="T46" fmla="*/ 2147483646 w 127"/>
                <a:gd name="T47" fmla="*/ 2147483646 h 183"/>
                <a:gd name="T48" fmla="*/ 2147483646 w 127"/>
                <a:gd name="T49" fmla="*/ 2147483646 h 183"/>
                <a:gd name="T50" fmla="*/ 2147483646 w 127"/>
                <a:gd name="T51" fmla="*/ 2147483646 h 183"/>
                <a:gd name="T52" fmla="*/ 2147483646 w 127"/>
                <a:gd name="T53" fmla="*/ 2147483646 h 183"/>
                <a:gd name="T54" fmla="*/ 2147483646 w 127"/>
                <a:gd name="T55" fmla="*/ 2147483646 h 183"/>
                <a:gd name="T56" fmla="*/ 2147483646 w 127"/>
                <a:gd name="T57" fmla="*/ 2147483646 h 183"/>
                <a:gd name="T58" fmla="*/ 2147483646 w 127"/>
                <a:gd name="T59" fmla="*/ 2147483646 h 183"/>
                <a:gd name="T60" fmla="*/ 2147483646 w 127"/>
                <a:gd name="T61" fmla="*/ 2147483646 h 183"/>
                <a:gd name="T62" fmla="*/ 2147483646 w 127"/>
                <a:gd name="T63" fmla="*/ 2147483646 h 183"/>
                <a:gd name="T64" fmla="*/ 2147483646 w 127"/>
                <a:gd name="T65" fmla="*/ 2147483646 h 183"/>
                <a:gd name="T66" fmla="*/ 2147483646 w 127"/>
                <a:gd name="T67" fmla="*/ 2147483646 h 183"/>
                <a:gd name="T68" fmla="*/ 2147483646 w 127"/>
                <a:gd name="T69" fmla="*/ 2147483646 h 183"/>
                <a:gd name="T70" fmla="*/ 2147483646 w 127"/>
                <a:gd name="T71" fmla="*/ 2147483646 h 183"/>
                <a:gd name="T72" fmla="*/ 2147483646 w 127"/>
                <a:gd name="T73" fmla="*/ 2147483646 h 183"/>
                <a:gd name="T74" fmla="*/ 2147483646 w 127"/>
                <a:gd name="T75" fmla="*/ 2147483646 h 183"/>
                <a:gd name="T76" fmla="*/ 2147483646 w 127"/>
                <a:gd name="T77" fmla="*/ 2147483646 h 183"/>
                <a:gd name="T78" fmla="*/ 2147483646 w 127"/>
                <a:gd name="T79" fmla="*/ 2147483646 h 183"/>
                <a:gd name="T80" fmla="*/ 2147483646 w 127"/>
                <a:gd name="T81" fmla="*/ 2147483646 h 183"/>
                <a:gd name="T82" fmla="*/ 2147483646 w 127"/>
                <a:gd name="T83" fmla="*/ 2147483646 h 183"/>
                <a:gd name="T84" fmla="*/ 2147483646 w 127"/>
                <a:gd name="T85" fmla="*/ 2147483646 h 183"/>
                <a:gd name="T86" fmla="*/ 2147483646 w 127"/>
                <a:gd name="T87" fmla="*/ 2147483646 h 183"/>
                <a:gd name="T88" fmla="*/ 2147483646 w 127"/>
                <a:gd name="T89" fmla="*/ 2147483646 h 183"/>
                <a:gd name="T90" fmla="*/ 2147483646 w 127"/>
                <a:gd name="T91" fmla="*/ 2147483646 h 183"/>
                <a:gd name="T92" fmla="*/ 2147483646 w 127"/>
                <a:gd name="T93" fmla="*/ 2147483646 h 183"/>
                <a:gd name="T94" fmla="*/ 2147483646 w 127"/>
                <a:gd name="T95" fmla="*/ 0 h 18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27" h="183">
                  <a:moveTo>
                    <a:pt x="22" y="0"/>
                  </a:moveTo>
                  <a:lnTo>
                    <a:pt x="24" y="1"/>
                  </a:lnTo>
                  <a:lnTo>
                    <a:pt x="26" y="3"/>
                  </a:lnTo>
                  <a:lnTo>
                    <a:pt x="27" y="4"/>
                  </a:lnTo>
                  <a:lnTo>
                    <a:pt x="28" y="6"/>
                  </a:lnTo>
                  <a:lnTo>
                    <a:pt x="30" y="7"/>
                  </a:lnTo>
                  <a:lnTo>
                    <a:pt x="31" y="8"/>
                  </a:lnTo>
                  <a:lnTo>
                    <a:pt x="35" y="7"/>
                  </a:lnTo>
                  <a:lnTo>
                    <a:pt x="36" y="7"/>
                  </a:lnTo>
                  <a:lnTo>
                    <a:pt x="37" y="6"/>
                  </a:lnTo>
                  <a:lnTo>
                    <a:pt x="38" y="5"/>
                  </a:lnTo>
                  <a:lnTo>
                    <a:pt x="38" y="4"/>
                  </a:lnTo>
                  <a:lnTo>
                    <a:pt x="39" y="3"/>
                  </a:lnTo>
                  <a:lnTo>
                    <a:pt x="41" y="1"/>
                  </a:lnTo>
                  <a:lnTo>
                    <a:pt x="44" y="1"/>
                  </a:lnTo>
                  <a:lnTo>
                    <a:pt x="47" y="1"/>
                  </a:lnTo>
                  <a:lnTo>
                    <a:pt x="49" y="4"/>
                  </a:lnTo>
                  <a:lnTo>
                    <a:pt x="51" y="6"/>
                  </a:lnTo>
                  <a:lnTo>
                    <a:pt x="54" y="9"/>
                  </a:lnTo>
                  <a:lnTo>
                    <a:pt x="55" y="13"/>
                  </a:lnTo>
                  <a:lnTo>
                    <a:pt x="56" y="16"/>
                  </a:lnTo>
                  <a:lnTo>
                    <a:pt x="57" y="18"/>
                  </a:lnTo>
                  <a:lnTo>
                    <a:pt x="60" y="21"/>
                  </a:lnTo>
                  <a:lnTo>
                    <a:pt x="63" y="22"/>
                  </a:lnTo>
                  <a:lnTo>
                    <a:pt x="66" y="22"/>
                  </a:lnTo>
                  <a:lnTo>
                    <a:pt x="67" y="21"/>
                  </a:lnTo>
                  <a:lnTo>
                    <a:pt x="70" y="19"/>
                  </a:lnTo>
                  <a:lnTo>
                    <a:pt x="71" y="19"/>
                  </a:lnTo>
                  <a:lnTo>
                    <a:pt x="73" y="18"/>
                  </a:lnTo>
                  <a:lnTo>
                    <a:pt x="74" y="23"/>
                  </a:lnTo>
                  <a:lnTo>
                    <a:pt x="74" y="25"/>
                  </a:lnTo>
                  <a:lnTo>
                    <a:pt x="75" y="27"/>
                  </a:lnTo>
                  <a:lnTo>
                    <a:pt x="77" y="28"/>
                  </a:lnTo>
                  <a:lnTo>
                    <a:pt x="79" y="30"/>
                  </a:lnTo>
                  <a:lnTo>
                    <a:pt x="81" y="30"/>
                  </a:lnTo>
                  <a:lnTo>
                    <a:pt x="84" y="31"/>
                  </a:lnTo>
                  <a:lnTo>
                    <a:pt x="86" y="31"/>
                  </a:lnTo>
                  <a:lnTo>
                    <a:pt x="90" y="32"/>
                  </a:lnTo>
                  <a:lnTo>
                    <a:pt x="92" y="34"/>
                  </a:lnTo>
                  <a:lnTo>
                    <a:pt x="92" y="36"/>
                  </a:lnTo>
                  <a:lnTo>
                    <a:pt x="92" y="39"/>
                  </a:lnTo>
                  <a:lnTo>
                    <a:pt x="93" y="41"/>
                  </a:lnTo>
                  <a:lnTo>
                    <a:pt x="97" y="48"/>
                  </a:lnTo>
                  <a:lnTo>
                    <a:pt x="101" y="52"/>
                  </a:lnTo>
                  <a:lnTo>
                    <a:pt x="106" y="57"/>
                  </a:lnTo>
                  <a:lnTo>
                    <a:pt x="109" y="62"/>
                  </a:lnTo>
                  <a:lnTo>
                    <a:pt x="110" y="69"/>
                  </a:lnTo>
                  <a:lnTo>
                    <a:pt x="110" y="73"/>
                  </a:lnTo>
                  <a:lnTo>
                    <a:pt x="109" y="75"/>
                  </a:lnTo>
                  <a:lnTo>
                    <a:pt x="108" y="76"/>
                  </a:lnTo>
                  <a:lnTo>
                    <a:pt x="107" y="78"/>
                  </a:lnTo>
                  <a:lnTo>
                    <a:pt x="107" y="80"/>
                  </a:lnTo>
                  <a:lnTo>
                    <a:pt x="106" y="83"/>
                  </a:lnTo>
                  <a:lnTo>
                    <a:pt x="108" y="95"/>
                  </a:lnTo>
                  <a:lnTo>
                    <a:pt x="114" y="106"/>
                  </a:lnTo>
                  <a:lnTo>
                    <a:pt x="120" y="117"/>
                  </a:lnTo>
                  <a:lnTo>
                    <a:pt x="126" y="128"/>
                  </a:lnTo>
                  <a:lnTo>
                    <a:pt x="127" y="139"/>
                  </a:lnTo>
                  <a:lnTo>
                    <a:pt x="127" y="141"/>
                  </a:lnTo>
                  <a:lnTo>
                    <a:pt x="127" y="145"/>
                  </a:lnTo>
                  <a:lnTo>
                    <a:pt x="127" y="147"/>
                  </a:lnTo>
                  <a:lnTo>
                    <a:pt x="117" y="152"/>
                  </a:lnTo>
                  <a:lnTo>
                    <a:pt x="106" y="152"/>
                  </a:lnTo>
                  <a:lnTo>
                    <a:pt x="92" y="152"/>
                  </a:lnTo>
                  <a:lnTo>
                    <a:pt x="97" y="163"/>
                  </a:lnTo>
                  <a:lnTo>
                    <a:pt x="94" y="163"/>
                  </a:lnTo>
                  <a:lnTo>
                    <a:pt x="93" y="164"/>
                  </a:lnTo>
                  <a:lnTo>
                    <a:pt x="91" y="164"/>
                  </a:lnTo>
                  <a:lnTo>
                    <a:pt x="90" y="165"/>
                  </a:lnTo>
                  <a:lnTo>
                    <a:pt x="89" y="167"/>
                  </a:lnTo>
                  <a:lnTo>
                    <a:pt x="89" y="171"/>
                  </a:lnTo>
                  <a:lnTo>
                    <a:pt x="88" y="173"/>
                  </a:lnTo>
                  <a:lnTo>
                    <a:pt x="88" y="175"/>
                  </a:lnTo>
                  <a:lnTo>
                    <a:pt x="86" y="176"/>
                  </a:lnTo>
                  <a:lnTo>
                    <a:pt x="86" y="178"/>
                  </a:lnTo>
                  <a:lnTo>
                    <a:pt x="86" y="180"/>
                  </a:lnTo>
                  <a:lnTo>
                    <a:pt x="88" y="183"/>
                  </a:lnTo>
                  <a:lnTo>
                    <a:pt x="85" y="181"/>
                  </a:lnTo>
                  <a:lnTo>
                    <a:pt x="83" y="180"/>
                  </a:lnTo>
                  <a:lnTo>
                    <a:pt x="80" y="180"/>
                  </a:lnTo>
                  <a:lnTo>
                    <a:pt x="79" y="180"/>
                  </a:lnTo>
                  <a:lnTo>
                    <a:pt x="77" y="178"/>
                  </a:lnTo>
                  <a:lnTo>
                    <a:pt x="75" y="176"/>
                  </a:lnTo>
                  <a:lnTo>
                    <a:pt x="74" y="175"/>
                  </a:lnTo>
                  <a:lnTo>
                    <a:pt x="71" y="174"/>
                  </a:lnTo>
                  <a:lnTo>
                    <a:pt x="70" y="174"/>
                  </a:lnTo>
                  <a:lnTo>
                    <a:pt x="66" y="174"/>
                  </a:lnTo>
                  <a:lnTo>
                    <a:pt x="62" y="175"/>
                  </a:lnTo>
                  <a:lnTo>
                    <a:pt x="59" y="171"/>
                  </a:lnTo>
                  <a:lnTo>
                    <a:pt x="58" y="167"/>
                  </a:lnTo>
                  <a:lnTo>
                    <a:pt x="56" y="164"/>
                  </a:lnTo>
                  <a:lnTo>
                    <a:pt x="53" y="162"/>
                  </a:lnTo>
                  <a:lnTo>
                    <a:pt x="48" y="162"/>
                  </a:lnTo>
                  <a:lnTo>
                    <a:pt x="47" y="158"/>
                  </a:lnTo>
                  <a:lnTo>
                    <a:pt x="49" y="157"/>
                  </a:lnTo>
                  <a:lnTo>
                    <a:pt x="50" y="155"/>
                  </a:lnTo>
                  <a:lnTo>
                    <a:pt x="51" y="155"/>
                  </a:lnTo>
                  <a:lnTo>
                    <a:pt x="53" y="153"/>
                  </a:lnTo>
                  <a:lnTo>
                    <a:pt x="49" y="150"/>
                  </a:lnTo>
                  <a:lnTo>
                    <a:pt x="46" y="147"/>
                  </a:lnTo>
                  <a:lnTo>
                    <a:pt x="42" y="145"/>
                  </a:lnTo>
                  <a:lnTo>
                    <a:pt x="40" y="140"/>
                  </a:lnTo>
                  <a:lnTo>
                    <a:pt x="33" y="141"/>
                  </a:lnTo>
                  <a:lnTo>
                    <a:pt x="29" y="139"/>
                  </a:lnTo>
                  <a:lnTo>
                    <a:pt x="24" y="135"/>
                  </a:lnTo>
                  <a:lnTo>
                    <a:pt x="19" y="129"/>
                  </a:lnTo>
                  <a:lnTo>
                    <a:pt x="13" y="123"/>
                  </a:lnTo>
                  <a:lnTo>
                    <a:pt x="5" y="121"/>
                  </a:lnTo>
                  <a:lnTo>
                    <a:pt x="5" y="113"/>
                  </a:lnTo>
                  <a:lnTo>
                    <a:pt x="4" y="106"/>
                  </a:lnTo>
                  <a:lnTo>
                    <a:pt x="3" y="101"/>
                  </a:lnTo>
                  <a:lnTo>
                    <a:pt x="4" y="98"/>
                  </a:lnTo>
                  <a:lnTo>
                    <a:pt x="5" y="96"/>
                  </a:lnTo>
                  <a:lnTo>
                    <a:pt x="6" y="96"/>
                  </a:lnTo>
                  <a:lnTo>
                    <a:pt x="9" y="95"/>
                  </a:lnTo>
                  <a:lnTo>
                    <a:pt x="11" y="95"/>
                  </a:lnTo>
                  <a:lnTo>
                    <a:pt x="12" y="94"/>
                  </a:lnTo>
                  <a:lnTo>
                    <a:pt x="13" y="93"/>
                  </a:lnTo>
                  <a:lnTo>
                    <a:pt x="14" y="91"/>
                  </a:lnTo>
                  <a:lnTo>
                    <a:pt x="13" y="84"/>
                  </a:lnTo>
                  <a:lnTo>
                    <a:pt x="10" y="79"/>
                  </a:lnTo>
                  <a:lnTo>
                    <a:pt x="5" y="76"/>
                  </a:lnTo>
                  <a:lnTo>
                    <a:pt x="1" y="71"/>
                  </a:lnTo>
                  <a:lnTo>
                    <a:pt x="0" y="65"/>
                  </a:lnTo>
                  <a:lnTo>
                    <a:pt x="1" y="60"/>
                  </a:lnTo>
                  <a:lnTo>
                    <a:pt x="2" y="57"/>
                  </a:lnTo>
                  <a:lnTo>
                    <a:pt x="5" y="54"/>
                  </a:lnTo>
                  <a:lnTo>
                    <a:pt x="10" y="52"/>
                  </a:lnTo>
                  <a:lnTo>
                    <a:pt x="14" y="51"/>
                  </a:lnTo>
                  <a:lnTo>
                    <a:pt x="15" y="42"/>
                  </a:lnTo>
                  <a:lnTo>
                    <a:pt x="15" y="35"/>
                  </a:lnTo>
                  <a:lnTo>
                    <a:pt x="16" y="27"/>
                  </a:lnTo>
                  <a:lnTo>
                    <a:pt x="16" y="26"/>
                  </a:lnTo>
                  <a:lnTo>
                    <a:pt x="15" y="25"/>
                  </a:lnTo>
                  <a:lnTo>
                    <a:pt x="14" y="24"/>
                  </a:lnTo>
                  <a:lnTo>
                    <a:pt x="13" y="24"/>
                  </a:lnTo>
                  <a:lnTo>
                    <a:pt x="12" y="23"/>
                  </a:lnTo>
                  <a:lnTo>
                    <a:pt x="11" y="22"/>
                  </a:lnTo>
                  <a:lnTo>
                    <a:pt x="11" y="19"/>
                  </a:lnTo>
                  <a:lnTo>
                    <a:pt x="12" y="17"/>
                  </a:lnTo>
                  <a:lnTo>
                    <a:pt x="14" y="12"/>
                  </a:lnTo>
                  <a:lnTo>
                    <a:pt x="18" y="7"/>
                  </a:lnTo>
                  <a:lnTo>
                    <a:pt x="21" y="3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67" name="Freeform 15">
              <a:extLst>
                <a:ext uri="{FF2B5EF4-FFF2-40B4-BE49-F238E27FC236}">
                  <a16:creationId xmlns:a16="http://schemas.microsoft.com/office/drawing/2014/main" id="{78A659F3-BB4B-4DC8-8962-182731A7D9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54288" y="3902076"/>
              <a:ext cx="427037" cy="325438"/>
            </a:xfrm>
            <a:custGeom>
              <a:avLst/>
              <a:gdLst>
                <a:gd name="T0" fmla="*/ 2147483646 w 269"/>
                <a:gd name="T1" fmla="*/ 2147483646 h 205"/>
                <a:gd name="T2" fmla="*/ 2147483646 w 269"/>
                <a:gd name="T3" fmla="*/ 2147483646 h 205"/>
                <a:gd name="T4" fmla="*/ 2147483646 w 269"/>
                <a:gd name="T5" fmla="*/ 2147483646 h 205"/>
                <a:gd name="T6" fmla="*/ 2147483646 w 269"/>
                <a:gd name="T7" fmla="*/ 2147483646 h 205"/>
                <a:gd name="T8" fmla="*/ 2147483646 w 269"/>
                <a:gd name="T9" fmla="*/ 2147483646 h 205"/>
                <a:gd name="T10" fmla="*/ 2147483646 w 269"/>
                <a:gd name="T11" fmla="*/ 2147483646 h 205"/>
                <a:gd name="T12" fmla="*/ 2147483646 w 269"/>
                <a:gd name="T13" fmla="*/ 2147483646 h 205"/>
                <a:gd name="T14" fmla="*/ 2147483646 w 269"/>
                <a:gd name="T15" fmla="*/ 2147483646 h 205"/>
                <a:gd name="T16" fmla="*/ 2147483646 w 269"/>
                <a:gd name="T17" fmla="*/ 2147483646 h 205"/>
                <a:gd name="T18" fmla="*/ 2147483646 w 269"/>
                <a:gd name="T19" fmla="*/ 2147483646 h 205"/>
                <a:gd name="T20" fmla="*/ 2147483646 w 269"/>
                <a:gd name="T21" fmla="*/ 2147483646 h 205"/>
                <a:gd name="T22" fmla="*/ 2147483646 w 269"/>
                <a:gd name="T23" fmla="*/ 2147483646 h 205"/>
                <a:gd name="T24" fmla="*/ 2147483646 w 269"/>
                <a:gd name="T25" fmla="*/ 2147483646 h 205"/>
                <a:gd name="T26" fmla="*/ 2147483646 w 269"/>
                <a:gd name="T27" fmla="*/ 2147483646 h 205"/>
                <a:gd name="T28" fmla="*/ 2147483646 w 269"/>
                <a:gd name="T29" fmla="*/ 2147483646 h 205"/>
                <a:gd name="T30" fmla="*/ 2147483646 w 269"/>
                <a:gd name="T31" fmla="*/ 2147483646 h 205"/>
                <a:gd name="T32" fmla="*/ 2147483646 w 269"/>
                <a:gd name="T33" fmla="*/ 2147483646 h 205"/>
                <a:gd name="T34" fmla="*/ 2147483646 w 269"/>
                <a:gd name="T35" fmla="*/ 2147483646 h 205"/>
                <a:gd name="T36" fmla="*/ 2147483646 w 269"/>
                <a:gd name="T37" fmla="*/ 2147483646 h 205"/>
                <a:gd name="T38" fmla="*/ 2147483646 w 269"/>
                <a:gd name="T39" fmla="*/ 2147483646 h 205"/>
                <a:gd name="T40" fmla="*/ 2147483646 w 269"/>
                <a:gd name="T41" fmla="*/ 2147483646 h 205"/>
                <a:gd name="T42" fmla="*/ 2147483646 w 269"/>
                <a:gd name="T43" fmla="*/ 2147483646 h 205"/>
                <a:gd name="T44" fmla="*/ 2147483646 w 269"/>
                <a:gd name="T45" fmla="*/ 2147483646 h 205"/>
                <a:gd name="T46" fmla="*/ 2147483646 w 269"/>
                <a:gd name="T47" fmla="*/ 2147483646 h 205"/>
                <a:gd name="T48" fmla="*/ 2147483646 w 269"/>
                <a:gd name="T49" fmla="*/ 2147483646 h 205"/>
                <a:gd name="T50" fmla="*/ 2147483646 w 269"/>
                <a:gd name="T51" fmla="*/ 2147483646 h 205"/>
                <a:gd name="T52" fmla="*/ 2147483646 w 269"/>
                <a:gd name="T53" fmla="*/ 2147483646 h 205"/>
                <a:gd name="T54" fmla="*/ 2147483646 w 269"/>
                <a:gd name="T55" fmla="*/ 2147483646 h 205"/>
                <a:gd name="T56" fmla="*/ 2147483646 w 269"/>
                <a:gd name="T57" fmla="*/ 2147483646 h 205"/>
                <a:gd name="T58" fmla="*/ 2147483646 w 269"/>
                <a:gd name="T59" fmla="*/ 2147483646 h 205"/>
                <a:gd name="T60" fmla="*/ 2147483646 w 269"/>
                <a:gd name="T61" fmla="*/ 2147483646 h 205"/>
                <a:gd name="T62" fmla="*/ 2147483646 w 269"/>
                <a:gd name="T63" fmla="*/ 2147483646 h 205"/>
                <a:gd name="T64" fmla="*/ 2147483646 w 269"/>
                <a:gd name="T65" fmla="*/ 2147483646 h 205"/>
                <a:gd name="T66" fmla="*/ 2147483646 w 269"/>
                <a:gd name="T67" fmla="*/ 2147483646 h 205"/>
                <a:gd name="T68" fmla="*/ 2147483646 w 269"/>
                <a:gd name="T69" fmla="*/ 2147483646 h 205"/>
                <a:gd name="T70" fmla="*/ 2147483646 w 269"/>
                <a:gd name="T71" fmla="*/ 2147483646 h 205"/>
                <a:gd name="T72" fmla="*/ 2147483646 w 269"/>
                <a:gd name="T73" fmla="*/ 2147483646 h 205"/>
                <a:gd name="T74" fmla="*/ 2147483646 w 269"/>
                <a:gd name="T75" fmla="*/ 2147483646 h 205"/>
                <a:gd name="T76" fmla="*/ 2147483646 w 269"/>
                <a:gd name="T77" fmla="*/ 2147483646 h 205"/>
                <a:gd name="T78" fmla="*/ 2147483646 w 269"/>
                <a:gd name="T79" fmla="*/ 2147483646 h 205"/>
                <a:gd name="T80" fmla="*/ 2147483646 w 269"/>
                <a:gd name="T81" fmla="*/ 2147483646 h 205"/>
                <a:gd name="T82" fmla="*/ 2147483646 w 269"/>
                <a:gd name="T83" fmla="*/ 2147483646 h 205"/>
                <a:gd name="T84" fmla="*/ 2147483646 w 269"/>
                <a:gd name="T85" fmla="*/ 2147483646 h 205"/>
                <a:gd name="T86" fmla="*/ 2147483646 w 269"/>
                <a:gd name="T87" fmla="*/ 2147483646 h 205"/>
                <a:gd name="T88" fmla="*/ 2147483646 w 269"/>
                <a:gd name="T89" fmla="*/ 2147483646 h 205"/>
                <a:gd name="T90" fmla="*/ 2147483646 w 269"/>
                <a:gd name="T91" fmla="*/ 2147483646 h 205"/>
                <a:gd name="T92" fmla="*/ 2147483646 w 269"/>
                <a:gd name="T93" fmla="*/ 2147483646 h 205"/>
                <a:gd name="T94" fmla="*/ 0 w 269"/>
                <a:gd name="T95" fmla="*/ 2147483646 h 205"/>
                <a:gd name="T96" fmla="*/ 2147483646 w 269"/>
                <a:gd name="T97" fmla="*/ 2147483646 h 205"/>
                <a:gd name="T98" fmla="*/ 2147483646 w 269"/>
                <a:gd name="T99" fmla="*/ 2147483646 h 205"/>
                <a:gd name="T100" fmla="*/ 2147483646 w 269"/>
                <a:gd name="T101" fmla="*/ 2147483646 h 205"/>
                <a:gd name="T102" fmla="*/ 2147483646 w 269"/>
                <a:gd name="T103" fmla="*/ 2147483646 h 205"/>
                <a:gd name="T104" fmla="*/ 2147483646 w 269"/>
                <a:gd name="T105" fmla="*/ 2147483646 h 205"/>
                <a:gd name="T106" fmla="*/ 2147483646 w 269"/>
                <a:gd name="T107" fmla="*/ 2147483646 h 20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69" h="205">
                  <a:moveTo>
                    <a:pt x="167" y="204"/>
                  </a:moveTo>
                  <a:lnTo>
                    <a:pt x="167" y="204"/>
                  </a:lnTo>
                  <a:lnTo>
                    <a:pt x="165" y="205"/>
                  </a:lnTo>
                  <a:lnTo>
                    <a:pt x="167" y="204"/>
                  </a:lnTo>
                  <a:close/>
                  <a:moveTo>
                    <a:pt x="103" y="0"/>
                  </a:moveTo>
                  <a:lnTo>
                    <a:pt x="109" y="2"/>
                  </a:lnTo>
                  <a:lnTo>
                    <a:pt x="112" y="7"/>
                  </a:lnTo>
                  <a:lnTo>
                    <a:pt x="117" y="14"/>
                  </a:lnTo>
                  <a:lnTo>
                    <a:pt x="121" y="18"/>
                  </a:lnTo>
                  <a:lnTo>
                    <a:pt x="121" y="21"/>
                  </a:lnTo>
                  <a:lnTo>
                    <a:pt x="121" y="23"/>
                  </a:lnTo>
                  <a:lnTo>
                    <a:pt x="121" y="24"/>
                  </a:lnTo>
                  <a:lnTo>
                    <a:pt x="120" y="27"/>
                  </a:lnTo>
                  <a:lnTo>
                    <a:pt x="123" y="32"/>
                  </a:lnTo>
                  <a:lnTo>
                    <a:pt x="128" y="39"/>
                  </a:lnTo>
                  <a:lnTo>
                    <a:pt x="134" y="45"/>
                  </a:lnTo>
                  <a:lnTo>
                    <a:pt x="139" y="47"/>
                  </a:lnTo>
                  <a:lnTo>
                    <a:pt x="145" y="45"/>
                  </a:lnTo>
                  <a:lnTo>
                    <a:pt x="151" y="39"/>
                  </a:lnTo>
                  <a:lnTo>
                    <a:pt x="155" y="32"/>
                  </a:lnTo>
                  <a:lnTo>
                    <a:pt x="159" y="26"/>
                  </a:lnTo>
                  <a:lnTo>
                    <a:pt x="160" y="23"/>
                  </a:lnTo>
                  <a:lnTo>
                    <a:pt x="163" y="24"/>
                  </a:lnTo>
                  <a:lnTo>
                    <a:pt x="167" y="24"/>
                  </a:lnTo>
                  <a:lnTo>
                    <a:pt x="170" y="24"/>
                  </a:lnTo>
                  <a:lnTo>
                    <a:pt x="172" y="24"/>
                  </a:lnTo>
                  <a:lnTo>
                    <a:pt x="173" y="24"/>
                  </a:lnTo>
                  <a:lnTo>
                    <a:pt x="176" y="23"/>
                  </a:lnTo>
                  <a:lnTo>
                    <a:pt x="177" y="22"/>
                  </a:lnTo>
                  <a:lnTo>
                    <a:pt x="178" y="21"/>
                  </a:lnTo>
                  <a:lnTo>
                    <a:pt x="179" y="20"/>
                  </a:lnTo>
                  <a:lnTo>
                    <a:pt x="188" y="20"/>
                  </a:lnTo>
                  <a:lnTo>
                    <a:pt x="197" y="21"/>
                  </a:lnTo>
                  <a:lnTo>
                    <a:pt x="205" y="22"/>
                  </a:lnTo>
                  <a:lnTo>
                    <a:pt x="207" y="21"/>
                  </a:lnTo>
                  <a:lnTo>
                    <a:pt x="209" y="20"/>
                  </a:lnTo>
                  <a:lnTo>
                    <a:pt x="212" y="19"/>
                  </a:lnTo>
                  <a:lnTo>
                    <a:pt x="213" y="16"/>
                  </a:lnTo>
                  <a:lnTo>
                    <a:pt x="214" y="14"/>
                  </a:lnTo>
                  <a:lnTo>
                    <a:pt x="216" y="12"/>
                  </a:lnTo>
                  <a:lnTo>
                    <a:pt x="217" y="10"/>
                  </a:lnTo>
                  <a:lnTo>
                    <a:pt x="221" y="9"/>
                  </a:lnTo>
                  <a:lnTo>
                    <a:pt x="224" y="16"/>
                  </a:lnTo>
                  <a:lnTo>
                    <a:pt x="231" y="23"/>
                  </a:lnTo>
                  <a:lnTo>
                    <a:pt x="238" y="29"/>
                  </a:lnTo>
                  <a:lnTo>
                    <a:pt x="244" y="36"/>
                  </a:lnTo>
                  <a:lnTo>
                    <a:pt x="249" y="40"/>
                  </a:lnTo>
                  <a:lnTo>
                    <a:pt x="251" y="47"/>
                  </a:lnTo>
                  <a:lnTo>
                    <a:pt x="253" y="54"/>
                  </a:lnTo>
                  <a:lnTo>
                    <a:pt x="257" y="61"/>
                  </a:lnTo>
                  <a:lnTo>
                    <a:pt x="261" y="66"/>
                  </a:lnTo>
                  <a:lnTo>
                    <a:pt x="268" y="68"/>
                  </a:lnTo>
                  <a:lnTo>
                    <a:pt x="268" y="71"/>
                  </a:lnTo>
                  <a:lnTo>
                    <a:pt x="266" y="73"/>
                  </a:lnTo>
                  <a:lnTo>
                    <a:pt x="264" y="75"/>
                  </a:lnTo>
                  <a:lnTo>
                    <a:pt x="262" y="76"/>
                  </a:lnTo>
                  <a:lnTo>
                    <a:pt x="261" y="79"/>
                  </a:lnTo>
                  <a:lnTo>
                    <a:pt x="261" y="82"/>
                  </a:lnTo>
                  <a:lnTo>
                    <a:pt x="264" y="84"/>
                  </a:lnTo>
                  <a:lnTo>
                    <a:pt x="265" y="86"/>
                  </a:lnTo>
                  <a:lnTo>
                    <a:pt x="267" y="88"/>
                  </a:lnTo>
                  <a:lnTo>
                    <a:pt x="268" y="91"/>
                  </a:lnTo>
                  <a:lnTo>
                    <a:pt x="269" y="93"/>
                  </a:lnTo>
                  <a:lnTo>
                    <a:pt x="268" y="96"/>
                  </a:lnTo>
                  <a:lnTo>
                    <a:pt x="268" y="97"/>
                  </a:lnTo>
                  <a:lnTo>
                    <a:pt x="267" y="98"/>
                  </a:lnTo>
                  <a:lnTo>
                    <a:pt x="266" y="99"/>
                  </a:lnTo>
                  <a:lnTo>
                    <a:pt x="266" y="102"/>
                  </a:lnTo>
                  <a:lnTo>
                    <a:pt x="269" y="112"/>
                  </a:lnTo>
                  <a:lnTo>
                    <a:pt x="265" y="112"/>
                  </a:lnTo>
                  <a:lnTo>
                    <a:pt x="261" y="114"/>
                  </a:lnTo>
                  <a:lnTo>
                    <a:pt x="258" y="115"/>
                  </a:lnTo>
                  <a:lnTo>
                    <a:pt x="256" y="116"/>
                  </a:lnTo>
                  <a:lnTo>
                    <a:pt x="253" y="118"/>
                  </a:lnTo>
                  <a:lnTo>
                    <a:pt x="253" y="120"/>
                  </a:lnTo>
                  <a:lnTo>
                    <a:pt x="253" y="127"/>
                  </a:lnTo>
                  <a:lnTo>
                    <a:pt x="256" y="131"/>
                  </a:lnTo>
                  <a:lnTo>
                    <a:pt x="257" y="135"/>
                  </a:lnTo>
                  <a:lnTo>
                    <a:pt x="258" y="140"/>
                  </a:lnTo>
                  <a:lnTo>
                    <a:pt x="255" y="145"/>
                  </a:lnTo>
                  <a:lnTo>
                    <a:pt x="249" y="149"/>
                  </a:lnTo>
                  <a:lnTo>
                    <a:pt x="240" y="150"/>
                  </a:lnTo>
                  <a:lnTo>
                    <a:pt x="231" y="150"/>
                  </a:lnTo>
                  <a:lnTo>
                    <a:pt x="223" y="151"/>
                  </a:lnTo>
                  <a:lnTo>
                    <a:pt x="221" y="151"/>
                  </a:lnTo>
                  <a:lnTo>
                    <a:pt x="218" y="152"/>
                  </a:lnTo>
                  <a:lnTo>
                    <a:pt x="216" y="152"/>
                  </a:lnTo>
                  <a:lnTo>
                    <a:pt x="215" y="154"/>
                  </a:lnTo>
                  <a:lnTo>
                    <a:pt x="212" y="155"/>
                  </a:lnTo>
                  <a:lnTo>
                    <a:pt x="207" y="156"/>
                  </a:lnTo>
                  <a:lnTo>
                    <a:pt x="198" y="160"/>
                  </a:lnTo>
                  <a:lnTo>
                    <a:pt x="187" y="164"/>
                  </a:lnTo>
                  <a:lnTo>
                    <a:pt x="178" y="169"/>
                  </a:lnTo>
                  <a:lnTo>
                    <a:pt x="170" y="172"/>
                  </a:lnTo>
                  <a:lnTo>
                    <a:pt x="167" y="177"/>
                  </a:lnTo>
                  <a:lnTo>
                    <a:pt x="167" y="179"/>
                  </a:lnTo>
                  <a:lnTo>
                    <a:pt x="169" y="181"/>
                  </a:lnTo>
                  <a:lnTo>
                    <a:pt x="171" y="182"/>
                  </a:lnTo>
                  <a:lnTo>
                    <a:pt x="173" y="185"/>
                  </a:lnTo>
                  <a:lnTo>
                    <a:pt x="176" y="186"/>
                  </a:lnTo>
                  <a:lnTo>
                    <a:pt x="178" y="188"/>
                  </a:lnTo>
                  <a:lnTo>
                    <a:pt x="180" y="190"/>
                  </a:lnTo>
                  <a:lnTo>
                    <a:pt x="180" y="193"/>
                  </a:lnTo>
                  <a:lnTo>
                    <a:pt x="180" y="196"/>
                  </a:lnTo>
                  <a:lnTo>
                    <a:pt x="178" y="198"/>
                  </a:lnTo>
                  <a:lnTo>
                    <a:pt x="177" y="199"/>
                  </a:lnTo>
                  <a:lnTo>
                    <a:pt x="174" y="201"/>
                  </a:lnTo>
                  <a:lnTo>
                    <a:pt x="172" y="202"/>
                  </a:lnTo>
                  <a:lnTo>
                    <a:pt x="170" y="202"/>
                  </a:lnTo>
                  <a:lnTo>
                    <a:pt x="168" y="203"/>
                  </a:lnTo>
                  <a:lnTo>
                    <a:pt x="167" y="204"/>
                  </a:lnTo>
                  <a:lnTo>
                    <a:pt x="163" y="204"/>
                  </a:lnTo>
                  <a:lnTo>
                    <a:pt x="160" y="196"/>
                  </a:lnTo>
                  <a:lnTo>
                    <a:pt x="154" y="187"/>
                  </a:lnTo>
                  <a:lnTo>
                    <a:pt x="147" y="181"/>
                  </a:lnTo>
                  <a:lnTo>
                    <a:pt x="137" y="178"/>
                  </a:lnTo>
                  <a:lnTo>
                    <a:pt x="128" y="178"/>
                  </a:lnTo>
                  <a:lnTo>
                    <a:pt x="119" y="180"/>
                  </a:lnTo>
                  <a:lnTo>
                    <a:pt x="110" y="182"/>
                  </a:lnTo>
                  <a:lnTo>
                    <a:pt x="99" y="182"/>
                  </a:lnTo>
                  <a:lnTo>
                    <a:pt x="92" y="181"/>
                  </a:lnTo>
                  <a:lnTo>
                    <a:pt x="85" y="180"/>
                  </a:lnTo>
                  <a:lnTo>
                    <a:pt x="80" y="181"/>
                  </a:lnTo>
                  <a:lnTo>
                    <a:pt x="80" y="173"/>
                  </a:lnTo>
                  <a:lnTo>
                    <a:pt x="79" y="169"/>
                  </a:lnTo>
                  <a:lnTo>
                    <a:pt x="76" y="166"/>
                  </a:lnTo>
                  <a:lnTo>
                    <a:pt x="75" y="162"/>
                  </a:lnTo>
                  <a:lnTo>
                    <a:pt x="74" y="156"/>
                  </a:lnTo>
                  <a:lnTo>
                    <a:pt x="74" y="154"/>
                  </a:lnTo>
                  <a:lnTo>
                    <a:pt x="72" y="153"/>
                  </a:lnTo>
                  <a:lnTo>
                    <a:pt x="70" y="151"/>
                  </a:lnTo>
                  <a:lnTo>
                    <a:pt x="66" y="149"/>
                  </a:lnTo>
                  <a:lnTo>
                    <a:pt x="64" y="147"/>
                  </a:lnTo>
                  <a:lnTo>
                    <a:pt x="62" y="147"/>
                  </a:lnTo>
                  <a:lnTo>
                    <a:pt x="56" y="149"/>
                  </a:lnTo>
                  <a:lnTo>
                    <a:pt x="53" y="154"/>
                  </a:lnTo>
                  <a:lnTo>
                    <a:pt x="49" y="160"/>
                  </a:lnTo>
                  <a:lnTo>
                    <a:pt x="45" y="164"/>
                  </a:lnTo>
                  <a:lnTo>
                    <a:pt x="39" y="167"/>
                  </a:lnTo>
                  <a:lnTo>
                    <a:pt x="37" y="166"/>
                  </a:lnTo>
                  <a:lnTo>
                    <a:pt x="36" y="164"/>
                  </a:lnTo>
                  <a:lnTo>
                    <a:pt x="35" y="162"/>
                  </a:lnTo>
                  <a:lnTo>
                    <a:pt x="35" y="160"/>
                  </a:lnTo>
                  <a:lnTo>
                    <a:pt x="0" y="22"/>
                  </a:lnTo>
                  <a:lnTo>
                    <a:pt x="3" y="21"/>
                  </a:lnTo>
                  <a:lnTo>
                    <a:pt x="5" y="20"/>
                  </a:lnTo>
                  <a:lnTo>
                    <a:pt x="6" y="19"/>
                  </a:lnTo>
                  <a:lnTo>
                    <a:pt x="7" y="16"/>
                  </a:lnTo>
                  <a:lnTo>
                    <a:pt x="10" y="15"/>
                  </a:lnTo>
                  <a:lnTo>
                    <a:pt x="11" y="15"/>
                  </a:lnTo>
                  <a:lnTo>
                    <a:pt x="13" y="14"/>
                  </a:lnTo>
                  <a:lnTo>
                    <a:pt x="15" y="15"/>
                  </a:lnTo>
                  <a:lnTo>
                    <a:pt x="19" y="18"/>
                  </a:lnTo>
                  <a:lnTo>
                    <a:pt x="21" y="20"/>
                  </a:lnTo>
                  <a:lnTo>
                    <a:pt x="22" y="22"/>
                  </a:lnTo>
                  <a:lnTo>
                    <a:pt x="30" y="18"/>
                  </a:lnTo>
                  <a:lnTo>
                    <a:pt x="39" y="16"/>
                  </a:lnTo>
                  <a:lnTo>
                    <a:pt x="48" y="18"/>
                  </a:lnTo>
                  <a:lnTo>
                    <a:pt x="58" y="18"/>
                  </a:lnTo>
                  <a:lnTo>
                    <a:pt x="67" y="14"/>
                  </a:lnTo>
                  <a:lnTo>
                    <a:pt x="75" y="10"/>
                  </a:lnTo>
                  <a:lnTo>
                    <a:pt x="83" y="4"/>
                  </a:lnTo>
                  <a:lnTo>
                    <a:pt x="92" y="1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68" name="Freeform 16">
              <a:extLst>
                <a:ext uri="{FF2B5EF4-FFF2-40B4-BE49-F238E27FC236}">
                  <a16:creationId xmlns:a16="http://schemas.microsoft.com/office/drawing/2014/main" id="{DE358532-DF3F-4D2C-B274-DABCCF8BAC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21300" y="3759201"/>
              <a:ext cx="276225" cy="661988"/>
            </a:xfrm>
            <a:custGeom>
              <a:avLst/>
              <a:gdLst>
                <a:gd name="T0" fmla="*/ 2147483646 w 174"/>
                <a:gd name="T1" fmla="*/ 2147483646 h 417"/>
                <a:gd name="T2" fmla="*/ 2147483646 w 174"/>
                <a:gd name="T3" fmla="*/ 2147483646 h 417"/>
                <a:gd name="T4" fmla="*/ 2147483646 w 174"/>
                <a:gd name="T5" fmla="*/ 2147483646 h 417"/>
                <a:gd name="T6" fmla="*/ 2147483646 w 174"/>
                <a:gd name="T7" fmla="*/ 2147483646 h 417"/>
                <a:gd name="T8" fmla="*/ 2147483646 w 174"/>
                <a:gd name="T9" fmla="*/ 2147483646 h 417"/>
                <a:gd name="T10" fmla="*/ 2147483646 w 174"/>
                <a:gd name="T11" fmla="*/ 2147483646 h 417"/>
                <a:gd name="T12" fmla="*/ 2147483646 w 174"/>
                <a:gd name="T13" fmla="*/ 2147483646 h 417"/>
                <a:gd name="T14" fmla="*/ 2147483646 w 174"/>
                <a:gd name="T15" fmla="*/ 2147483646 h 417"/>
                <a:gd name="T16" fmla="*/ 2147483646 w 174"/>
                <a:gd name="T17" fmla="*/ 2147483646 h 417"/>
                <a:gd name="T18" fmla="*/ 2147483646 w 174"/>
                <a:gd name="T19" fmla="*/ 2147483646 h 417"/>
                <a:gd name="T20" fmla="*/ 2147483646 w 174"/>
                <a:gd name="T21" fmla="*/ 2147483646 h 417"/>
                <a:gd name="T22" fmla="*/ 2147483646 w 174"/>
                <a:gd name="T23" fmla="*/ 2147483646 h 417"/>
                <a:gd name="T24" fmla="*/ 2147483646 w 174"/>
                <a:gd name="T25" fmla="*/ 2147483646 h 417"/>
                <a:gd name="T26" fmla="*/ 2147483646 w 174"/>
                <a:gd name="T27" fmla="*/ 2147483646 h 417"/>
                <a:gd name="T28" fmla="*/ 2147483646 w 174"/>
                <a:gd name="T29" fmla="*/ 2147483646 h 417"/>
                <a:gd name="T30" fmla="*/ 2147483646 w 174"/>
                <a:gd name="T31" fmla="*/ 2147483646 h 417"/>
                <a:gd name="T32" fmla="*/ 2147483646 w 174"/>
                <a:gd name="T33" fmla="*/ 2147483646 h 417"/>
                <a:gd name="T34" fmla="*/ 2147483646 w 174"/>
                <a:gd name="T35" fmla="*/ 2147483646 h 417"/>
                <a:gd name="T36" fmla="*/ 2147483646 w 174"/>
                <a:gd name="T37" fmla="*/ 2147483646 h 417"/>
                <a:gd name="T38" fmla="*/ 2147483646 w 174"/>
                <a:gd name="T39" fmla="*/ 2147483646 h 417"/>
                <a:gd name="T40" fmla="*/ 2147483646 w 174"/>
                <a:gd name="T41" fmla="*/ 2147483646 h 417"/>
                <a:gd name="T42" fmla="*/ 2147483646 w 174"/>
                <a:gd name="T43" fmla="*/ 2147483646 h 417"/>
                <a:gd name="T44" fmla="*/ 2147483646 w 174"/>
                <a:gd name="T45" fmla="*/ 2147483646 h 417"/>
                <a:gd name="T46" fmla="*/ 0 w 174"/>
                <a:gd name="T47" fmla="*/ 2147483646 h 417"/>
                <a:gd name="T48" fmla="*/ 2147483646 w 174"/>
                <a:gd name="T49" fmla="*/ 2147483646 h 417"/>
                <a:gd name="T50" fmla="*/ 2147483646 w 174"/>
                <a:gd name="T51" fmla="*/ 2147483646 h 417"/>
                <a:gd name="T52" fmla="*/ 2147483646 w 174"/>
                <a:gd name="T53" fmla="*/ 2147483646 h 417"/>
                <a:gd name="T54" fmla="*/ 2147483646 w 174"/>
                <a:gd name="T55" fmla="*/ 2147483646 h 417"/>
                <a:gd name="T56" fmla="*/ 2147483646 w 174"/>
                <a:gd name="T57" fmla="*/ 2147483646 h 417"/>
                <a:gd name="T58" fmla="*/ 2147483646 w 174"/>
                <a:gd name="T59" fmla="*/ 2147483646 h 417"/>
                <a:gd name="T60" fmla="*/ 2147483646 w 174"/>
                <a:gd name="T61" fmla="*/ 2147483646 h 417"/>
                <a:gd name="T62" fmla="*/ 2147483646 w 174"/>
                <a:gd name="T63" fmla="*/ 2147483646 h 417"/>
                <a:gd name="T64" fmla="*/ 2147483646 w 174"/>
                <a:gd name="T65" fmla="*/ 2147483646 h 417"/>
                <a:gd name="T66" fmla="*/ 2147483646 w 174"/>
                <a:gd name="T67" fmla="*/ 2147483646 h 417"/>
                <a:gd name="T68" fmla="*/ 2147483646 w 174"/>
                <a:gd name="T69" fmla="*/ 2147483646 h 417"/>
                <a:gd name="T70" fmla="*/ 2147483646 w 174"/>
                <a:gd name="T71" fmla="*/ 2147483646 h 417"/>
                <a:gd name="T72" fmla="*/ 2147483646 w 174"/>
                <a:gd name="T73" fmla="*/ 2147483646 h 417"/>
                <a:gd name="T74" fmla="*/ 2147483646 w 174"/>
                <a:gd name="T75" fmla="*/ 2147483646 h 417"/>
                <a:gd name="T76" fmla="*/ 2147483646 w 174"/>
                <a:gd name="T77" fmla="*/ 2147483646 h 417"/>
                <a:gd name="T78" fmla="*/ 2147483646 w 174"/>
                <a:gd name="T79" fmla="*/ 2147483646 h 417"/>
                <a:gd name="T80" fmla="*/ 2147483646 w 174"/>
                <a:gd name="T81" fmla="*/ 2147483646 h 417"/>
                <a:gd name="T82" fmla="*/ 2147483646 w 174"/>
                <a:gd name="T83" fmla="*/ 2147483646 h 417"/>
                <a:gd name="T84" fmla="*/ 2147483646 w 174"/>
                <a:gd name="T85" fmla="*/ 2147483646 h 417"/>
                <a:gd name="T86" fmla="*/ 2147483646 w 174"/>
                <a:gd name="T87" fmla="*/ 2147483646 h 41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74" h="417">
                  <a:moveTo>
                    <a:pt x="40" y="155"/>
                  </a:moveTo>
                  <a:lnTo>
                    <a:pt x="40" y="156"/>
                  </a:lnTo>
                  <a:lnTo>
                    <a:pt x="40" y="155"/>
                  </a:lnTo>
                  <a:close/>
                  <a:moveTo>
                    <a:pt x="122" y="0"/>
                  </a:moveTo>
                  <a:lnTo>
                    <a:pt x="125" y="1"/>
                  </a:lnTo>
                  <a:lnTo>
                    <a:pt x="131" y="5"/>
                  </a:lnTo>
                  <a:lnTo>
                    <a:pt x="139" y="9"/>
                  </a:lnTo>
                  <a:lnTo>
                    <a:pt x="145" y="14"/>
                  </a:lnTo>
                  <a:lnTo>
                    <a:pt x="147" y="16"/>
                  </a:lnTo>
                  <a:lnTo>
                    <a:pt x="147" y="18"/>
                  </a:lnTo>
                  <a:lnTo>
                    <a:pt x="147" y="21"/>
                  </a:lnTo>
                  <a:lnTo>
                    <a:pt x="147" y="23"/>
                  </a:lnTo>
                  <a:lnTo>
                    <a:pt x="147" y="26"/>
                  </a:lnTo>
                  <a:lnTo>
                    <a:pt x="147" y="29"/>
                  </a:lnTo>
                  <a:lnTo>
                    <a:pt x="147" y="32"/>
                  </a:lnTo>
                  <a:lnTo>
                    <a:pt x="148" y="33"/>
                  </a:lnTo>
                  <a:lnTo>
                    <a:pt x="150" y="34"/>
                  </a:lnTo>
                  <a:lnTo>
                    <a:pt x="152" y="33"/>
                  </a:lnTo>
                  <a:lnTo>
                    <a:pt x="156" y="32"/>
                  </a:lnTo>
                  <a:lnTo>
                    <a:pt x="158" y="31"/>
                  </a:lnTo>
                  <a:lnTo>
                    <a:pt x="161" y="30"/>
                  </a:lnTo>
                  <a:lnTo>
                    <a:pt x="163" y="46"/>
                  </a:lnTo>
                  <a:lnTo>
                    <a:pt x="167" y="64"/>
                  </a:lnTo>
                  <a:lnTo>
                    <a:pt x="174" y="86"/>
                  </a:lnTo>
                  <a:lnTo>
                    <a:pt x="172" y="119"/>
                  </a:lnTo>
                  <a:lnTo>
                    <a:pt x="169" y="153"/>
                  </a:lnTo>
                  <a:lnTo>
                    <a:pt x="168" y="186"/>
                  </a:lnTo>
                  <a:lnTo>
                    <a:pt x="166" y="216"/>
                  </a:lnTo>
                  <a:lnTo>
                    <a:pt x="165" y="244"/>
                  </a:lnTo>
                  <a:lnTo>
                    <a:pt x="161" y="268"/>
                  </a:lnTo>
                  <a:lnTo>
                    <a:pt x="158" y="286"/>
                  </a:lnTo>
                  <a:lnTo>
                    <a:pt x="155" y="294"/>
                  </a:lnTo>
                  <a:lnTo>
                    <a:pt x="150" y="305"/>
                  </a:lnTo>
                  <a:lnTo>
                    <a:pt x="145" y="318"/>
                  </a:lnTo>
                  <a:lnTo>
                    <a:pt x="138" y="330"/>
                  </a:lnTo>
                  <a:lnTo>
                    <a:pt x="129" y="341"/>
                  </a:lnTo>
                  <a:lnTo>
                    <a:pt x="119" y="350"/>
                  </a:lnTo>
                  <a:lnTo>
                    <a:pt x="107" y="356"/>
                  </a:lnTo>
                  <a:lnTo>
                    <a:pt x="95" y="358"/>
                  </a:lnTo>
                  <a:lnTo>
                    <a:pt x="89" y="356"/>
                  </a:lnTo>
                  <a:lnTo>
                    <a:pt x="87" y="353"/>
                  </a:lnTo>
                  <a:lnTo>
                    <a:pt x="85" y="349"/>
                  </a:lnTo>
                  <a:lnTo>
                    <a:pt x="82" y="346"/>
                  </a:lnTo>
                  <a:lnTo>
                    <a:pt x="80" y="344"/>
                  </a:lnTo>
                  <a:lnTo>
                    <a:pt x="77" y="344"/>
                  </a:lnTo>
                  <a:lnTo>
                    <a:pt x="71" y="346"/>
                  </a:lnTo>
                  <a:lnTo>
                    <a:pt x="66" y="350"/>
                  </a:lnTo>
                  <a:lnTo>
                    <a:pt x="63" y="356"/>
                  </a:lnTo>
                  <a:lnTo>
                    <a:pt x="62" y="365"/>
                  </a:lnTo>
                  <a:lnTo>
                    <a:pt x="61" y="376"/>
                  </a:lnTo>
                  <a:lnTo>
                    <a:pt x="60" y="391"/>
                  </a:lnTo>
                  <a:lnTo>
                    <a:pt x="50" y="396"/>
                  </a:lnTo>
                  <a:lnTo>
                    <a:pt x="44" y="398"/>
                  </a:lnTo>
                  <a:lnTo>
                    <a:pt x="42" y="402"/>
                  </a:lnTo>
                  <a:lnTo>
                    <a:pt x="44" y="408"/>
                  </a:lnTo>
                  <a:lnTo>
                    <a:pt x="51" y="417"/>
                  </a:lnTo>
                  <a:lnTo>
                    <a:pt x="42" y="409"/>
                  </a:lnTo>
                  <a:lnTo>
                    <a:pt x="36" y="402"/>
                  </a:lnTo>
                  <a:lnTo>
                    <a:pt x="35" y="394"/>
                  </a:lnTo>
                  <a:lnTo>
                    <a:pt x="38" y="388"/>
                  </a:lnTo>
                  <a:lnTo>
                    <a:pt x="49" y="381"/>
                  </a:lnTo>
                  <a:lnTo>
                    <a:pt x="48" y="373"/>
                  </a:lnTo>
                  <a:lnTo>
                    <a:pt x="45" y="364"/>
                  </a:lnTo>
                  <a:lnTo>
                    <a:pt x="43" y="356"/>
                  </a:lnTo>
                  <a:lnTo>
                    <a:pt x="42" y="352"/>
                  </a:lnTo>
                  <a:lnTo>
                    <a:pt x="33" y="333"/>
                  </a:lnTo>
                  <a:lnTo>
                    <a:pt x="25" y="321"/>
                  </a:lnTo>
                  <a:lnTo>
                    <a:pt x="18" y="312"/>
                  </a:lnTo>
                  <a:lnTo>
                    <a:pt x="13" y="306"/>
                  </a:lnTo>
                  <a:lnTo>
                    <a:pt x="6" y="300"/>
                  </a:lnTo>
                  <a:lnTo>
                    <a:pt x="0" y="293"/>
                  </a:lnTo>
                  <a:lnTo>
                    <a:pt x="1" y="291"/>
                  </a:lnTo>
                  <a:lnTo>
                    <a:pt x="3" y="284"/>
                  </a:lnTo>
                  <a:lnTo>
                    <a:pt x="6" y="274"/>
                  </a:lnTo>
                  <a:lnTo>
                    <a:pt x="9" y="263"/>
                  </a:lnTo>
                  <a:lnTo>
                    <a:pt x="10" y="253"/>
                  </a:lnTo>
                  <a:lnTo>
                    <a:pt x="22" y="251"/>
                  </a:lnTo>
                  <a:lnTo>
                    <a:pt x="34" y="251"/>
                  </a:lnTo>
                  <a:lnTo>
                    <a:pt x="45" y="250"/>
                  </a:lnTo>
                  <a:lnTo>
                    <a:pt x="57" y="249"/>
                  </a:lnTo>
                  <a:lnTo>
                    <a:pt x="55" y="226"/>
                  </a:lnTo>
                  <a:lnTo>
                    <a:pt x="52" y="206"/>
                  </a:lnTo>
                  <a:lnTo>
                    <a:pt x="49" y="188"/>
                  </a:lnTo>
                  <a:lnTo>
                    <a:pt x="44" y="171"/>
                  </a:lnTo>
                  <a:lnTo>
                    <a:pt x="40" y="156"/>
                  </a:lnTo>
                  <a:lnTo>
                    <a:pt x="42" y="156"/>
                  </a:lnTo>
                  <a:lnTo>
                    <a:pt x="45" y="156"/>
                  </a:lnTo>
                  <a:lnTo>
                    <a:pt x="48" y="156"/>
                  </a:lnTo>
                  <a:lnTo>
                    <a:pt x="50" y="156"/>
                  </a:lnTo>
                  <a:lnTo>
                    <a:pt x="52" y="155"/>
                  </a:lnTo>
                  <a:lnTo>
                    <a:pt x="53" y="153"/>
                  </a:lnTo>
                  <a:lnTo>
                    <a:pt x="54" y="151"/>
                  </a:lnTo>
                  <a:lnTo>
                    <a:pt x="53" y="147"/>
                  </a:lnTo>
                  <a:lnTo>
                    <a:pt x="53" y="145"/>
                  </a:lnTo>
                  <a:lnTo>
                    <a:pt x="52" y="143"/>
                  </a:lnTo>
                  <a:lnTo>
                    <a:pt x="51" y="139"/>
                  </a:lnTo>
                  <a:lnTo>
                    <a:pt x="50" y="136"/>
                  </a:lnTo>
                  <a:lnTo>
                    <a:pt x="50" y="132"/>
                  </a:lnTo>
                  <a:lnTo>
                    <a:pt x="52" y="127"/>
                  </a:lnTo>
                  <a:lnTo>
                    <a:pt x="57" y="120"/>
                  </a:lnTo>
                  <a:lnTo>
                    <a:pt x="61" y="116"/>
                  </a:lnTo>
                  <a:lnTo>
                    <a:pt x="67" y="113"/>
                  </a:lnTo>
                  <a:lnTo>
                    <a:pt x="76" y="114"/>
                  </a:lnTo>
                  <a:lnTo>
                    <a:pt x="86" y="114"/>
                  </a:lnTo>
                  <a:lnTo>
                    <a:pt x="96" y="113"/>
                  </a:lnTo>
                  <a:lnTo>
                    <a:pt x="105" y="111"/>
                  </a:lnTo>
                  <a:lnTo>
                    <a:pt x="114" y="108"/>
                  </a:lnTo>
                  <a:lnTo>
                    <a:pt x="120" y="102"/>
                  </a:lnTo>
                  <a:lnTo>
                    <a:pt x="122" y="93"/>
                  </a:lnTo>
                  <a:lnTo>
                    <a:pt x="121" y="90"/>
                  </a:lnTo>
                  <a:lnTo>
                    <a:pt x="120" y="86"/>
                  </a:lnTo>
                  <a:lnTo>
                    <a:pt x="117" y="82"/>
                  </a:lnTo>
                  <a:lnTo>
                    <a:pt x="115" y="78"/>
                  </a:lnTo>
                  <a:lnTo>
                    <a:pt x="114" y="75"/>
                  </a:lnTo>
                  <a:lnTo>
                    <a:pt x="117" y="71"/>
                  </a:lnTo>
                  <a:lnTo>
                    <a:pt x="122" y="69"/>
                  </a:lnTo>
                  <a:lnTo>
                    <a:pt x="129" y="66"/>
                  </a:lnTo>
                  <a:lnTo>
                    <a:pt x="133" y="61"/>
                  </a:lnTo>
                  <a:lnTo>
                    <a:pt x="134" y="41"/>
                  </a:lnTo>
                  <a:lnTo>
                    <a:pt x="132" y="40"/>
                  </a:lnTo>
                  <a:lnTo>
                    <a:pt x="130" y="40"/>
                  </a:lnTo>
                  <a:lnTo>
                    <a:pt x="129" y="40"/>
                  </a:lnTo>
                  <a:lnTo>
                    <a:pt x="127" y="40"/>
                  </a:lnTo>
                  <a:lnTo>
                    <a:pt x="125" y="40"/>
                  </a:lnTo>
                  <a:lnTo>
                    <a:pt x="123" y="40"/>
                  </a:lnTo>
                  <a:lnTo>
                    <a:pt x="120" y="40"/>
                  </a:lnTo>
                  <a:lnTo>
                    <a:pt x="116" y="39"/>
                  </a:lnTo>
                  <a:lnTo>
                    <a:pt x="111" y="36"/>
                  </a:lnTo>
                  <a:lnTo>
                    <a:pt x="105" y="33"/>
                  </a:lnTo>
                  <a:lnTo>
                    <a:pt x="101" y="30"/>
                  </a:lnTo>
                  <a:lnTo>
                    <a:pt x="98" y="29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69" name="Freeform 17">
              <a:extLst>
                <a:ext uri="{FF2B5EF4-FFF2-40B4-BE49-F238E27FC236}">
                  <a16:creationId xmlns:a16="http://schemas.microsoft.com/office/drawing/2014/main" id="{B914123E-CBE1-4954-ACCE-D70A183417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19413" y="1974851"/>
              <a:ext cx="912812" cy="2195513"/>
            </a:xfrm>
            <a:custGeom>
              <a:avLst/>
              <a:gdLst>
                <a:gd name="T0" fmla="*/ 2147483646 w 575"/>
                <a:gd name="T1" fmla="*/ 2147483646 h 1383"/>
                <a:gd name="T2" fmla="*/ 2147483646 w 575"/>
                <a:gd name="T3" fmla="*/ 2147483646 h 1383"/>
                <a:gd name="T4" fmla="*/ 2147483646 w 575"/>
                <a:gd name="T5" fmla="*/ 2147483646 h 1383"/>
                <a:gd name="T6" fmla="*/ 2147483646 w 575"/>
                <a:gd name="T7" fmla="*/ 2147483646 h 1383"/>
                <a:gd name="T8" fmla="*/ 2147483646 w 575"/>
                <a:gd name="T9" fmla="*/ 2147483646 h 1383"/>
                <a:gd name="T10" fmla="*/ 2147483646 w 575"/>
                <a:gd name="T11" fmla="*/ 2147483646 h 1383"/>
                <a:gd name="T12" fmla="*/ 2147483646 w 575"/>
                <a:gd name="T13" fmla="*/ 2147483646 h 1383"/>
                <a:gd name="T14" fmla="*/ 2147483646 w 575"/>
                <a:gd name="T15" fmla="*/ 2147483646 h 1383"/>
                <a:gd name="T16" fmla="*/ 2147483646 w 575"/>
                <a:gd name="T17" fmla="*/ 2147483646 h 1383"/>
                <a:gd name="T18" fmla="*/ 2147483646 w 575"/>
                <a:gd name="T19" fmla="*/ 2147483646 h 1383"/>
                <a:gd name="T20" fmla="*/ 2147483646 w 575"/>
                <a:gd name="T21" fmla="*/ 2147483646 h 1383"/>
                <a:gd name="T22" fmla="*/ 2147483646 w 575"/>
                <a:gd name="T23" fmla="*/ 2147483646 h 1383"/>
                <a:gd name="T24" fmla="*/ 2147483646 w 575"/>
                <a:gd name="T25" fmla="*/ 2147483646 h 1383"/>
                <a:gd name="T26" fmla="*/ 2147483646 w 575"/>
                <a:gd name="T27" fmla="*/ 2147483646 h 1383"/>
                <a:gd name="T28" fmla="*/ 2147483646 w 575"/>
                <a:gd name="T29" fmla="*/ 2147483646 h 1383"/>
                <a:gd name="T30" fmla="*/ 2147483646 w 575"/>
                <a:gd name="T31" fmla="*/ 2147483646 h 1383"/>
                <a:gd name="T32" fmla="*/ 2147483646 w 575"/>
                <a:gd name="T33" fmla="*/ 2147483646 h 1383"/>
                <a:gd name="T34" fmla="*/ 2147483646 w 575"/>
                <a:gd name="T35" fmla="*/ 2147483646 h 1383"/>
                <a:gd name="T36" fmla="*/ 2147483646 w 575"/>
                <a:gd name="T37" fmla="*/ 2147483646 h 1383"/>
                <a:gd name="T38" fmla="*/ 2147483646 w 575"/>
                <a:gd name="T39" fmla="*/ 2147483646 h 1383"/>
                <a:gd name="T40" fmla="*/ 2147483646 w 575"/>
                <a:gd name="T41" fmla="*/ 2147483646 h 1383"/>
                <a:gd name="T42" fmla="*/ 2147483646 w 575"/>
                <a:gd name="T43" fmla="*/ 2147483646 h 1383"/>
                <a:gd name="T44" fmla="*/ 2147483646 w 575"/>
                <a:gd name="T45" fmla="*/ 2147483646 h 1383"/>
                <a:gd name="T46" fmla="*/ 2147483646 w 575"/>
                <a:gd name="T47" fmla="*/ 2147483646 h 1383"/>
                <a:gd name="T48" fmla="*/ 2147483646 w 575"/>
                <a:gd name="T49" fmla="*/ 2147483646 h 1383"/>
                <a:gd name="T50" fmla="*/ 2147483646 w 575"/>
                <a:gd name="T51" fmla="*/ 2147483646 h 1383"/>
                <a:gd name="T52" fmla="*/ 2147483646 w 575"/>
                <a:gd name="T53" fmla="*/ 2147483646 h 1383"/>
                <a:gd name="T54" fmla="*/ 2147483646 w 575"/>
                <a:gd name="T55" fmla="*/ 2147483646 h 1383"/>
                <a:gd name="T56" fmla="*/ 2147483646 w 575"/>
                <a:gd name="T57" fmla="*/ 2147483646 h 1383"/>
                <a:gd name="T58" fmla="*/ 2147483646 w 575"/>
                <a:gd name="T59" fmla="*/ 2147483646 h 1383"/>
                <a:gd name="T60" fmla="*/ 2147483646 w 575"/>
                <a:gd name="T61" fmla="*/ 2147483646 h 1383"/>
                <a:gd name="T62" fmla="*/ 2147483646 w 575"/>
                <a:gd name="T63" fmla="*/ 2147483646 h 1383"/>
                <a:gd name="T64" fmla="*/ 2147483646 w 575"/>
                <a:gd name="T65" fmla="*/ 2147483646 h 1383"/>
                <a:gd name="T66" fmla="*/ 2147483646 w 575"/>
                <a:gd name="T67" fmla="*/ 2147483646 h 1383"/>
                <a:gd name="T68" fmla="*/ 2147483646 w 575"/>
                <a:gd name="T69" fmla="*/ 2147483646 h 1383"/>
                <a:gd name="T70" fmla="*/ 2147483646 w 575"/>
                <a:gd name="T71" fmla="*/ 2147483646 h 1383"/>
                <a:gd name="T72" fmla="*/ 2147483646 w 575"/>
                <a:gd name="T73" fmla="*/ 2147483646 h 1383"/>
                <a:gd name="T74" fmla="*/ 2147483646 w 575"/>
                <a:gd name="T75" fmla="*/ 2147483646 h 1383"/>
                <a:gd name="T76" fmla="*/ 2147483646 w 575"/>
                <a:gd name="T77" fmla="*/ 2147483646 h 1383"/>
                <a:gd name="T78" fmla="*/ 2147483646 w 575"/>
                <a:gd name="T79" fmla="*/ 2147483646 h 1383"/>
                <a:gd name="T80" fmla="*/ 2147483646 w 575"/>
                <a:gd name="T81" fmla="*/ 2147483646 h 1383"/>
                <a:gd name="T82" fmla="*/ 2147483646 w 575"/>
                <a:gd name="T83" fmla="*/ 2147483646 h 1383"/>
                <a:gd name="T84" fmla="*/ 2147483646 w 575"/>
                <a:gd name="T85" fmla="*/ 2147483646 h 1383"/>
                <a:gd name="T86" fmla="*/ 2147483646 w 575"/>
                <a:gd name="T87" fmla="*/ 2147483646 h 1383"/>
                <a:gd name="T88" fmla="*/ 2147483646 w 575"/>
                <a:gd name="T89" fmla="*/ 2147483646 h 1383"/>
                <a:gd name="T90" fmla="*/ 2147483646 w 575"/>
                <a:gd name="T91" fmla="*/ 2147483646 h 1383"/>
                <a:gd name="T92" fmla="*/ 2147483646 w 575"/>
                <a:gd name="T93" fmla="*/ 2147483646 h 1383"/>
                <a:gd name="T94" fmla="*/ 2147483646 w 575"/>
                <a:gd name="T95" fmla="*/ 2147483646 h 1383"/>
                <a:gd name="T96" fmla="*/ 2147483646 w 575"/>
                <a:gd name="T97" fmla="*/ 2147483646 h 1383"/>
                <a:gd name="T98" fmla="*/ 2147483646 w 575"/>
                <a:gd name="T99" fmla="*/ 2147483646 h 1383"/>
                <a:gd name="T100" fmla="*/ 2147483646 w 575"/>
                <a:gd name="T101" fmla="*/ 2147483646 h 1383"/>
                <a:gd name="T102" fmla="*/ 2147483646 w 575"/>
                <a:gd name="T103" fmla="*/ 2147483646 h 1383"/>
                <a:gd name="T104" fmla="*/ 2147483646 w 575"/>
                <a:gd name="T105" fmla="*/ 2147483646 h 1383"/>
                <a:gd name="T106" fmla="*/ 2147483646 w 575"/>
                <a:gd name="T107" fmla="*/ 2147483646 h 1383"/>
                <a:gd name="T108" fmla="*/ 2147483646 w 575"/>
                <a:gd name="T109" fmla="*/ 2147483646 h 1383"/>
                <a:gd name="T110" fmla="*/ 2147483646 w 575"/>
                <a:gd name="T111" fmla="*/ 2147483646 h 1383"/>
                <a:gd name="T112" fmla="*/ 2147483646 w 575"/>
                <a:gd name="T113" fmla="*/ 2147483646 h 1383"/>
                <a:gd name="T114" fmla="*/ 2147483646 w 575"/>
                <a:gd name="T115" fmla="*/ 2147483646 h 1383"/>
                <a:gd name="T116" fmla="*/ 2147483646 w 575"/>
                <a:gd name="T117" fmla="*/ 2147483646 h 1383"/>
                <a:gd name="T118" fmla="*/ 2147483646 w 575"/>
                <a:gd name="T119" fmla="*/ 2147483646 h 1383"/>
                <a:gd name="T120" fmla="*/ 2147483646 w 575"/>
                <a:gd name="T121" fmla="*/ 0 h 138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575" h="1383">
                  <a:moveTo>
                    <a:pt x="567" y="719"/>
                  </a:moveTo>
                  <a:lnTo>
                    <a:pt x="567" y="719"/>
                  </a:lnTo>
                  <a:close/>
                  <a:moveTo>
                    <a:pt x="394" y="0"/>
                  </a:moveTo>
                  <a:lnTo>
                    <a:pt x="402" y="1"/>
                  </a:lnTo>
                  <a:lnTo>
                    <a:pt x="413" y="5"/>
                  </a:lnTo>
                  <a:lnTo>
                    <a:pt x="417" y="12"/>
                  </a:lnTo>
                  <a:lnTo>
                    <a:pt x="417" y="17"/>
                  </a:lnTo>
                  <a:lnTo>
                    <a:pt x="415" y="21"/>
                  </a:lnTo>
                  <a:lnTo>
                    <a:pt x="412" y="23"/>
                  </a:lnTo>
                  <a:lnTo>
                    <a:pt x="407" y="26"/>
                  </a:lnTo>
                  <a:lnTo>
                    <a:pt x="403" y="27"/>
                  </a:lnTo>
                  <a:lnTo>
                    <a:pt x="402" y="29"/>
                  </a:lnTo>
                  <a:lnTo>
                    <a:pt x="402" y="30"/>
                  </a:lnTo>
                  <a:lnTo>
                    <a:pt x="417" y="30"/>
                  </a:lnTo>
                  <a:lnTo>
                    <a:pt x="429" y="31"/>
                  </a:lnTo>
                  <a:lnTo>
                    <a:pt x="435" y="34"/>
                  </a:lnTo>
                  <a:lnTo>
                    <a:pt x="439" y="38"/>
                  </a:lnTo>
                  <a:lnTo>
                    <a:pt x="440" y="41"/>
                  </a:lnTo>
                  <a:lnTo>
                    <a:pt x="439" y="47"/>
                  </a:lnTo>
                  <a:lnTo>
                    <a:pt x="436" y="52"/>
                  </a:lnTo>
                  <a:lnTo>
                    <a:pt x="433" y="56"/>
                  </a:lnTo>
                  <a:lnTo>
                    <a:pt x="431" y="60"/>
                  </a:lnTo>
                  <a:lnTo>
                    <a:pt x="430" y="62"/>
                  </a:lnTo>
                  <a:lnTo>
                    <a:pt x="431" y="63"/>
                  </a:lnTo>
                  <a:lnTo>
                    <a:pt x="435" y="63"/>
                  </a:lnTo>
                  <a:lnTo>
                    <a:pt x="440" y="64"/>
                  </a:lnTo>
                  <a:lnTo>
                    <a:pt x="446" y="62"/>
                  </a:lnTo>
                  <a:lnTo>
                    <a:pt x="450" y="56"/>
                  </a:lnTo>
                  <a:lnTo>
                    <a:pt x="453" y="46"/>
                  </a:lnTo>
                  <a:lnTo>
                    <a:pt x="462" y="43"/>
                  </a:lnTo>
                  <a:lnTo>
                    <a:pt x="474" y="43"/>
                  </a:lnTo>
                  <a:lnTo>
                    <a:pt x="483" y="44"/>
                  </a:lnTo>
                  <a:lnTo>
                    <a:pt x="493" y="46"/>
                  </a:lnTo>
                  <a:lnTo>
                    <a:pt x="503" y="54"/>
                  </a:lnTo>
                  <a:lnTo>
                    <a:pt x="513" y="64"/>
                  </a:lnTo>
                  <a:lnTo>
                    <a:pt x="523" y="75"/>
                  </a:lnTo>
                  <a:lnTo>
                    <a:pt x="530" y="88"/>
                  </a:lnTo>
                  <a:lnTo>
                    <a:pt x="536" y="100"/>
                  </a:lnTo>
                  <a:lnTo>
                    <a:pt x="537" y="111"/>
                  </a:lnTo>
                  <a:lnTo>
                    <a:pt x="532" y="131"/>
                  </a:lnTo>
                  <a:lnTo>
                    <a:pt x="523" y="151"/>
                  </a:lnTo>
                  <a:lnTo>
                    <a:pt x="512" y="170"/>
                  </a:lnTo>
                  <a:lnTo>
                    <a:pt x="499" y="189"/>
                  </a:lnTo>
                  <a:lnTo>
                    <a:pt x="485" y="207"/>
                  </a:lnTo>
                  <a:lnTo>
                    <a:pt x="471" y="224"/>
                  </a:lnTo>
                  <a:lnTo>
                    <a:pt x="460" y="239"/>
                  </a:lnTo>
                  <a:lnTo>
                    <a:pt x="453" y="253"/>
                  </a:lnTo>
                  <a:lnTo>
                    <a:pt x="450" y="264"/>
                  </a:lnTo>
                  <a:lnTo>
                    <a:pt x="457" y="258"/>
                  </a:lnTo>
                  <a:lnTo>
                    <a:pt x="467" y="253"/>
                  </a:lnTo>
                  <a:lnTo>
                    <a:pt x="478" y="248"/>
                  </a:lnTo>
                  <a:lnTo>
                    <a:pt x="490" y="241"/>
                  </a:lnTo>
                  <a:lnTo>
                    <a:pt x="500" y="233"/>
                  </a:lnTo>
                  <a:lnTo>
                    <a:pt x="508" y="222"/>
                  </a:lnTo>
                  <a:lnTo>
                    <a:pt x="510" y="220"/>
                  </a:lnTo>
                  <a:lnTo>
                    <a:pt x="509" y="217"/>
                  </a:lnTo>
                  <a:lnTo>
                    <a:pt x="505" y="212"/>
                  </a:lnTo>
                  <a:lnTo>
                    <a:pt x="501" y="209"/>
                  </a:lnTo>
                  <a:lnTo>
                    <a:pt x="497" y="204"/>
                  </a:lnTo>
                  <a:lnTo>
                    <a:pt x="497" y="200"/>
                  </a:lnTo>
                  <a:lnTo>
                    <a:pt x="502" y="196"/>
                  </a:lnTo>
                  <a:lnTo>
                    <a:pt x="513" y="193"/>
                  </a:lnTo>
                  <a:lnTo>
                    <a:pt x="515" y="195"/>
                  </a:lnTo>
                  <a:lnTo>
                    <a:pt x="519" y="197"/>
                  </a:lnTo>
                  <a:lnTo>
                    <a:pt x="521" y="198"/>
                  </a:lnTo>
                  <a:lnTo>
                    <a:pt x="525" y="198"/>
                  </a:lnTo>
                  <a:lnTo>
                    <a:pt x="525" y="203"/>
                  </a:lnTo>
                  <a:lnTo>
                    <a:pt x="523" y="206"/>
                  </a:lnTo>
                  <a:lnTo>
                    <a:pt x="522" y="209"/>
                  </a:lnTo>
                  <a:lnTo>
                    <a:pt x="522" y="210"/>
                  </a:lnTo>
                  <a:lnTo>
                    <a:pt x="521" y="212"/>
                  </a:lnTo>
                  <a:lnTo>
                    <a:pt x="521" y="213"/>
                  </a:lnTo>
                  <a:lnTo>
                    <a:pt x="520" y="217"/>
                  </a:lnTo>
                  <a:lnTo>
                    <a:pt x="519" y="221"/>
                  </a:lnTo>
                  <a:lnTo>
                    <a:pt x="515" y="224"/>
                  </a:lnTo>
                  <a:lnTo>
                    <a:pt x="513" y="230"/>
                  </a:lnTo>
                  <a:lnTo>
                    <a:pt x="521" y="236"/>
                  </a:lnTo>
                  <a:lnTo>
                    <a:pt x="523" y="241"/>
                  </a:lnTo>
                  <a:lnTo>
                    <a:pt x="525" y="248"/>
                  </a:lnTo>
                  <a:lnTo>
                    <a:pt x="528" y="256"/>
                  </a:lnTo>
                  <a:lnTo>
                    <a:pt x="534" y="266"/>
                  </a:lnTo>
                  <a:lnTo>
                    <a:pt x="540" y="273"/>
                  </a:lnTo>
                  <a:lnTo>
                    <a:pt x="548" y="280"/>
                  </a:lnTo>
                  <a:lnTo>
                    <a:pt x="555" y="289"/>
                  </a:lnTo>
                  <a:lnTo>
                    <a:pt x="558" y="296"/>
                  </a:lnTo>
                  <a:lnTo>
                    <a:pt x="558" y="305"/>
                  </a:lnTo>
                  <a:lnTo>
                    <a:pt x="560" y="312"/>
                  </a:lnTo>
                  <a:lnTo>
                    <a:pt x="562" y="320"/>
                  </a:lnTo>
                  <a:lnTo>
                    <a:pt x="563" y="323"/>
                  </a:lnTo>
                  <a:lnTo>
                    <a:pt x="565" y="324"/>
                  </a:lnTo>
                  <a:lnTo>
                    <a:pt x="567" y="325"/>
                  </a:lnTo>
                  <a:lnTo>
                    <a:pt x="570" y="327"/>
                  </a:lnTo>
                  <a:lnTo>
                    <a:pt x="572" y="329"/>
                  </a:lnTo>
                  <a:lnTo>
                    <a:pt x="574" y="332"/>
                  </a:lnTo>
                  <a:lnTo>
                    <a:pt x="575" y="334"/>
                  </a:lnTo>
                  <a:lnTo>
                    <a:pt x="575" y="337"/>
                  </a:lnTo>
                  <a:lnTo>
                    <a:pt x="573" y="344"/>
                  </a:lnTo>
                  <a:lnTo>
                    <a:pt x="569" y="349"/>
                  </a:lnTo>
                  <a:lnTo>
                    <a:pt x="563" y="351"/>
                  </a:lnTo>
                  <a:lnTo>
                    <a:pt x="557" y="353"/>
                  </a:lnTo>
                  <a:lnTo>
                    <a:pt x="553" y="355"/>
                  </a:lnTo>
                  <a:lnTo>
                    <a:pt x="531" y="399"/>
                  </a:lnTo>
                  <a:lnTo>
                    <a:pt x="532" y="403"/>
                  </a:lnTo>
                  <a:lnTo>
                    <a:pt x="534" y="406"/>
                  </a:lnTo>
                  <a:lnTo>
                    <a:pt x="535" y="408"/>
                  </a:lnTo>
                  <a:lnTo>
                    <a:pt x="536" y="412"/>
                  </a:lnTo>
                  <a:lnTo>
                    <a:pt x="537" y="415"/>
                  </a:lnTo>
                  <a:lnTo>
                    <a:pt x="535" y="421"/>
                  </a:lnTo>
                  <a:lnTo>
                    <a:pt x="531" y="423"/>
                  </a:lnTo>
                  <a:lnTo>
                    <a:pt x="527" y="423"/>
                  </a:lnTo>
                  <a:lnTo>
                    <a:pt x="521" y="422"/>
                  </a:lnTo>
                  <a:lnTo>
                    <a:pt x="515" y="423"/>
                  </a:lnTo>
                  <a:lnTo>
                    <a:pt x="510" y="427"/>
                  </a:lnTo>
                  <a:lnTo>
                    <a:pt x="502" y="434"/>
                  </a:lnTo>
                  <a:lnTo>
                    <a:pt x="494" y="441"/>
                  </a:lnTo>
                  <a:lnTo>
                    <a:pt x="485" y="447"/>
                  </a:lnTo>
                  <a:lnTo>
                    <a:pt x="497" y="473"/>
                  </a:lnTo>
                  <a:lnTo>
                    <a:pt x="506" y="501"/>
                  </a:lnTo>
                  <a:lnTo>
                    <a:pt x="512" y="532"/>
                  </a:lnTo>
                  <a:lnTo>
                    <a:pt x="512" y="562"/>
                  </a:lnTo>
                  <a:lnTo>
                    <a:pt x="511" y="569"/>
                  </a:lnTo>
                  <a:lnTo>
                    <a:pt x="506" y="572"/>
                  </a:lnTo>
                  <a:lnTo>
                    <a:pt x="501" y="576"/>
                  </a:lnTo>
                  <a:lnTo>
                    <a:pt x="495" y="579"/>
                  </a:lnTo>
                  <a:lnTo>
                    <a:pt x="492" y="585"/>
                  </a:lnTo>
                  <a:lnTo>
                    <a:pt x="499" y="586"/>
                  </a:lnTo>
                  <a:lnTo>
                    <a:pt x="504" y="588"/>
                  </a:lnTo>
                  <a:lnTo>
                    <a:pt x="509" y="591"/>
                  </a:lnTo>
                  <a:lnTo>
                    <a:pt x="511" y="595"/>
                  </a:lnTo>
                  <a:lnTo>
                    <a:pt x="511" y="602"/>
                  </a:lnTo>
                  <a:lnTo>
                    <a:pt x="509" y="609"/>
                  </a:lnTo>
                  <a:lnTo>
                    <a:pt x="509" y="617"/>
                  </a:lnTo>
                  <a:lnTo>
                    <a:pt x="511" y="626"/>
                  </a:lnTo>
                  <a:lnTo>
                    <a:pt x="517" y="634"/>
                  </a:lnTo>
                  <a:lnTo>
                    <a:pt x="522" y="642"/>
                  </a:lnTo>
                  <a:lnTo>
                    <a:pt x="527" y="651"/>
                  </a:lnTo>
                  <a:lnTo>
                    <a:pt x="529" y="660"/>
                  </a:lnTo>
                  <a:lnTo>
                    <a:pt x="527" y="665"/>
                  </a:lnTo>
                  <a:lnTo>
                    <a:pt x="522" y="669"/>
                  </a:lnTo>
                  <a:lnTo>
                    <a:pt x="518" y="674"/>
                  </a:lnTo>
                  <a:lnTo>
                    <a:pt x="515" y="682"/>
                  </a:lnTo>
                  <a:lnTo>
                    <a:pt x="515" y="687"/>
                  </a:lnTo>
                  <a:lnTo>
                    <a:pt x="515" y="691"/>
                  </a:lnTo>
                  <a:lnTo>
                    <a:pt x="514" y="694"/>
                  </a:lnTo>
                  <a:lnTo>
                    <a:pt x="514" y="700"/>
                  </a:lnTo>
                  <a:lnTo>
                    <a:pt x="513" y="710"/>
                  </a:lnTo>
                  <a:lnTo>
                    <a:pt x="525" y="712"/>
                  </a:lnTo>
                  <a:lnTo>
                    <a:pt x="536" y="712"/>
                  </a:lnTo>
                  <a:lnTo>
                    <a:pt x="539" y="712"/>
                  </a:lnTo>
                  <a:lnTo>
                    <a:pt x="543" y="713"/>
                  </a:lnTo>
                  <a:lnTo>
                    <a:pt x="546" y="716"/>
                  </a:lnTo>
                  <a:lnTo>
                    <a:pt x="550" y="718"/>
                  </a:lnTo>
                  <a:lnTo>
                    <a:pt x="555" y="719"/>
                  </a:lnTo>
                  <a:lnTo>
                    <a:pt x="560" y="719"/>
                  </a:lnTo>
                  <a:lnTo>
                    <a:pt x="563" y="719"/>
                  </a:lnTo>
                  <a:lnTo>
                    <a:pt x="567" y="719"/>
                  </a:lnTo>
                  <a:lnTo>
                    <a:pt x="569" y="719"/>
                  </a:lnTo>
                  <a:lnTo>
                    <a:pt x="570" y="719"/>
                  </a:lnTo>
                  <a:lnTo>
                    <a:pt x="571" y="719"/>
                  </a:lnTo>
                  <a:lnTo>
                    <a:pt x="570" y="725"/>
                  </a:lnTo>
                  <a:lnTo>
                    <a:pt x="565" y="729"/>
                  </a:lnTo>
                  <a:lnTo>
                    <a:pt x="560" y="731"/>
                  </a:lnTo>
                  <a:lnTo>
                    <a:pt x="553" y="734"/>
                  </a:lnTo>
                  <a:lnTo>
                    <a:pt x="546" y="736"/>
                  </a:lnTo>
                  <a:lnTo>
                    <a:pt x="540" y="739"/>
                  </a:lnTo>
                  <a:lnTo>
                    <a:pt x="538" y="747"/>
                  </a:lnTo>
                  <a:lnTo>
                    <a:pt x="539" y="754"/>
                  </a:lnTo>
                  <a:lnTo>
                    <a:pt x="541" y="758"/>
                  </a:lnTo>
                  <a:lnTo>
                    <a:pt x="544" y="762"/>
                  </a:lnTo>
                  <a:lnTo>
                    <a:pt x="544" y="766"/>
                  </a:lnTo>
                  <a:lnTo>
                    <a:pt x="544" y="768"/>
                  </a:lnTo>
                  <a:lnTo>
                    <a:pt x="543" y="770"/>
                  </a:lnTo>
                  <a:lnTo>
                    <a:pt x="540" y="771"/>
                  </a:lnTo>
                  <a:lnTo>
                    <a:pt x="539" y="773"/>
                  </a:lnTo>
                  <a:lnTo>
                    <a:pt x="538" y="775"/>
                  </a:lnTo>
                  <a:lnTo>
                    <a:pt x="536" y="778"/>
                  </a:lnTo>
                  <a:lnTo>
                    <a:pt x="536" y="781"/>
                  </a:lnTo>
                  <a:lnTo>
                    <a:pt x="537" y="789"/>
                  </a:lnTo>
                  <a:lnTo>
                    <a:pt x="540" y="793"/>
                  </a:lnTo>
                  <a:lnTo>
                    <a:pt x="545" y="798"/>
                  </a:lnTo>
                  <a:lnTo>
                    <a:pt x="548" y="803"/>
                  </a:lnTo>
                  <a:lnTo>
                    <a:pt x="549" y="809"/>
                  </a:lnTo>
                  <a:lnTo>
                    <a:pt x="549" y="812"/>
                  </a:lnTo>
                  <a:lnTo>
                    <a:pt x="547" y="814"/>
                  </a:lnTo>
                  <a:lnTo>
                    <a:pt x="546" y="816"/>
                  </a:lnTo>
                  <a:lnTo>
                    <a:pt x="545" y="818"/>
                  </a:lnTo>
                  <a:lnTo>
                    <a:pt x="544" y="821"/>
                  </a:lnTo>
                  <a:lnTo>
                    <a:pt x="544" y="824"/>
                  </a:lnTo>
                  <a:lnTo>
                    <a:pt x="545" y="826"/>
                  </a:lnTo>
                  <a:lnTo>
                    <a:pt x="546" y="827"/>
                  </a:lnTo>
                  <a:lnTo>
                    <a:pt x="547" y="830"/>
                  </a:lnTo>
                  <a:lnTo>
                    <a:pt x="547" y="831"/>
                  </a:lnTo>
                  <a:lnTo>
                    <a:pt x="548" y="833"/>
                  </a:lnTo>
                  <a:lnTo>
                    <a:pt x="546" y="839"/>
                  </a:lnTo>
                  <a:lnTo>
                    <a:pt x="543" y="843"/>
                  </a:lnTo>
                  <a:lnTo>
                    <a:pt x="539" y="849"/>
                  </a:lnTo>
                  <a:lnTo>
                    <a:pt x="537" y="854"/>
                  </a:lnTo>
                  <a:lnTo>
                    <a:pt x="537" y="857"/>
                  </a:lnTo>
                  <a:lnTo>
                    <a:pt x="536" y="859"/>
                  </a:lnTo>
                  <a:lnTo>
                    <a:pt x="535" y="860"/>
                  </a:lnTo>
                  <a:lnTo>
                    <a:pt x="532" y="861"/>
                  </a:lnTo>
                  <a:lnTo>
                    <a:pt x="531" y="862"/>
                  </a:lnTo>
                  <a:lnTo>
                    <a:pt x="528" y="865"/>
                  </a:lnTo>
                  <a:lnTo>
                    <a:pt x="525" y="868"/>
                  </a:lnTo>
                  <a:lnTo>
                    <a:pt x="522" y="870"/>
                  </a:lnTo>
                  <a:lnTo>
                    <a:pt x="520" y="873"/>
                  </a:lnTo>
                  <a:lnTo>
                    <a:pt x="515" y="875"/>
                  </a:lnTo>
                  <a:lnTo>
                    <a:pt x="517" y="878"/>
                  </a:lnTo>
                  <a:lnTo>
                    <a:pt x="518" y="879"/>
                  </a:lnTo>
                  <a:lnTo>
                    <a:pt x="520" y="880"/>
                  </a:lnTo>
                  <a:lnTo>
                    <a:pt x="519" y="886"/>
                  </a:lnTo>
                  <a:lnTo>
                    <a:pt x="515" y="891"/>
                  </a:lnTo>
                  <a:lnTo>
                    <a:pt x="513" y="895"/>
                  </a:lnTo>
                  <a:lnTo>
                    <a:pt x="512" y="902"/>
                  </a:lnTo>
                  <a:lnTo>
                    <a:pt x="512" y="912"/>
                  </a:lnTo>
                  <a:lnTo>
                    <a:pt x="513" y="922"/>
                  </a:lnTo>
                  <a:lnTo>
                    <a:pt x="515" y="929"/>
                  </a:lnTo>
                  <a:lnTo>
                    <a:pt x="538" y="930"/>
                  </a:lnTo>
                  <a:lnTo>
                    <a:pt x="538" y="932"/>
                  </a:lnTo>
                  <a:lnTo>
                    <a:pt x="539" y="935"/>
                  </a:lnTo>
                  <a:lnTo>
                    <a:pt x="540" y="938"/>
                  </a:lnTo>
                  <a:lnTo>
                    <a:pt x="541" y="941"/>
                  </a:lnTo>
                  <a:lnTo>
                    <a:pt x="541" y="945"/>
                  </a:lnTo>
                  <a:lnTo>
                    <a:pt x="539" y="950"/>
                  </a:lnTo>
                  <a:lnTo>
                    <a:pt x="534" y="955"/>
                  </a:lnTo>
                  <a:lnTo>
                    <a:pt x="529" y="959"/>
                  </a:lnTo>
                  <a:lnTo>
                    <a:pt x="526" y="965"/>
                  </a:lnTo>
                  <a:lnTo>
                    <a:pt x="528" y="970"/>
                  </a:lnTo>
                  <a:lnTo>
                    <a:pt x="532" y="974"/>
                  </a:lnTo>
                  <a:lnTo>
                    <a:pt x="538" y="979"/>
                  </a:lnTo>
                  <a:lnTo>
                    <a:pt x="541" y="984"/>
                  </a:lnTo>
                  <a:lnTo>
                    <a:pt x="540" y="988"/>
                  </a:lnTo>
                  <a:lnTo>
                    <a:pt x="540" y="989"/>
                  </a:lnTo>
                  <a:lnTo>
                    <a:pt x="540" y="990"/>
                  </a:lnTo>
                  <a:lnTo>
                    <a:pt x="540" y="992"/>
                  </a:lnTo>
                  <a:lnTo>
                    <a:pt x="538" y="994"/>
                  </a:lnTo>
                  <a:lnTo>
                    <a:pt x="537" y="997"/>
                  </a:lnTo>
                  <a:lnTo>
                    <a:pt x="536" y="999"/>
                  </a:lnTo>
                  <a:lnTo>
                    <a:pt x="535" y="1001"/>
                  </a:lnTo>
                  <a:lnTo>
                    <a:pt x="535" y="1005"/>
                  </a:lnTo>
                  <a:lnTo>
                    <a:pt x="535" y="1007"/>
                  </a:lnTo>
                  <a:lnTo>
                    <a:pt x="534" y="1009"/>
                  </a:lnTo>
                  <a:lnTo>
                    <a:pt x="534" y="1010"/>
                  </a:lnTo>
                  <a:lnTo>
                    <a:pt x="534" y="1011"/>
                  </a:lnTo>
                  <a:lnTo>
                    <a:pt x="532" y="1014"/>
                  </a:lnTo>
                  <a:lnTo>
                    <a:pt x="531" y="1016"/>
                  </a:lnTo>
                  <a:lnTo>
                    <a:pt x="529" y="1017"/>
                  </a:lnTo>
                  <a:lnTo>
                    <a:pt x="526" y="1018"/>
                  </a:lnTo>
                  <a:lnTo>
                    <a:pt x="522" y="1018"/>
                  </a:lnTo>
                  <a:lnTo>
                    <a:pt x="518" y="1016"/>
                  </a:lnTo>
                  <a:lnTo>
                    <a:pt x="512" y="1014"/>
                  </a:lnTo>
                  <a:lnTo>
                    <a:pt x="506" y="1009"/>
                  </a:lnTo>
                  <a:lnTo>
                    <a:pt x="500" y="1005"/>
                  </a:lnTo>
                  <a:lnTo>
                    <a:pt x="495" y="1001"/>
                  </a:lnTo>
                  <a:lnTo>
                    <a:pt x="494" y="1000"/>
                  </a:lnTo>
                  <a:lnTo>
                    <a:pt x="493" y="998"/>
                  </a:lnTo>
                  <a:lnTo>
                    <a:pt x="492" y="996"/>
                  </a:lnTo>
                  <a:lnTo>
                    <a:pt x="492" y="994"/>
                  </a:lnTo>
                  <a:lnTo>
                    <a:pt x="491" y="992"/>
                  </a:lnTo>
                  <a:lnTo>
                    <a:pt x="490" y="991"/>
                  </a:lnTo>
                  <a:lnTo>
                    <a:pt x="488" y="990"/>
                  </a:lnTo>
                  <a:lnTo>
                    <a:pt x="485" y="990"/>
                  </a:lnTo>
                  <a:lnTo>
                    <a:pt x="482" y="991"/>
                  </a:lnTo>
                  <a:lnTo>
                    <a:pt x="478" y="992"/>
                  </a:lnTo>
                  <a:lnTo>
                    <a:pt x="476" y="994"/>
                  </a:lnTo>
                  <a:lnTo>
                    <a:pt x="474" y="997"/>
                  </a:lnTo>
                  <a:lnTo>
                    <a:pt x="473" y="998"/>
                  </a:lnTo>
                  <a:lnTo>
                    <a:pt x="471" y="999"/>
                  </a:lnTo>
                  <a:lnTo>
                    <a:pt x="471" y="1000"/>
                  </a:lnTo>
                  <a:lnTo>
                    <a:pt x="471" y="1002"/>
                  </a:lnTo>
                  <a:lnTo>
                    <a:pt x="470" y="1006"/>
                  </a:lnTo>
                  <a:lnTo>
                    <a:pt x="470" y="1007"/>
                  </a:lnTo>
                  <a:lnTo>
                    <a:pt x="470" y="1008"/>
                  </a:lnTo>
                  <a:lnTo>
                    <a:pt x="471" y="1009"/>
                  </a:lnTo>
                  <a:lnTo>
                    <a:pt x="473" y="1010"/>
                  </a:lnTo>
                  <a:lnTo>
                    <a:pt x="474" y="1011"/>
                  </a:lnTo>
                  <a:lnTo>
                    <a:pt x="475" y="1013"/>
                  </a:lnTo>
                  <a:lnTo>
                    <a:pt x="475" y="1014"/>
                  </a:lnTo>
                  <a:lnTo>
                    <a:pt x="473" y="1020"/>
                  </a:lnTo>
                  <a:lnTo>
                    <a:pt x="467" y="1026"/>
                  </a:lnTo>
                  <a:lnTo>
                    <a:pt x="461" y="1031"/>
                  </a:lnTo>
                  <a:lnTo>
                    <a:pt x="456" y="1035"/>
                  </a:lnTo>
                  <a:lnTo>
                    <a:pt x="453" y="1037"/>
                  </a:lnTo>
                  <a:lnTo>
                    <a:pt x="452" y="1040"/>
                  </a:lnTo>
                  <a:lnTo>
                    <a:pt x="452" y="1043"/>
                  </a:lnTo>
                  <a:lnTo>
                    <a:pt x="451" y="1046"/>
                  </a:lnTo>
                  <a:lnTo>
                    <a:pt x="450" y="1048"/>
                  </a:lnTo>
                  <a:lnTo>
                    <a:pt x="449" y="1048"/>
                  </a:lnTo>
                  <a:lnTo>
                    <a:pt x="447" y="1048"/>
                  </a:lnTo>
                  <a:lnTo>
                    <a:pt x="446" y="1048"/>
                  </a:lnTo>
                  <a:lnTo>
                    <a:pt x="443" y="1048"/>
                  </a:lnTo>
                  <a:lnTo>
                    <a:pt x="441" y="1051"/>
                  </a:lnTo>
                  <a:lnTo>
                    <a:pt x="439" y="1059"/>
                  </a:lnTo>
                  <a:lnTo>
                    <a:pt x="436" y="1066"/>
                  </a:lnTo>
                  <a:lnTo>
                    <a:pt x="435" y="1071"/>
                  </a:lnTo>
                  <a:lnTo>
                    <a:pt x="435" y="1077"/>
                  </a:lnTo>
                  <a:lnTo>
                    <a:pt x="436" y="1084"/>
                  </a:lnTo>
                  <a:lnTo>
                    <a:pt x="436" y="1088"/>
                  </a:lnTo>
                  <a:lnTo>
                    <a:pt x="434" y="1089"/>
                  </a:lnTo>
                  <a:lnTo>
                    <a:pt x="427" y="1087"/>
                  </a:lnTo>
                  <a:lnTo>
                    <a:pt x="424" y="1081"/>
                  </a:lnTo>
                  <a:lnTo>
                    <a:pt x="421" y="1074"/>
                  </a:lnTo>
                  <a:lnTo>
                    <a:pt x="418" y="1067"/>
                  </a:lnTo>
                  <a:lnTo>
                    <a:pt x="415" y="1060"/>
                  </a:lnTo>
                  <a:lnTo>
                    <a:pt x="409" y="1058"/>
                  </a:lnTo>
                  <a:lnTo>
                    <a:pt x="404" y="1060"/>
                  </a:lnTo>
                  <a:lnTo>
                    <a:pt x="399" y="1064"/>
                  </a:lnTo>
                  <a:lnTo>
                    <a:pt x="394" y="1070"/>
                  </a:lnTo>
                  <a:lnTo>
                    <a:pt x="388" y="1075"/>
                  </a:lnTo>
                  <a:lnTo>
                    <a:pt x="380" y="1077"/>
                  </a:lnTo>
                  <a:lnTo>
                    <a:pt x="376" y="1076"/>
                  </a:lnTo>
                  <a:lnTo>
                    <a:pt x="371" y="1076"/>
                  </a:lnTo>
                  <a:lnTo>
                    <a:pt x="368" y="1076"/>
                  </a:lnTo>
                  <a:lnTo>
                    <a:pt x="364" y="1076"/>
                  </a:lnTo>
                  <a:lnTo>
                    <a:pt x="356" y="1078"/>
                  </a:lnTo>
                  <a:lnTo>
                    <a:pt x="351" y="1086"/>
                  </a:lnTo>
                  <a:lnTo>
                    <a:pt x="346" y="1097"/>
                  </a:lnTo>
                  <a:lnTo>
                    <a:pt x="344" y="1110"/>
                  </a:lnTo>
                  <a:lnTo>
                    <a:pt x="345" y="1118"/>
                  </a:lnTo>
                  <a:lnTo>
                    <a:pt x="350" y="1124"/>
                  </a:lnTo>
                  <a:lnTo>
                    <a:pt x="354" y="1131"/>
                  </a:lnTo>
                  <a:lnTo>
                    <a:pt x="355" y="1140"/>
                  </a:lnTo>
                  <a:lnTo>
                    <a:pt x="352" y="1149"/>
                  </a:lnTo>
                  <a:lnTo>
                    <a:pt x="345" y="1158"/>
                  </a:lnTo>
                  <a:lnTo>
                    <a:pt x="336" y="1163"/>
                  </a:lnTo>
                  <a:lnTo>
                    <a:pt x="333" y="1171"/>
                  </a:lnTo>
                  <a:lnTo>
                    <a:pt x="329" y="1177"/>
                  </a:lnTo>
                  <a:lnTo>
                    <a:pt x="327" y="1182"/>
                  </a:lnTo>
                  <a:lnTo>
                    <a:pt x="327" y="1186"/>
                  </a:lnTo>
                  <a:lnTo>
                    <a:pt x="328" y="1189"/>
                  </a:lnTo>
                  <a:lnTo>
                    <a:pt x="329" y="1192"/>
                  </a:lnTo>
                  <a:lnTo>
                    <a:pt x="330" y="1195"/>
                  </a:lnTo>
                  <a:lnTo>
                    <a:pt x="330" y="1200"/>
                  </a:lnTo>
                  <a:lnTo>
                    <a:pt x="329" y="1208"/>
                  </a:lnTo>
                  <a:lnTo>
                    <a:pt x="326" y="1212"/>
                  </a:lnTo>
                  <a:lnTo>
                    <a:pt x="325" y="1218"/>
                  </a:lnTo>
                  <a:lnTo>
                    <a:pt x="325" y="1221"/>
                  </a:lnTo>
                  <a:lnTo>
                    <a:pt x="326" y="1225"/>
                  </a:lnTo>
                  <a:lnTo>
                    <a:pt x="327" y="1228"/>
                  </a:lnTo>
                  <a:lnTo>
                    <a:pt x="327" y="1233"/>
                  </a:lnTo>
                  <a:lnTo>
                    <a:pt x="326" y="1236"/>
                  </a:lnTo>
                  <a:lnTo>
                    <a:pt x="325" y="1240"/>
                  </a:lnTo>
                  <a:lnTo>
                    <a:pt x="324" y="1241"/>
                  </a:lnTo>
                  <a:lnTo>
                    <a:pt x="321" y="1242"/>
                  </a:lnTo>
                  <a:lnTo>
                    <a:pt x="318" y="1243"/>
                  </a:lnTo>
                  <a:lnTo>
                    <a:pt x="315" y="1243"/>
                  </a:lnTo>
                  <a:lnTo>
                    <a:pt x="311" y="1242"/>
                  </a:lnTo>
                  <a:lnTo>
                    <a:pt x="310" y="1243"/>
                  </a:lnTo>
                  <a:lnTo>
                    <a:pt x="308" y="1244"/>
                  </a:lnTo>
                  <a:lnTo>
                    <a:pt x="306" y="1245"/>
                  </a:lnTo>
                  <a:lnTo>
                    <a:pt x="302" y="1247"/>
                  </a:lnTo>
                  <a:lnTo>
                    <a:pt x="300" y="1250"/>
                  </a:lnTo>
                  <a:lnTo>
                    <a:pt x="298" y="1252"/>
                  </a:lnTo>
                  <a:lnTo>
                    <a:pt x="295" y="1253"/>
                  </a:lnTo>
                  <a:lnTo>
                    <a:pt x="295" y="1255"/>
                  </a:lnTo>
                  <a:lnTo>
                    <a:pt x="295" y="1256"/>
                  </a:lnTo>
                  <a:lnTo>
                    <a:pt x="297" y="1259"/>
                  </a:lnTo>
                  <a:lnTo>
                    <a:pt x="299" y="1260"/>
                  </a:lnTo>
                  <a:lnTo>
                    <a:pt x="300" y="1261"/>
                  </a:lnTo>
                  <a:lnTo>
                    <a:pt x="301" y="1261"/>
                  </a:lnTo>
                  <a:lnTo>
                    <a:pt x="306" y="1268"/>
                  </a:lnTo>
                  <a:lnTo>
                    <a:pt x="311" y="1276"/>
                  </a:lnTo>
                  <a:lnTo>
                    <a:pt x="317" y="1284"/>
                  </a:lnTo>
                  <a:lnTo>
                    <a:pt x="323" y="1287"/>
                  </a:lnTo>
                  <a:lnTo>
                    <a:pt x="324" y="1289"/>
                  </a:lnTo>
                  <a:lnTo>
                    <a:pt x="324" y="1291"/>
                  </a:lnTo>
                  <a:lnTo>
                    <a:pt x="323" y="1294"/>
                  </a:lnTo>
                  <a:lnTo>
                    <a:pt x="323" y="1296"/>
                  </a:lnTo>
                  <a:lnTo>
                    <a:pt x="310" y="1296"/>
                  </a:lnTo>
                  <a:lnTo>
                    <a:pt x="297" y="1296"/>
                  </a:lnTo>
                  <a:lnTo>
                    <a:pt x="282" y="1299"/>
                  </a:lnTo>
                  <a:lnTo>
                    <a:pt x="271" y="1303"/>
                  </a:lnTo>
                  <a:lnTo>
                    <a:pt x="267" y="1306"/>
                  </a:lnTo>
                  <a:lnTo>
                    <a:pt x="266" y="1312"/>
                  </a:lnTo>
                  <a:lnTo>
                    <a:pt x="266" y="1319"/>
                  </a:lnTo>
                  <a:lnTo>
                    <a:pt x="264" y="1322"/>
                  </a:lnTo>
                  <a:lnTo>
                    <a:pt x="262" y="1323"/>
                  </a:lnTo>
                  <a:lnTo>
                    <a:pt x="259" y="1324"/>
                  </a:lnTo>
                  <a:lnTo>
                    <a:pt x="257" y="1325"/>
                  </a:lnTo>
                  <a:lnTo>
                    <a:pt x="254" y="1326"/>
                  </a:lnTo>
                  <a:lnTo>
                    <a:pt x="253" y="1329"/>
                  </a:lnTo>
                  <a:lnTo>
                    <a:pt x="246" y="1342"/>
                  </a:lnTo>
                  <a:lnTo>
                    <a:pt x="238" y="1355"/>
                  </a:lnTo>
                  <a:lnTo>
                    <a:pt x="229" y="1366"/>
                  </a:lnTo>
                  <a:lnTo>
                    <a:pt x="218" y="1375"/>
                  </a:lnTo>
                  <a:lnTo>
                    <a:pt x="205" y="1382"/>
                  </a:lnTo>
                  <a:lnTo>
                    <a:pt x="189" y="1383"/>
                  </a:lnTo>
                  <a:lnTo>
                    <a:pt x="186" y="1382"/>
                  </a:lnTo>
                  <a:lnTo>
                    <a:pt x="181" y="1382"/>
                  </a:lnTo>
                  <a:lnTo>
                    <a:pt x="179" y="1380"/>
                  </a:lnTo>
                  <a:lnTo>
                    <a:pt x="176" y="1378"/>
                  </a:lnTo>
                  <a:lnTo>
                    <a:pt x="174" y="1375"/>
                  </a:lnTo>
                  <a:lnTo>
                    <a:pt x="152" y="1374"/>
                  </a:lnTo>
                  <a:lnTo>
                    <a:pt x="152" y="1373"/>
                  </a:lnTo>
                  <a:lnTo>
                    <a:pt x="151" y="1372"/>
                  </a:lnTo>
                  <a:lnTo>
                    <a:pt x="149" y="1369"/>
                  </a:lnTo>
                  <a:lnTo>
                    <a:pt x="148" y="1367"/>
                  </a:lnTo>
                  <a:lnTo>
                    <a:pt x="146" y="1365"/>
                  </a:lnTo>
                  <a:lnTo>
                    <a:pt x="144" y="1364"/>
                  </a:lnTo>
                  <a:lnTo>
                    <a:pt x="144" y="1363"/>
                  </a:lnTo>
                  <a:lnTo>
                    <a:pt x="143" y="1361"/>
                  </a:lnTo>
                  <a:lnTo>
                    <a:pt x="146" y="1351"/>
                  </a:lnTo>
                  <a:lnTo>
                    <a:pt x="152" y="1345"/>
                  </a:lnTo>
                  <a:lnTo>
                    <a:pt x="159" y="1339"/>
                  </a:lnTo>
                  <a:lnTo>
                    <a:pt x="166" y="1334"/>
                  </a:lnTo>
                  <a:lnTo>
                    <a:pt x="172" y="1329"/>
                  </a:lnTo>
                  <a:lnTo>
                    <a:pt x="175" y="1326"/>
                  </a:lnTo>
                  <a:lnTo>
                    <a:pt x="175" y="1324"/>
                  </a:lnTo>
                  <a:lnTo>
                    <a:pt x="176" y="1322"/>
                  </a:lnTo>
                  <a:lnTo>
                    <a:pt x="176" y="1320"/>
                  </a:lnTo>
                  <a:lnTo>
                    <a:pt x="176" y="1316"/>
                  </a:lnTo>
                  <a:lnTo>
                    <a:pt x="177" y="1313"/>
                  </a:lnTo>
                  <a:lnTo>
                    <a:pt x="178" y="1312"/>
                  </a:lnTo>
                  <a:lnTo>
                    <a:pt x="180" y="1310"/>
                  </a:lnTo>
                  <a:lnTo>
                    <a:pt x="183" y="1308"/>
                  </a:lnTo>
                  <a:lnTo>
                    <a:pt x="185" y="1306"/>
                  </a:lnTo>
                  <a:lnTo>
                    <a:pt x="187" y="1304"/>
                  </a:lnTo>
                  <a:lnTo>
                    <a:pt x="188" y="1302"/>
                  </a:lnTo>
                  <a:lnTo>
                    <a:pt x="188" y="1298"/>
                  </a:lnTo>
                  <a:lnTo>
                    <a:pt x="187" y="1296"/>
                  </a:lnTo>
                  <a:lnTo>
                    <a:pt x="186" y="1294"/>
                  </a:lnTo>
                  <a:lnTo>
                    <a:pt x="185" y="1291"/>
                  </a:lnTo>
                  <a:lnTo>
                    <a:pt x="184" y="1288"/>
                  </a:lnTo>
                  <a:lnTo>
                    <a:pt x="177" y="1278"/>
                  </a:lnTo>
                  <a:lnTo>
                    <a:pt x="175" y="1265"/>
                  </a:lnTo>
                  <a:lnTo>
                    <a:pt x="172" y="1253"/>
                  </a:lnTo>
                  <a:lnTo>
                    <a:pt x="169" y="1240"/>
                  </a:lnTo>
                  <a:lnTo>
                    <a:pt x="165" y="1228"/>
                  </a:lnTo>
                  <a:lnTo>
                    <a:pt x="155" y="1219"/>
                  </a:lnTo>
                  <a:lnTo>
                    <a:pt x="153" y="1217"/>
                  </a:lnTo>
                  <a:lnTo>
                    <a:pt x="152" y="1215"/>
                  </a:lnTo>
                  <a:lnTo>
                    <a:pt x="150" y="1212"/>
                  </a:lnTo>
                  <a:lnTo>
                    <a:pt x="148" y="1211"/>
                  </a:lnTo>
                  <a:lnTo>
                    <a:pt x="145" y="1210"/>
                  </a:lnTo>
                  <a:lnTo>
                    <a:pt x="142" y="1209"/>
                  </a:lnTo>
                  <a:lnTo>
                    <a:pt x="139" y="1209"/>
                  </a:lnTo>
                  <a:lnTo>
                    <a:pt x="135" y="1209"/>
                  </a:lnTo>
                  <a:lnTo>
                    <a:pt x="132" y="1210"/>
                  </a:lnTo>
                  <a:lnTo>
                    <a:pt x="128" y="1210"/>
                  </a:lnTo>
                  <a:lnTo>
                    <a:pt x="124" y="1210"/>
                  </a:lnTo>
                  <a:lnTo>
                    <a:pt x="119" y="1208"/>
                  </a:lnTo>
                  <a:lnTo>
                    <a:pt x="115" y="1203"/>
                  </a:lnTo>
                  <a:lnTo>
                    <a:pt x="109" y="1198"/>
                  </a:lnTo>
                  <a:lnTo>
                    <a:pt x="106" y="1192"/>
                  </a:lnTo>
                  <a:lnTo>
                    <a:pt x="105" y="1188"/>
                  </a:lnTo>
                  <a:lnTo>
                    <a:pt x="107" y="1183"/>
                  </a:lnTo>
                  <a:lnTo>
                    <a:pt x="110" y="1180"/>
                  </a:lnTo>
                  <a:lnTo>
                    <a:pt x="115" y="1179"/>
                  </a:lnTo>
                  <a:lnTo>
                    <a:pt x="119" y="1175"/>
                  </a:lnTo>
                  <a:lnTo>
                    <a:pt x="121" y="1168"/>
                  </a:lnTo>
                  <a:lnTo>
                    <a:pt x="121" y="1158"/>
                  </a:lnTo>
                  <a:lnTo>
                    <a:pt x="116" y="1150"/>
                  </a:lnTo>
                  <a:lnTo>
                    <a:pt x="111" y="1142"/>
                  </a:lnTo>
                  <a:lnTo>
                    <a:pt x="108" y="1137"/>
                  </a:lnTo>
                  <a:lnTo>
                    <a:pt x="107" y="1130"/>
                  </a:lnTo>
                  <a:lnTo>
                    <a:pt x="107" y="1122"/>
                  </a:lnTo>
                  <a:lnTo>
                    <a:pt x="108" y="1113"/>
                  </a:lnTo>
                  <a:lnTo>
                    <a:pt x="108" y="1104"/>
                  </a:lnTo>
                  <a:lnTo>
                    <a:pt x="109" y="1098"/>
                  </a:lnTo>
                  <a:lnTo>
                    <a:pt x="111" y="1092"/>
                  </a:lnTo>
                  <a:lnTo>
                    <a:pt x="116" y="1087"/>
                  </a:lnTo>
                  <a:lnTo>
                    <a:pt x="123" y="1083"/>
                  </a:lnTo>
                  <a:lnTo>
                    <a:pt x="127" y="1077"/>
                  </a:lnTo>
                  <a:lnTo>
                    <a:pt x="130" y="1070"/>
                  </a:lnTo>
                  <a:lnTo>
                    <a:pt x="128" y="1062"/>
                  </a:lnTo>
                  <a:lnTo>
                    <a:pt x="124" y="1058"/>
                  </a:lnTo>
                  <a:lnTo>
                    <a:pt x="118" y="1055"/>
                  </a:lnTo>
                  <a:lnTo>
                    <a:pt x="110" y="1052"/>
                  </a:lnTo>
                  <a:lnTo>
                    <a:pt x="105" y="1050"/>
                  </a:lnTo>
                  <a:lnTo>
                    <a:pt x="100" y="1044"/>
                  </a:lnTo>
                  <a:lnTo>
                    <a:pt x="99" y="1037"/>
                  </a:lnTo>
                  <a:lnTo>
                    <a:pt x="101" y="1028"/>
                  </a:lnTo>
                  <a:lnTo>
                    <a:pt x="106" y="1020"/>
                  </a:lnTo>
                  <a:lnTo>
                    <a:pt x="111" y="1015"/>
                  </a:lnTo>
                  <a:lnTo>
                    <a:pt x="116" y="1009"/>
                  </a:lnTo>
                  <a:lnTo>
                    <a:pt x="118" y="1002"/>
                  </a:lnTo>
                  <a:lnTo>
                    <a:pt x="117" y="999"/>
                  </a:lnTo>
                  <a:lnTo>
                    <a:pt x="117" y="997"/>
                  </a:lnTo>
                  <a:lnTo>
                    <a:pt x="115" y="994"/>
                  </a:lnTo>
                  <a:lnTo>
                    <a:pt x="113" y="993"/>
                  </a:lnTo>
                  <a:lnTo>
                    <a:pt x="110" y="992"/>
                  </a:lnTo>
                  <a:lnTo>
                    <a:pt x="108" y="991"/>
                  </a:lnTo>
                  <a:lnTo>
                    <a:pt x="106" y="990"/>
                  </a:lnTo>
                  <a:lnTo>
                    <a:pt x="102" y="989"/>
                  </a:lnTo>
                  <a:lnTo>
                    <a:pt x="100" y="988"/>
                  </a:lnTo>
                  <a:lnTo>
                    <a:pt x="97" y="982"/>
                  </a:lnTo>
                  <a:lnTo>
                    <a:pt x="93" y="974"/>
                  </a:lnTo>
                  <a:lnTo>
                    <a:pt x="91" y="969"/>
                  </a:lnTo>
                  <a:lnTo>
                    <a:pt x="86" y="966"/>
                  </a:lnTo>
                  <a:lnTo>
                    <a:pt x="81" y="962"/>
                  </a:lnTo>
                  <a:lnTo>
                    <a:pt x="78" y="957"/>
                  </a:lnTo>
                  <a:lnTo>
                    <a:pt x="74" y="954"/>
                  </a:lnTo>
                  <a:lnTo>
                    <a:pt x="70" y="950"/>
                  </a:lnTo>
                  <a:lnTo>
                    <a:pt x="61" y="948"/>
                  </a:lnTo>
                  <a:lnTo>
                    <a:pt x="51" y="948"/>
                  </a:lnTo>
                  <a:lnTo>
                    <a:pt x="42" y="949"/>
                  </a:lnTo>
                  <a:lnTo>
                    <a:pt x="32" y="949"/>
                  </a:lnTo>
                  <a:lnTo>
                    <a:pt x="29" y="949"/>
                  </a:lnTo>
                  <a:lnTo>
                    <a:pt x="28" y="947"/>
                  </a:lnTo>
                  <a:lnTo>
                    <a:pt x="26" y="945"/>
                  </a:lnTo>
                  <a:lnTo>
                    <a:pt x="26" y="943"/>
                  </a:lnTo>
                  <a:lnTo>
                    <a:pt x="26" y="940"/>
                  </a:lnTo>
                  <a:lnTo>
                    <a:pt x="26" y="939"/>
                  </a:lnTo>
                  <a:lnTo>
                    <a:pt x="26" y="931"/>
                  </a:lnTo>
                  <a:lnTo>
                    <a:pt x="27" y="919"/>
                  </a:lnTo>
                  <a:lnTo>
                    <a:pt x="26" y="913"/>
                  </a:lnTo>
                  <a:lnTo>
                    <a:pt x="23" y="909"/>
                  </a:lnTo>
                  <a:lnTo>
                    <a:pt x="21" y="904"/>
                  </a:lnTo>
                  <a:lnTo>
                    <a:pt x="20" y="897"/>
                  </a:lnTo>
                  <a:lnTo>
                    <a:pt x="22" y="892"/>
                  </a:lnTo>
                  <a:lnTo>
                    <a:pt x="27" y="887"/>
                  </a:lnTo>
                  <a:lnTo>
                    <a:pt x="35" y="885"/>
                  </a:lnTo>
                  <a:lnTo>
                    <a:pt x="43" y="883"/>
                  </a:lnTo>
                  <a:lnTo>
                    <a:pt x="51" y="880"/>
                  </a:lnTo>
                  <a:lnTo>
                    <a:pt x="56" y="876"/>
                  </a:lnTo>
                  <a:lnTo>
                    <a:pt x="61" y="870"/>
                  </a:lnTo>
                  <a:lnTo>
                    <a:pt x="63" y="862"/>
                  </a:lnTo>
                  <a:lnTo>
                    <a:pt x="52" y="859"/>
                  </a:lnTo>
                  <a:lnTo>
                    <a:pt x="44" y="853"/>
                  </a:lnTo>
                  <a:lnTo>
                    <a:pt x="38" y="844"/>
                  </a:lnTo>
                  <a:lnTo>
                    <a:pt x="35" y="833"/>
                  </a:lnTo>
                  <a:lnTo>
                    <a:pt x="35" y="821"/>
                  </a:lnTo>
                  <a:lnTo>
                    <a:pt x="37" y="821"/>
                  </a:lnTo>
                  <a:lnTo>
                    <a:pt x="38" y="822"/>
                  </a:lnTo>
                  <a:lnTo>
                    <a:pt x="39" y="822"/>
                  </a:lnTo>
                  <a:lnTo>
                    <a:pt x="42" y="822"/>
                  </a:lnTo>
                  <a:lnTo>
                    <a:pt x="44" y="821"/>
                  </a:lnTo>
                  <a:lnTo>
                    <a:pt x="45" y="818"/>
                  </a:lnTo>
                  <a:lnTo>
                    <a:pt x="46" y="816"/>
                  </a:lnTo>
                  <a:lnTo>
                    <a:pt x="47" y="813"/>
                  </a:lnTo>
                  <a:lnTo>
                    <a:pt x="47" y="809"/>
                  </a:lnTo>
                  <a:lnTo>
                    <a:pt x="48" y="806"/>
                  </a:lnTo>
                  <a:lnTo>
                    <a:pt x="52" y="800"/>
                  </a:lnTo>
                  <a:lnTo>
                    <a:pt x="58" y="796"/>
                  </a:lnTo>
                  <a:lnTo>
                    <a:pt x="63" y="790"/>
                  </a:lnTo>
                  <a:lnTo>
                    <a:pt x="66" y="783"/>
                  </a:lnTo>
                  <a:lnTo>
                    <a:pt x="65" y="777"/>
                  </a:lnTo>
                  <a:lnTo>
                    <a:pt x="63" y="770"/>
                  </a:lnTo>
                  <a:lnTo>
                    <a:pt x="61" y="765"/>
                  </a:lnTo>
                  <a:lnTo>
                    <a:pt x="60" y="760"/>
                  </a:lnTo>
                  <a:lnTo>
                    <a:pt x="62" y="751"/>
                  </a:lnTo>
                  <a:lnTo>
                    <a:pt x="66" y="745"/>
                  </a:lnTo>
                  <a:lnTo>
                    <a:pt x="72" y="742"/>
                  </a:lnTo>
                  <a:lnTo>
                    <a:pt x="78" y="737"/>
                  </a:lnTo>
                  <a:lnTo>
                    <a:pt x="82" y="731"/>
                  </a:lnTo>
                  <a:lnTo>
                    <a:pt x="84" y="722"/>
                  </a:lnTo>
                  <a:lnTo>
                    <a:pt x="84" y="709"/>
                  </a:lnTo>
                  <a:lnTo>
                    <a:pt x="84" y="698"/>
                  </a:lnTo>
                  <a:lnTo>
                    <a:pt x="75" y="696"/>
                  </a:lnTo>
                  <a:lnTo>
                    <a:pt x="65" y="692"/>
                  </a:lnTo>
                  <a:lnTo>
                    <a:pt x="57" y="686"/>
                  </a:lnTo>
                  <a:lnTo>
                    <a:pt x="54" y="681"/>
                  </a:lnTo>
                  <a:lnTo>
                    <a:pt x="55" y="678"/>
                  </a:lnTo>
                  <a:lnTo>
                    <a:pt x="56" y="676"/>
                  </a:lnTo>
                  <a:lnTo>
                    <a:pt x="57" y="674"/>
                  </a:lnTo>
                  <a:lnTo>
                    <a:pt x="58" y="672"/>
                  </a:lnTo>
                  <a:lnTo>
                    <a:pt x="60" y="670"/>
                  </a:lnTo>
                  <a:lnTo>
                    <a:pt x="61" y="647"/>
                  </a:lnTo>
                  <a:lnTo>
                    <a:pt x="53" y="642"/>
                  </a:lnTo>
                  <a:lnTo>
                    <a:pt x="46" y="637"/>
                  </a:lnTo>
                  <a:lnTo>
                    <a:pt x="42" y="629"/>
                  </a:lnTo>
                  <a:lnTo>
                    <a:pt x="40" y="620"/>
                  </a:lnTo>
                  <a:lnTo>
                    <a:pt x="42" y="606"/>
                  </a:lnTo>
                  <a:lnTo>
                    <a:pt x="42" y="596"/>
                  </a:lnTo>
                  <a:lnTo>
                    <a:pt x="43" y="586"/>
                  </a:lnTo>
                  <a:lnTo>
                    <a:pt x="43" y="579"/>
                  </a:lnTo>
                  <a:lnTo>
                    <a:pt x="40" y="574"/>
                  </a:lnTo>
                  <a:lnTo>
                    <a:pt x="37" y="572"/>
                  </a:lnTo>
                  <a:lnTo>
                    <a:pt x="32" y="568"/>
                  </a:lnTo>
                  <a:lnTo>
                    <a:pt x="31" y="563"/>
                  </a:lnTo>
                  <a:lnTo>
                    <a:pt x="30" y="554"/>
                  </a:lnTo>
                  <a:lnTo>
                    <a:pt x="29" y="544"/>
                  </a:lnTo>
                  <a:lnTo>
                    <a:pt x="29" y="535"/>
                  </a:lnTo>
                  <a:lnTo>
                    <a:pt x="28" y="527"/>
                  </a:lnTo>
                  <a:lnTo>
                    <a:pt x="28" y="525"/>
                  </a:lnTo>
                  <a:lnTo>
                    <a:pt x="28" y="523"/>
                  </a:lnTo>
                  <a:lnTo>
                    <a:pt x="29" y="521"/>
                  </a:lnTo>
                  <a:lnTo>
                    <a:pt x="31" y="520"/>
                  </a:lnTo>
                  <a:lnTo>
                    <a:pt x="34" y="520"/>
                  </a:lnTo>
                  <a:lnTo>
                    <a:pt x="36" y="520"/>
                  </a:lnTo>
                  <a:lnTo>
                    <a:pt x="37" y="519"/>
                  </a:lnTo>
                  <a:lnTo>
                    <a:pt x="39" y="519"/>
                  </a:lnTo>
                  <a:lnTo>
                    <a:pt x="43" y="517"/>
                  </a:lnTo>
                  <a:lnTo>
                    <a:pt x="45" y="513"/>
                  </a:lnTo>
                  <a:lnTo>
                    <a:pt x="47" y="510"/>
                  </a:lnTo>
                  <a:lnTo>
                    <a:pt x="48" y="506"/>
                  </a:lnTo>
                  <a:lnTo>
                    <a:pt x="49" y="502"/>
                  </a:lnTo>
                  <a:lnTo>
                    <a:pt x="51" y="503"/>
                  </a:lnTo>
                  <a:lnTo>
                    <a:pt x="49" y="499"/>
                  </a:lnTo>
                  <a:lnTo>
                    <a:pt x="49" y="493"/>
                  </a:lnTo>
                  <a:lnTo>
                    <a:pt x="52" y="491"/>
                  </a:lnTo>
                  <a:lnTo>
                    <a:pt x="54" y="489"/>
                  </a:lnTo>
                  <a:lnTo>
                    <a:pt x="55" y="485"/>
                  </a:lnTo>
                  <a:lnTo>
                    <a:pt x="56" y="482"/>
                  </a:lnTo>
                  <a:lnTo>
                    <a:pt x="56" y="478"/>
                  </a:lnTo>
                  <a:lnTo>
                    <a:pt x="55" y="469"/>
                  </a:lnTo>
                  <a:lnTo>
                    <a:pt x="52" y="463"/>
                  </a:lnTo>
                  <a:lnTo>
                    <a:pt x="46" y="457"/>
                  </a:lnTo>
                  <a:lnTo>
                    <a:pt x="42" y="452"/>
                  </a:lnTo>
                  <a:lnTo>
                    <a:pt x="40" y="451"/>
                  </a:lnTo>
                  <a:lnTo>
                    <a:pt x="39" y="451"/>
                  </a:lnTo>
                  <a:lnTo>
                    <a:pt x="38" y="452"/>
                  </a:lnTo>
                  <a:lnTo>
                    <a:pt x="37" y="452"/>
                  </a:lnTo>
                  <a:lnTo>
                    <a:pt x="35" y="452"/>
                  </a:lnTo>
                  <a:lnTo>
                    <a:pt x="32" y="452"/>
                  </a:lnTo>
                  <a:lnTo>
                    <a:pt x="23" y="449"/>
                  </a:lnTo>
                  <a:lnTo>
                    <a:pt x="16" y="443"/>
                  </a:lnTo>
                  <a:lnTo>
                    <a:pt x="8" y="434"/>
                  </a:lnTo>
                  <a:lnTo>
                    <a:pt x="2" y="424"/>
                  </a:lnTo>
                  <a:lnTo>
                    <a:pt x="0" y="416"/>
                  </a:lnTo>
                  <a:lnTo>
                    <a:pt x="2" y="407"/>
                  </a:lnTo>
                  <a:lnTo>
                    <a:pt x="7" y="401"/>
                  </a:lnTo>
                  <a:lnTo>
                    <a:pt x="12" y="396"/>
                  </a:lnTo>
                  <a:lnTo>
                    <a:pt x="19" y="394"/>
                  </a:lnTo>
                  <a:lnTo>
                    <a:pt x="26" y="390"/>
                  </a:lnTo>
                  <a:lnTo>
                    <a:pt x="31" y="386"/>
                  </a:lnTo>
                  <a:lnTo>
                    <a:pt x="36" y="379"/>
                  </a:lnTo>
                  <a:lnTo>
                    <a:pt x="38" y="369"/>
                  </a:lnTo>
                  <a:lnTo>
                    <a:pt x="37" y="359"/>
                  </a:lnTo>
                  <a:lnTo>
                    <a:pt x="34" y="351"/>
                  </a:lnTo>
                  <a:lnTo>
                    <a:pt x="29" y="344"/>
                  </a:lnTo>
                  <a:lnTo>
                    <a:pt x="26" y="337"/>
                  </a:lnTo>
                  <a:lnTo>
                    <a:pt x="23" y="331"/>
                  </a:lnTo>
                  <a:lnTo>
                    <a:pt x="26" y="326"/>
                  </a:lnTo>
                  <a:lnTo>
                    <a:pt x="29" y="324"/>
                  </a:lnTo>
                  <a:lnTo>
                    <a:pt x="35" y="323"/>
                  </a:lnTo>
                  <a:lnTo>
                    <a:pt x="39" y="320"/>
                  </a:lnTo>
                  <a:lnTo>
                    <a:pt x="43" y="316"/>
                  </a:lnTo>
                  <a:lnTo>
                    <a:pt x="44" y="307"/>
                  </a:lnTo>
                  <a:lnTo>
                    <a:pt x="42" y="301"/>
                  </a:lnTo>
                  <a:lnTo>
                    <a:pt x="37" y="298"/>
                  </a:lnTo>
                  <a:lnTo>
                    <a:pt x="32" y="294"/>
                  </a:lnTo>
                  <a:lnTo>
                    <a:pt x="27" y="292"/>
                  </a:lnTo>
                  <a:lnTo>
                    <a:pt x="22" y="289"/>
                  </a:lnTo>
                  <a:lnTo>
                    <a:pt x="21" y="283"/>
                  </a:lnTo>
                  <a:lnTo>
                    <a:pt x="21" y="281"/>
                  </a:lnTo>
                  <a:lnTo>
                    <a:pt x="21" y="280"/>
                  </a:lnTo>
                  <a:lnTo>
                    <a:pt x="21" y="279"/>
                  </a:lnTo>
                  <a:lnTo>
                    <a:pt x="22" y="276"/>
                  </a:lnTo>
                  <a:lnTo>
                    <a:pt x="23" y="274"/>
                  </a:lnTo>
                  <a:lnTo>
                    <a:pt x="27" y="274"/>
                  </a:lnTo>
                  <a:lnTo>
                    <a:pt x="29" y="274"/>
                  </a:lnTo>
                  <a:lnTo>
                    <a:pt x="30" y="273"/>
                  </a:lnTo>
                  <a:lnTo>
                    <a:pt x="38" y="282"/>
                  </a:lnTo>
                  <a:lnTo>
                    <a:pt x="45" y="289"/>
                  </a:lnTo>
                  <a:lnTo>
                    <a:pt x="49" y="294"/>
                  </a:lnTo>
                  <a:lnTo>
                    <a:pt x="55" y="302"/>
                  </a:lnTo>
                  <a:lnTo>
                    <a:pt x="60" y="312"/>
                  </a:lnTo>
                  <a:lnTo>
                    <a:pt x="62" y="317"/>
                  </a:lnTo>
                  <a:lnTo>
                    <a:pt x="66" y="319"/>
                  </a:lnTo>
                  <a:lnTo>
                    <a:pt x="71" y="319"/>
                  </a:lnTo>
                  <a:lnTo>
                    <a:pt x="75" y="319"/>
                  </a:lnTo>
                  <a:lnTo>
                    <a:pt x="80" y="319"/>
                  </a:lnTo>
                  <a:lnTo>
                    <a:pt x="83" y="319"/>
                  </a:lnTo>
                  <a:lnTo>
                    <a:pt x="86" y="322"/>
                  </a:lnTo>
                  <a:lnTo>
                    <a:pt x="84" y="326"/>
                  </a:lnTo>
                  <a:lnTo>
                    <a:pt x="81" y="333"/>
                  </a:lnTo>
                  <a:lnTo>
                    <a:pt x="74" y="343"/>
                  </a:lnTo>
                  <a:lnTo>
                    <a:pt x="71" y="351"/>
                  </a:lnTo>
                  <a:lnTo>
                    <a:pt x="66" y="361"/>
                  </a:lnTo>
                  <a:lnTo>
                    <a:pt x="62" y="373"/>
                  </a:lnTo>
                  <a:lnTo>
                    <a:pt x="60" y="385"/>
                  </a:lnTo>
                  <a:lnTo>
                    <a:pt x="58" y="393"/>
                  </a:lnTo>
                  <a:lnTo>
                    <a:pt x="62" y="384"/>
                  </a:lnTo>
                  <a:lnTo>
                    <a:pt x="65" y="376"/>
                  </a:lnTo>
                  <a:lnTo>
                    <a:pt x="67" y="370"/>
                  </a:lnTo>
                  <a:lnTo>
                    <a:pt x="71" y="367"/>
                  </a:lnTo>
                  <a:lnTo>
                    <a:pt x="73" y="364"/>
                  </a:lnTo>
                  <a:lnTo>
                    <a:pt x="75" y="363"/>
                  </a:lnTo>
                  <a:lnTo>
                    <a:pt x="78" y="364"/>
                  </a:lnTo>
                  <a:lnTo>
                    <a:pt x="79" y="366"/>
                  </a:lnTo>
                  <a:lnTo>
                    <a:pt x="79" y="369"/>
                  </a:lnTo>
                  <a:lnTo>
                    <a:pt x="79" y="373"/>
                  </a:lnTo>
                  <a:lnTo>
                    <a:pt x="76" y="379"/>
                  </a:lnTo>
                  <a:lnTo>
                    <a:pt x="75" y="386"/>
                  </a:lnTo>
                  <a:lnTo>
                    <a:pt x="72" y="393"/>
                  </a:lnTo>
                  <a:lnTo>
                    <a:pt x="67" y="402"/>
                  </a:lnTo>
                  <a:lnTo>
                    <a:pt x="69" y="405"/>
                  </a:lnTo>
                  <a:lnTo>
                    <a:pt x="70" y="408"/>
                  </a:lnTo>
                  <a:lnTo>
                    <a:pt x="71" y="410"/>
                  </a:lnTo>
                  <a:lnTo>
                    <a:pt x="73" y="410"/>
                  </a:lnTo>
                  <a:lnTo>
                    <a:pt x="76" y="407"/>
                  </a:lnTo>
                  <a:lnTo>
                    <a:pt x="81" y="402"/>
                  </a:lnTo>
                  <a:lnTo>
                    <a:pt x="88" y="392"/>
                  </a:lnTo>
                  <a:lnTo>
                    <a:pt x="89" y="386"/>
                  </a:lnTo>
                  <a:lnTo>
                    <a:pt x="88" y="378"/>
                  </a:lnTo>
                  <a:lnTo>
                    <a:pt x="87" y="369"/>
                  </a:lnTo>
                  <a:lnTo>
                    <a:pt x="83" y="360"/>
                  </a:lnTo>
                  <a:lnTo>
                    <a:pt x="82" y="354"/>
                  </a:lnTo>
                  <a:lnTo>
                    <a:pt x="81" y="352"/>
                  </a:lnTo>
                  <a:lnTo>
                    <a:pt x="90" y="342"/>
                  </a:lnTo>
                  <a:lnTo>
                    <a:pt x="93" y="335"/>
                  </a:lnTo>
                  <a:lnTo>
                    <a:pt x="93" y="327"/>
                  </a:lnTo>
                  <a:lnTo>
                    <a:pt x="90" y="320"/>
                  </a:lnTo>
                  <a:lnTo>
                    <a:pt x="86" y="311"/>
                  </a:lnTo>
                  <a:lnTo>
                    <a:pt x="82" y="312"/>
                  </a:lnTo>
                  <a:lnTo>
                    <a:pt x="80" y="310"/>
                  </a:lnTo>
                  <a:lnTo>
                    <a:pt x="78" y="306"/>
                  </a:lnTo>
                  <a:lnTo>
                    <a:pt x="76" y="300"/>
                  </a:lnTo>
                  <a:lnTo>
                    <a:pt x="75" y="294"/>
                  </a:lnTo>
                  <a:lnTo>
                    <a:pt x="74" y="292"/>
                  </a:lnTo>
                  <a:lnTo>
                    <a:pt x="71" y="292"/>
                  </a:lnTo>
                  <a:lnTo>
                    <a:pt x="62" y="285"/>
                  </a:lnTo>
                  <a:lnTo>
                    <a:pt x="60" y="279"/>
                  </a:lnTo>
                  <a:lnTo>
                    <a:pt x="60" y="271"/>
                  </a:lnTo>
                  <a:lnTo>
                    <a:pt x="62" y="264"/>
                  </a:lnTo>
                  <a:lnTo>
                    <a:pt x="64" y="257"/>
                  </a:lnTo>
                  <a:lnTo>
                    <a:pt x="64" y="252"/>
                  </a:lnTo>
                  <a:lnTo>
                    <a:pt x="60" y="239"/>
                  </a:lnTo>
                  <a:lnTo>
                    <a:pt x="57" y="229"/>
                  </a:lnTo>
                  <a:lnTo>
                    <a:pt x="60" y="221"/>
                  </a:lnTo>
                  <a:lnTo>
                    <a:pt x="65" y="215"/>
                  </a:lnTo>
                  <a:lnTo>
                    <a:pt x="74" y="213"/>
                  </a:lnTo>
                  <a:lnTo>
                    <a:pt x="87" y="213"/>
                  </a:lnTo>
                  <a:lnTo>
                    <a:pt x="99" y="214"/>
                  </a:lnTo>
                  <a:lnTo>
                    <a:pt x="110" y="217"/>
                  </a:lnTo>
                  <a:lnTo>
                    <a:pt x="123" y="217"/>
                  </a:lnTo>
                  <a:lnTo>
                    <a:pt x="137" y="217"/>
                  </a:lnTo>
                  <a:lnTo>
                    <a:pt x="157" y="215"/>
                  </a:lnTo>
                  <a:lnTo>
                    <a:pt x="165" y="222"/>
                  </a:lnTo>
                  <a:lnTo>
                    <a:pt x="169" y="224"/>
                  </a:lnTo>
                  <a:lnTo>
                    <a:pt x="171" y="224"/>
                  </a:lnTo>
                  <a:lnTo>
                    <a:pt x="171" y="220"/>
                  </a:lnTo>
                  <a:lnTo>
                    <a:pt x="170" y="214"/>
                  </a:lnTo>
                  <a:lnTo>
                    <a:pt x="168" y="207"/>
                  </a:lnTo>
                  <a:lnTo>
                    <a:pt x="166" y="198"/>
                  </a:lnTo>
                  <a:lnTo>
                    <a:pt x="163" y="191"/>
                  </a:lnTo>
                  <a:lnTo>
                    <a:pt x="162" y="183"/>
                  </a:lnTo>
                  <a:lnTo>
                    <a:pt x="162" y="176"/>
                  </a:lnTo>
                  <a:lnTo>
                    <a:pt x="165" y="170"/>
                  </a:lnTo>
                  <a:lnTo>
                    <a:pt x="178" y="156"/>
                  </a:lnTo>
                  <a:lnTo>
                    <a:pt x="194" y="141"/>
                  </a:lnTo>
                  <a:lnTo>
                    <a:pt x="214" y="127"/>
                  </a:lnTo>
                  <a:lnTo>
                    <a:pt x="225" y="122"/>
                  </a:lnTo>
                  <a:lnTo>
                    <a:pt x="239" y="119"/>
                  </a:lnTo>
                  <a:lnTo>
                    <a:pt x="250" y="117"/>
                  </a:lnTo>
                  <a:lnTo>
                    <a:pt x="258" y="115"/>
                  </a:lnTo>
                  <a:lnTo>
                    <a:pt x="259" y="113"/>
                  </a:lnTo>
                  <a:lnTo>
                    <a:pt x="260" y="111"/>
                  </a:lnTo>
                  <a:lnTo>
                    <a:pt x="259" y="110"/>
                  </a:lnTo>
                  <a:lnTo>
                    <a:pt x="259" y="108"/>
                  </a:lnTo>
                  <a:lnTo>
                    <a:pt x="258" y="107"/>
                  </a:lnTo>
                  <a:lnTo>
                    <a:pt x="257" y="105"/>
                  </a:lnTo>
                  <a:lnTo>
                    <a:pt x="256" y="104"/>
                  </a:lnTo>
                  <a:lnTo>
                    <a:pt x="255" y="101"/>
                  </a:lnTo>
                  <a:lnTo>
                    <a:pt x="255" y="100"/>
                  </a:lnTo>
                  <a:lnTo>
                    <a:pt x="255" y="99"/>
                  </a:lnTo>
                  <a:lnTo>
                    <a:pt x="256" y="98"/>
                  </a:lnTo>
                  <a:lnTo>
                    <a:pt x="258" y="98"/>
                  </a:lnTo>
                  <a:lnTo>
                    <a:pt x="262" y="97"/>
                  </a:lnTo>
                  <a:lnTo>
                    <a:pt x="266" y="98"/>
                  </a:lnTo>
                  <a:lnTo>
                    <a:pt x="273" y="97"/>
                  </a:lnTo>
                  <a:lnTo>
                    <a:pt x="282" y="96"/>
                  </a:lnTo>
                  <a:lnTo>
                    <a:pt x="291" y="93"/>
                  </a:lnTo>
                  <a:lnTo>
                    <a:pt x="302" y="87"/>
                  </a:lnTo>
                  <a:lnTo>
                    <a:pt x="307" y="89"/>
                  </a:lnTo>
                  <a:lnTo>
                    <a:pt x="307" y="92"/>
                  </a:lnTo>
                  <a:lnTo>
                    <a:pt x="304" y="97"/>
                  </a:lnTo>
                  <a:lnTo>
                    <a:pt x="302" y="101"/>
                  </a:lnTo>
                  <a:lnTo>
                    <a:pt x="301" y="106"/>
                  </a:lnTo>
                  <a:lnTo>
                    <a:pt x="302" y="108"/>
                  </a:lnTo>
                  <a:lnTo>
                    <a:pt x="308" y="107"/>
                  </a:lnTo>
                  <a:lnTo>
                    <a:pt x="313" y="102"/>
                  </a:lnTo>
                  <a:lnTo>
                    <a:pt x="319" y="97"/>
                  </a:lnTo>
                  <a:lnTo>
                    <a:pt x="324" y="92"/>
                  </a:lnTo>
                  <a:lnTo>
                    <a:pt x="326" y="91"/>
                  </a:lnTo>
                  <a:lnTo>
                    <a:pt x="328" y="91"/>
                  </a:lnTo>
                  <a:lnTo>
                    <a:pt x="332" y="91"/>
                  </a:lnTo>
                  <a:lnTo>
                    <a:pt x="336" y="92"/>
                  </a:lnTo>
                  <a:lnTo>
                    <a:pt x="344" y="96"/>
                  </a:lnTo>
                  <a:lnTo>
                    <a:pt x="336" y="87"/>
                  </a:lnTo>
                  <a:lnTo>
                    <a:pt x="333" y="80"/>
                  </a:lnTo>
                  <a:lnTo>
                    <a:pt x="332" y="76"/>
                  </a:lnTo>
                  <a:lnTo>
                    <a:pt x="333" y="74"/>
                  </a:lnTo>
                  <a:lnTo>
                    <a:pt x="336" y="73"/>
                  </a:lnTo>
                  <a:lnTo>
                    <a:pt x="341" y="74"/>
                  </a:lnTo>
                  <a:lnTo>
                    <a:pt x="344" y="75"/>
                  </a:lnTo>
                  <a:lnTo>
                    <a:pt x="347" y="76"/>
                  </a:lnTo>
                  <a:lnTo>
                    <a:pt x="348" y="76"/>
                  </a:lnTo>
                  <a:lnTo>
                    <a:pt x="357" y="72"/>
                  </a:lnTo>
                  <a:lnTo>
                    <a:pt x="361" y="67"/>
                  </a:lnTo>
                  <a:lnTo>
                    <a:pt x="361" y="62"/>
                  </a:lnTo>
                  <a:lnTo>
                    <a:pt x="360" y="56"/>
                  </a:lnTo>
                  <a:lnTo>
                    <a:pt x="359" y="51"/>
                  </a:lnTo>
                  <a:lnTo>
                    <a:pt x="357" y="45"/>
                  </a:lnTo>
                  <a:lnTo>
                    <a:pt x="360" y="40"/>
                  </a:lnTo>
                  <a:lnTo>
                    <a:pt x="369" y="28"/>
                  </a:lnTo>
                  <a:lnTo>
                    <a:pt x="377" y="14"/>
                  </a:lnTo>
                  <a:lnTo>
                    <a:pt x="386" y="4"/>
                  </a:lnTo>
                  <a:lnTo>
                    <a:pt x="388" y="1"/>
                  </a:lnTo>
                  <a:lnTo>
                    <a:pt x="394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70" name="Freeform 18">
              <a:extLst>
                <a:ext uri="{FF2B5EF4-FFF2-40B4-BE49-F238E27FC236}">
                  <a16:creationId xmlns:a16="http://schemas.microsoft.com/office/drawing/2014/main" id="{788C2EEA-4F49-49BD-9E07-6D1E234502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1238" y="2660651"/>
              <a:ext cx="765175" cy="1357313"/>
            </a:xfrm>
            <a:custGeom>
              <a:avLst/>
              <a:gdLst>
                <a:gd name="T0" fmla="*/ 2147483646 w 482"/>
                <a:gd name="T1" fmla="*/ 2147483646 h 855"/>
                <a:gd name="T2" fmla="*/ 2147483646 w 482"/>
                <a:gd name="T3" fmla="*/ 2147483646 h 855"/>
                <a:gd name="T4" fmla="*/ 2147483646 w 482"/>
                <a:gd name="T5" fmla="*/ 2147483646 h 855"/>
                <a:gd name="T6" fmla="*/ 2147483646 w 482"/>
                <a:gd name="T7" fmla="*/ 2147483646 h 855"/>
                <a:gd name="T8" fmla="*/ 2147483646 w 482"/>
                <a:gd name="T9" fmla="*/ 2147483646 h 855"/>
                <a:gd name="T10" fmla="*/ 2147483646 w 482"/>
                <a:gd name="T11" fmla="*/ 2147483646 h 855"/>
                <a:gd name="T12" fmla="*/ 2147483646 w 482"/>
                <a:gd name="T13" fmla="*/ 2147483646 h 855"/>
                <a:gd name="T14" fmla="*/ 2147483646 w 482"/>
                <a:gd name="T15" fmla="*/ 2147483646 h 855"/>
                <a:gd name="T16" fmla="*/ 2147483646 w 482"/>
                <a:gd name="T17" fmla="*/ 2147483646 h 855"/>
                <a:gd name="T18" fmla="*/ 2147483646 w 482"/>
                <a:gd name="T19" fmla="*/ 2147483646 h 855"/>
                <a:gd name="T20" fmla="*/ 2147483646 w 482"/>
                <a:gd name="T21" fmla="*/ 2147483646 h 855"/>
                <a:gd name="T22" fmla="*/ 2147483646 w 482"/>
                <a:gd name="T23" fmla="*/ 2147483646 h 855"/>
                <a:gd name="T24" fmla="*/ 2147483646 w 482"/>
                <a:gd name="T25" fmla="*/ 2147483646 h 855"/>
                <a:gd name="T26" fmla="*/ 2147483646 w 482"/>
                <a:gd name="T27" fmla="*/ 2147483646 h 855"/>
                <a:gd name="T28" fmla="*/ 2147483646 w 482"/>
                <a:gd name="T29" fmla="*/ 2147483646 h 855"/>
                <a:gd name="T30" fmla="*/ 2147483646 w 482"/>
                <a:gd name="T31" fmla="*/ 2147483646 h 855"/>
                <a:gd name="T32" fmla="*/ 2147483646 w 482"/>
                <a:gd name="T33" fmla="*/ 2147483646 h 855"/>
                <a:gd name="T34" fmla="*/ 2147483646 w 482"/>
                <a:gd name="T35" fmla="*/ 2147483646 h 855"/>
                <a:gd name="T36" fmla="*/ 2147483646 w 482"/>
                <a:gd name="T37" fmla="*/ 2147483646 h 855"/>
                <a:gd name="T38" fmla="*/ 2147483646 w 482"/>
                <a:gd name="T39" fmla="*/ 2147483646 h 855"/>
                <a:gd name="T40" fmla="*/ 2147483646 w 482"/>
                <a:gd name="T41" fmla="*/ 2147483646 h 855"/>
                <a:gd name="T42" fmla="*/ 2147483646 w 482"/>
                <a:gd name="T43" fmla="*/ 2147483646 h 855"/>
                <a:gd name="T44" fmla="*/ 2147483646 w 482"/>
                <a:gd name="T45" fmla="*/ 2147483646 h 855"/>
                <a:gd name="T46" fmla="*/ 2147483646 w 482"/>
                <a:gd name="T47" fmla="*/ 2147483646 h 855"/>
                <a:gd name="T48" fmla="*/ 2147483646 w 482"/>
                <a:gd name="T49" fmla="*/ 2147483646 h 855"/>
                <a:gd name="T50" fmla="*/ 2147483646 w 482"/>
                <a:gd name="T51" fmla="*/ 2147483646 h 855"/>
                <a:gd name="T52" fmla="*/ 2147483646 w 482"/>
                <a:gd name="T53" fmla="*/ 2147483646 h 855"/>
                <a:gd name="T54" fmla="*/ 2147483646 w 482"/>
                <a:gd name="T55" fmla="*/ 2147483646 h 855"/>
                <a:gd name="T56" fmla="*/ 2147483646 w 482"/>
                <a:gd name="T57" fmla="*/ 2147483646 h 855"/>
                <a:gd name="T58" fmla="*/ 2147483646 w 482"/>
                <a:gd name="T59" fmla="*/ 2147483646 h 855"/>
                <a:gd name="T60" fmla="*/ 2147483646 w 482"/>
                <a:gd name="T61" fmla="*/ 2147483646 h 855"/>
                <a:gd name="T62" fmla="*/ 2147483646 w 482"/>
                <a:gd name="T63" fmla="*/ 2147483646 h 855"/>
                <a:gd name="T64" fmla="*/ 2147483646 w 482"/>
                <a:gd name="T65" fmla="*/ 2147483646 h 855"/>
                <a:gd name="T66" fmla="*/ 2147483646 w 482"/>
                <a:gd name="T67" fmla="*/ 2147483646 h 855"/>
                <a:gd name="T68" fmla="*/ 2147483646 w 482"/>
                <a:gd name="T69" fmla="*/ 2147483646 h 855"/>
                <a:gd name="T70" fmla="*/ 2147483646 w 482"/>
                <a:gd name="T71" fmla="*/ 2147483646 h 855"/>
                <a:gd name="T72" fmla="*/ 2147483646 w 482"/>
                <a:gd name="T73" fmla="*/ 2147483646 h 855"/>
                <a:gd name="T74" fmla="*/ 2147483646 w 482"/>
                <a:gd name="T75" fmla="*/ 2147483646 h 855"/>
                <a:gd name="T76" fmla="*/ 2147483646 w 482"/>
                <a:gd name="T77" fmla="*/ 2147483646 h 855"/>
                <a:gd name="T78" fmla="*/ 2147483646 w 482"/>
                <a:gd name="T79" fmla="*/ 2147483646 h 855"/>
                <a:gd name="T80" fmla="*/ 2147483646 w 482"/>
                <a:gd name="T81" fmla="*/ 2147483646 h 855"/>
                <a:gd name="T82" fmla="*/ 2147483646 w 482"/>
                <a:gd name="T83" fmla="*/ 2147483646 h 855"/>
                <a:gd name="T84" fmla="*/ 2147483646 w 482"/>
                <a:gd name="T85" fmla="*/ 2147483646 h 855"/>
                <a:gd name="T86" fmla="*/ 2147483646 w 482"/>
                <a:gd name="T87" fmla="*/ 2147483646 h 855"/>
                <a:gd name="T88" fmla="*/ 2147483646 w 482"/>
                <a:gd name="T89" fmla="*/ 2147483646 h 855"/>
                <a:gd name="T90" fmla="*/ 2147483646 w 482"/>
                <a:gd name="T91" fmla="*/ 2147483646 h 855"/>
                <a:gd name="T92" fmla="*/ 2147483646 w 482"/>
                <a:gd name="T93" fmla="*/ 2147483646 h 855"/>
                <a:gd name="T94" fmla="*/ 2147483646 w 482"/>
                <a:gd name="T95" fmla="*/ 2147483646 h 855"/>
                <a:gd name="T96" fmla="*/ 2147483646 w 482"/>
                <a:gd name="T97" fmla="*/ 2147483646 h 855"/>
                <a:gd name="T98" fmla="*/ 2147483646 w 482"/>
                <a:gd name="T99" fmla="*/ 2147483646 h 855"/>
                <a:gd name="T100" fmla="*/ 2147483646 w 482"/>
                <a:gd name="T101" fmla="*/ 2147483646 h 855"/>
                <a:gd name="T102" fmla="*/ 2147483646 w 482"/>
                <a:gd name="T103" fmla="*/ 2147483646 h 855"/>
                <a:gd name="T104" fmla="*/ 2147483646 w 482"/>
                <a:gd name="T105" fmla="*/ 2147483646 h 855"/>
                <a:gd name="T106" fmla="*/ 2147483646 w 482"/>
                <a:gd name="T107" fmla="*/ 2147483646 h 855"/>
                <a:gd name="T108" fmla="*/ 2147483646 w 482"/>
                <a:gd name="T109" fmla="*/ 2147483646 h 855"/>
                <a:gd name="T110" fmla="*/ 2147483646 w 482"/>
                <a:gd name="T111" fmla="*/ 2147483646 h 855"/>
                <a:gd name="T112" fmla="*/ 2147483646 w 482"/>
                <a:gd name="T113" fmla="*/ 2147483646 h 855"/>
                <a:gd name="T114" fmla="*/ 2147483646 w 482"/>
                <a:gd name="T115" fmla="*/ 2147483646 h 855"/>
                <a:gd name="T116" fmla="*/ 2147483646 w 482"/>
                <a:gd name="T117" fmla="*/ 2147483646 h 855"/>
                <a:gd name="T118" fmla="*/ 2147483646 w 482"/>
                <a:gd name="T119" fmla="*/ 2147483646 h 855"/>
                <a:gd name="T120" fmla="*/ 2147483646 w 482"/>
                <a:gd name="T121" fmla="*/ 2147483646 h 855"/>
                <a:gd name="T122" fmla="*/ 2147483646 w 482"/>
                <a:gd name="T123" fmla="*/ 2147483646 h 855"/>
                <a:gd name="T124" fmla="*/ 2147483646 w 482"/>
                <a:gd name="T125" fmla="*/ 2147483646 h 85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82" h="855">
                  <a:moveTo>
                    <a:pt x="190" y="0"/>
                  </a:moveTo>
                  <a:lnTo>
                    <a:pt x="201" y="4"/>
                  </a:lnTo>
                  <a:lnTo>
                    <a:pt x="212" y="10"/>
                  </a:lnTo>
                  <a:lnTo>
                    <a:pt x="224" y="19"/>
                  </a:lnTo>
                  <a:lnTo>
                    <a:pt x="230" y="31"/>
                  </a:lnTo>
                  <a:lnTo>
                    <a:pt x="233" y="42"/>
                  </a:lnTo>
                  <a:lnTo>
                    <a:pt x="232" y="45"/>
                  </a:lnTo>
                  <a:lnTo>
                    <a:pt x="230" y="48"/>
                  </a:lnTo>
                  <a:lnTo>
                    <a:pt x="228" y="50"/>
                  </a:lnTo>
                  <a:lnTo>
                    <a:pt x="227" y="52"/>
                  </a:lnTo>
                  <a:lnTo>
                    <a:pt x="227" y="55"/>
                  </a:lnTo>
                  <a:lnTo>
                    <a:pt x="226" y="60"/>
                  </a:lnTo>
                  <a:lnTo>
                    <a:pt x="227" y="63"/>
                  </a:lnTo>
                  <a:lnTo>
                    <a:pt x="228" y="67"/>
                  </a:lnTo>
                  <a:lnTo>
                    <a:pt x="230" y="69"/>
                  </a:lnTo>
                  <a:lnTo>
                    <a:pt x="234" y="70"/>
                  </a:lnTo>
                  <a:lnTo>
                    <a:pt x="237" y="71"/>
                  </a:lnTo>
                  <a:lnTo>
                    <a:pt x="241" y="71"/>
                  </a:lnTo>
                  <a:lnTo>
                    <a:pt x="243" y="70"/>
                  </a:lnTo>
                  <a:lnTo>
                    <a:pt x="245" y="69"/>
                  </a:lnTo>
                  <a:lnTo>
                    <a:pt x="246" y="68"/>
                  </a:lnTo>
                  <a:lnTo>
                    <a:pt x="247" y="66"/>
                  </a:lnTo>
                  <a:lnTo>
                    <a:pt x="250" y="65"/>
                  </a:lnTo>
                  <a:lnTo>
                    <a:pt x="251" y="65"/>
                  </a:lnTo>
                  <a:lnTo>
                    <a:pt x="253" y="63"/>
                  </a:lnTo>
                  <a:lnTo>
                    <a:pt x="256" y="65"/>
                  </a:lnTo>
                  <a:lnTo>
                    <a:pt x="259" y="66"/>
                  </a:lnTo>
                  <a:lnTo>
                    <a:pt x="261" y="66"/>
                  </a:lnTo>
                  <a:lnTo>
                    <a:pt x="263" y="67"/>
                  </a:lnTo>
                  <a:lnTo>
                    <a:pt x="265" y="67"/>
                  </a:lnTo>
                  <a:lnTo>
                    <a:pt x="270" y="68"/>
                  </a:lnTo>
                  <a:lnTo>
                    <a:pt x="272" y="68"/>
                  </a:lnTo>
                  <a:lnTo>
                    <a:pt x="274" y="68"/>
                  </a:lnTo>
                  <a:lnTo>
                    <a:pt x="277" y="68"/>
                  </a:lnTo>
                  <a:lnTo>
                    <a:pt x="279" y="69"/>
                  </a:lnTo>
                  <a:lnTo>
                    <a:pt x="281" y="70"/>
                  </a:lnTo>
                  <a:lnTo>
                    <a:pt x="282" y="74"/>
                  </a:lnTo>
                  <a:lnTo>
                    <a:pt x="284" y="76"/>
                  </a:lnTo>
                  <a:lnTo>
                    <a:pt x="285" y="79"/>
                  </a:lnTo>
                  <a:lnTo>
                    <a:pt x="286" y="81"/>
                  </a:lnTo>
                  <a:lnTo>
                    <a:pt x="288" y="84"/>
                  </a:lnTo>
                  <a:lnTo>
                    <a:pt x="290" y="86"/>
                  </a:lnTo>
                  <a:lnTo>
                    <a:pt x="285" y="91"/>
                  </a:lnTo>
                  <a:lnTo>
                    <a:pt x="281" y="96"/>
                  </a:lnTo>
                  <a:lnTo>
                    <a:pt x="280" y="102"/>
                  </a:lnTo>
                  <a:lnTo>
                    <a:pt x="284" y="110"/>
                  </a:lnTo>
                  <a:lnTo>
                    <a:pt x="272" y="110"/>
                  </a:lnTo>
                  <a:lnTo>
                    <a:pt x="263" y="113"/>
                  </a:lnTo>
                  <a:lnTo>
                    <a:pt x="254" y="118"/>
                  </a:lnTo>
                  <a:lnTo>
                    <a:pt x="247" y="123"/>
                  </a:lnTo>
                  <a:lnTo>
                    <a:pt x="244" y="128"/>
                  </a:lnTo>
                  <a:lnTo>
                    <a:pt x="242" y="129"/>
                  </a:lnTo>
                  <a:lnTo>
                    <a:pt x="236" y="138"/>
                  </a:lnTo>
                  <a:lnTo>
                    <a:pt x="230" y="144"/>
                  </a:lnTo>
                  <a:lnTo>
                    <a:pt x="224" y="148"/>
                  </a:lnTo>
                  <a:lnTo>
                    <a:pt x="217" y="151"/>
                  </a:lnTo>
                  <a:lnTo>
                    <a:pt x="212" y="156"/>
                  </a:lnTo>
                  <a:lnTo>
                    <a:pt x="208" y="163"/>
                  </a:lnTo>
                  <a:lnTo>
                    <a:pt x="206" y="175"/>
                  </a:lnTo>
                  <a:lnTo>
                    <a:pt x="206" y="202"/>
                  </a:lnTo>
                  <a:lnTo>
                    <a:pt x="206" y="228"/>
                  </a:lnTo>
                  <a:lnTo>
                    <a:pt x="206" y="252"/>
                  </a:lnTo>
                  <a:lnTo>
                    <a:pt x="203" y="273"/>
                  </a:lnTo>
                  <a:lnTo>
                    <a:pt x="197" y="293"/>
                  </a:lnTo>
                  <a:lnTo>
                    <a:pt x="197" y="297"/>
                  </a:lnTo>
                  <a:lnTo>
                    <a:pt x="197" y="306"/>
                  </a:lnTo>
                  <a:lnTo>
                    <a:pt x="197" y="319"/>
                  </a:lnTo>
                  <a:lnTo>
                    <a:pt x="198" y="336"/>
                  </a:lnTo>
                  <a:lnTo>
                    <a:pt x="197" y="355"/>
                  </a:lnTo>
                  <a:lnTo>
                    <a:pt x="194" y="377"/>
                  </a:lnTo>
                  <a:lnTo>
                    <a:pt x="191" y="390"/>
                  </a:lnTo>
                  <a:lnTo>
                    <a:pt x="188" y="403"/>
                  </a:lnTo>
                  <a:lnTo>
                    <a:pt x="183" y="417"/>
                  </a:lnTo>
                  <a:lnTo>
                    <a:pt x="179" y="429"/>
                  </a:lnTo>
                  <a:lnTo>
                    <a:pt x="175" y="441"/>
                  </a:lnTo>
                  <a:lnTo>
                    <a:pt x="172" y="452"/>
                  </a:lnTo>
                  <a:lnTo>
                    <a:pt x="171" y="461"/>
                  </a:lnTo>
                  <a:lnTo>
                    <a:pt x="172" y="468"/>
                  </a:lnTo>
                  <a:lnTo>
                    <a:pt x="175" y="472"/>
                  </a:lnTo>
                  <a:lnTo>
                    <a:pt x="183" y="473"/>
                  </a:lnTo>
                  <a:lnTo>
                    <a:pt x="197" y="462"/>
                  </a:lnTo>
                  <a:lnTo>
                    <a:pt x="208" y="456"/>
                  </a:lnTo>
                  <a:lnTo>
                    <a:pt x="216" y="454"/>
                  </a:lnTo>
                  <a:lnTo>
                    <a:pt x="221" y="454"/>
                  </a:lnTo>
                  <a:lnTo>
                    <a:pt x="226" y="457"/>
                  </a:lnTo>
                  <a:lnTo>
                    <a:pt x="228" y="462"/>
                  </a:lnTo>
                  <a:lnTo>
                    <a:pt x="229" y="468"/>
                  </a:lnTo>
                  <a:lnTo>
                    <a:pt x="230" y="474"/>
                  </a:lnTo>
                  <a:lnTo>
                    <a:pt x="233" y="481"/>
                  </a:lnTo>
                  <a:lnTo>
                    <a:pt x="234" y="487"/>
                  </a:lnTo>
                  <a:lnTo>
                    <a:pt x="237" y="492"/>
                  </a:lnTo>
                  <a:lnTo>
                    <a:pt x="241" y="488"/>
                  </a:lnTo>
                  <a:lnTo>
                    <a:pt x="241" y="481"/>
                  </a:lnTo>
                  <a:lnTo>
                    <a:pt x="241" y="474"/>
                  </a:lnTo>
                  <a:lnTo>
                    <a:pt x="241" y="468"/>
                  </a:lnTo>
                  <a:lnTo>
                    <a:pt x="242" y="462"/>
                  </a:lnTo>
                  <a:lnTo>
                    <a:pt x="243" y="459"/>
                  </a:lnTo>
                  <a:lnTo>
                    <a:pt x="245" y="460"/>
                  </a:lnTo>
                  <a:lnTo>
                    <a:pt x="246" y="465"/>
                  </a:lnTo>
                  <a:lnTo>
                    <a:pt x="249" y="471"/>
                  </a:lnTo>
                  <a:lnTo>
                    <a:pt x="252" y="478"/>
                  </a:lnTo>
                  <a:lnTo>
                    <a:pt x="256" y="483"/>
                  </a:lnTo>
                  <a:lnTo>
                    <a:pt x="261" y="487"/>
                  </a:lnTo>
                  <a:lnTo>
                    <a:pt x="268" y="485"/>
                  </a:lnTo>
                  <a:lnTo>
                    <a:pt x="274" y="478"/>
                  </a:lnTo>
                  <a:lnTo>
                    <a:pt x="280" y="473"/>
                  </a:lnTo>
                  <a:lnTo>
                    <a:pt x="280" y="467"/>
                  </a:lnTo>
                  <a:lnTo>
                    <a:pt x="278" y="457"/>
                  </a:lnTo>
                  <a:lnTo>
                    <a:pt x="276" y="446"/>
                  </a:lnTo>
                  <a:lnTo>
                    <a:pt x="274" y="432"/>
                  </a:lnTo>
                  <a:lnTo>
                    <a:pt x="287" y="421"/>
                  </a:lnTo>
                  <a:lnTo>
                    <a:pt x="298" y="416"/>
                  </a:lnTo>
                  <a:lnTo>
                    <a:pt x="308" y="415"/>
                  </a:lnTo>
                  <a:lnTo>
                    <a:pt x="316" y="416"/>
                  </a:lnTo>
                  <a:lnTo>
                    <a:pt x="323" y="419"/>
                  </a:lnTo>
                  <a:lnTo>
                    <a:pt x="330" y="422"/>
                  </a:lnTo>
                  <a:lnTo>
                    <a:pt x="335" y="426"/>
                  </a:lnTo>
                  <a:lnTo>
                    <a:pt x="340" y="428"/>
                  </a:lnTo>
                  <a:lnTo>
                    <a:pt x="355" y="427"/>
                  </a:lnTo>
                  <a:lnTo>
                    <a:pt x="365" y="428"/>
                  </a:lnTo>
                  <a:lnTo>
                    <a:pt x="369" y="430"/>
                  </a:lnTo>
                  <a:lnTo>
                    <a:pt x="370" y="433"/>
                  </a:lnTo>
                  <a:lnTo>
                    <a:pt x="370" y="436"/>
                  </a:lnTo>
                  <a:lnTo>
                    <a:pt x="367" y="439"/>
                  </a:lnTo>
                  <a:lnTo>
                    <a:pt x="364" y="443"/>
                  </a:lnTo>
                  <a:lnTo>
                    <a:pt x="361" y="446"/>
                  </a:lnTo>
                  <a:lnTo>
                    <a:pt x="360" y="448"/>
                  </a:lnTo>
                  <a:lnTo>
                    <a:pt x="361" y="451"/>
                  </a:lnTo>
                  <a:lnTo>
                    <a:pt x="366" y="452"/>
                  </a:lnTo>
                  <a:lnTo>
                    <a:pt x="379" y="459"/>
                  </a:lnTo>
                  <a:lnTo>
                    <a:pt x="390" y="468"/>
                  </a:lnTo>
                  <a:lnTo>
                    <a:pt x="397" y="479"/>
                  </a:lnTo>
                  <a:lnTo>
                    <a:pt x="403" y="492"/>
                  </a:lnTo>
                  <a:lnTo>
                    <a:pt x="408" y="507"/>
                  </a:lnTo>
                  <a:lnTo>
                    <a:pt x="412" y="522"/>
                  </a:lnTo>
                  <a:lnTo>
                    <a:pt x="417" y="537"/>
                  </a:lnTo>
                  <a:lnTo>
                    <a:pt x="428" y="559"/>
                  </a:lnTo>
                  <a:lnTo>
                    <a:pt x="442" y="579"/>
                  </a:lnTo>
                  <a:lnTo>
                    <a:pt x="455" y="600"/>
                  </a:lnTo>
                  <a:lnTo>
                    <a:pt x="469" y="621"/>
                  </a:lnTo>
                  <a:lnTo>
                    <a:pt x="479" y="645"/>
                  </a:lnTo>
                  <a:lnTo>
                    <a:pt x="482" y="656"/>
                  </a:lnTo>
                  <a:lnTo>
                    <a:pt x="481" y="668"/>
                  </a:lnTo>
                  <a:lnTo>
                    <a:pt x="480" y="678"/>
                  </a:lnTo>
                  <a:lnTo>
                    <a:pt x="478" y="690"/>
                  </a:lnTo>
                  <a:lnTo>
                    <a:pt x="475" y="705"/>
                  </a:lnTo>
                  <a:lnTo>
                    <a:pt x="476" y="723"/>
                  </a:lnTo>
                  <a:lnTo>
                    <a:pt x="473" y="724"/>
                  </a:lnTo>
                  <a:lnTo>
                    <a:pt x="471" y="725"/>
                  </a:lnTo>
                  <a:lnTo>
                    <a:pt x="467" y="726"/>
                  </a:lnTo>
                  <a:lnTo>
                    <a:pt x="465" y="726"/>
                  </a:lnTo>
                  <a:lnTo>
                    <a:pt x="463" y="725"/>
                  </a:lnTo>
                  <a:lnTo>
                    <a:pt x="462" y="724"/>
                  </a:lnTo>
                  <a:lnTo>
                    <a:pt x="462" y="721"/>
                  </a:lnTo>
                  <a:lnTo>
                    <a:pt x="462" y="718"/>
                  </a:lnTo>
                  <a:lnTo>
                    <a:pt x="462" y="715"/>
                  </a:lnTo>
                  <a:lnTo>
                    <a:pt x="462" y="713"/>
                  </a:lnTo>
                  <a:lnTo>
                    <a:pt x="462" y="710"/>
                  </a:lnTo>
                  <a:lnTo>
                    <a:pt x="462" y="708"/>
                  </a:lnTo>
                  <a:lnTo>
                    <a:pt x="460" y="706"/>
                  </a:lnTo>
                  <a:lnTo>
                    <a:pt x="454" y="701"/>
                  </a:lnTo>
                  <a:lnTo>
                    <a:pt x="446" y="697"/>
                  </a:lnTo>
                  <a:lnTo>
                    <a:pt x="440" y="693"/>
                  </a:lnTo>
                  <a:lnTo>
                    <a:pt x="437" y="692"/>
                  </a:lnTo>
                  <a:lnTo>
                    <a:pt x="413" y="721"/>
                  </a:lnTo>
                  <a:lnTo>
                    <a:pt x="416" y="722"/>
                  </a:lnTo>
                  <a:lnTo>
                    <a:pt x="420" y="725"/>
                  </a:lnTo>
                  <a:lnTo>
                    <a:pt x="426" y="728"/>
                  </a:lnTo>
                  <a:lnTo>
                    <a:pt x="431" y="731"/>
                  </a:lnTo>
                  <a:lnTo>
                    <a:pt x="435" y="732"/>
                  </a:lnTo>
                  <a:lnTo>
                    <a:pt x="438" y="732"/>
                  </a:lnTo>
                  <a:lnTo>
                    <a:pt x="440" y="732"/>
                  </a:lnTo>
                  <a:lnTo>
                    <a:pt x="442" y="732"/>
                  </a:lnTo>
                  <a:lnTo>
                    <a:pt x="444" y="732"/>
                  </a:lnTo>
                  <a:lnTo>
                    <a:pt x="445" y="732"/>
                  </a:lnTo>
                  <a:lnTo>
                    <a:pt x="447" y="732"/>
                  </a:lnTo>
                  <a:lnTo>
                    <a:pt x="449" y="733"/>
                  </a:lnTo>
                  <a:lnTo>
                    <a:pt x="448" y="753"/>
                  </a:lnTo>
                  <a:lnTo>
                    <a:pt x="444" y="758"/>
                  </a:lnTo>
                  <a:lnTo>
                    <a:pt x="437" y="761"/>
                  </a:lnTo>
                  <a:lnTo>
                    <a:pt x="432" y="763"/>
                  </a:lnTo>
                  <a:lnTo>
                    <a:pt x="429" y="767"/>
                  </a:lnTo>
                  <a:lnTo>
                    <a:pt x="430" y="770"/>
                  </a:lnTo>
                  <a:lnTo>
                    <a:pt x="432" y="774"/>
                  </a:lnTo>
                  <a:lnTo>
                    <a:pt x="435" y="778"/>
                  </a:lnTo>
                  <a:lnTo>
                    <a:pt x="436" y="782"/>
                  </a:lnTo>
                  <a:lnTo>
                    <a:pt x="437" y="785"/>
                  </a:lnTo>
                  <a:lnTo>
                    <a:pt x="435" y="794"/>
                  </a:lnTo>
                  <a:lnTo>
                    <a:pt x="429" y="800"/>
                  </a:lnTo>
                  <a:lnTo>
                    <a:pt x="420" y="803"/>
                  </a:lnTo>
                  <a:lnTo>
                    <a:pt x="411" y="805"/>
                  </a:lnTo>
                  <a:lnTo>
                    <a:pt x="401" y="806"/>
                  </a:lnTo>
                  <a:lnTo>
                    <a:pt x="391" y="806"/>
                  </a:lnTo>
                  <a:lnTo>
                    <a:pt x="382" y="805"/>
                  </a:lnTo>
                  <a:lnTo>
                    <a:pt x="376" y="808"/>
                  </a:lnTo>
                  <a:lnTo>
                    <a:pt x="372" y="812"/>
                  </a:lnTo>
                  <a:lnTo>
                    <a:pt x="367" y="819"/>
                  </a:lnTo>
                  <a:lnTo>
                    <a:pt x="365" y="824"/>
                  </a:lnTo>
                  <a:lnTo>
                    <a:pt x="365" y="828"/>
                  </a:lnTo>
                  <a:lnTo>
                    <a:pt x="366" y="831"/>
                  </a:lnTo>
                  <a:lnTo>
                    <a:pt x="367" y="835"/>
                  </a:lnTo>
                  <a:lnTo>
                    <a:pt x="368" y="837"/>
                  </a:lnTo>
                  <a:lnTo>
                    <a:pt x="368" y="839"/>
                  </a:lnTo>
                  <a:lnTo>
                    <a:pt x="369" y="843"/>
                  </a:lnTo>
                  <a:lnTo>
                    <a:pt x="368" y="845"/>
                  </a:lnTo>
                  <a:lnTo>
                    <a:pt x="367" y="847"/>
                  </a:lnTo>
                  <a:lnTo>
                    <a:pt x="365" y="848"/>
                  </a:lnTo>
                  <a:lnTo>
                    <a:pt x="363" y="848"/>
                  </a:lnTo>
                  <a:lnTo>
                    <a:pt x="360" y="848"/>
                  </a:lnTo>
                  <a:lnTo>
                    <a:pt x="357" y="848"/>
                  </a:lnTo>
                  <a:lnTo>
                    <a:pt x="355" y="848"/>
                  </a:lnTo>
                  <a:lnTo>
                    <a:pt x="355" y="847"/>
                  </a:lnTo>
                  <a:lnTo>
                    <a:pt x="351" y="828"/>
                  </a:lnTo>
                  <a:lnTo>
                    <a:pt x="350" y="808"/>
                  </a:lnTo>
                  <a:lnTo>
                    <a:pt x="355" y="786"/>
                  </a:lnTo>
                  <a:lnTo>
                    <a:pt x="347" y="783"/>
                  </a:lnTo>
                  <a:lnTo>
                    <a:pt x="341" y="777"/>
                  </a:lnTo>
                  <a:lnTo>
                    <a:pt x="338" y="771"/>
                  </a:lnTo>
                  <a:lnTo>
                    <a:pt x="333" y="766"/>
                  </a:lnTo>
                  <a:lnTo>
                    <a:pt x="332" y="763"/>
                  </a:lnTo>
                  <a:lnTo>
                    <a:pt x="331" y="762"/>
                  </a:lnTo>
                  <a:lnTo>
                    <a:pt x="329" y="761"/>
                  </a:lnTo>
                  <a:lnTo>
                    <a:pt x="326" y="760"/>
                  </a:lnTo>
                  <a:lnTo>
                    <a:pt x="316" y="770"/>
                  </a:lnTo>
                  <a:lnTo>
                    <a:pt x="308" y="784"/>
                  </a:lnTo>
                  <a:lnTo>
                    <a:pt x="299" y="800"/>
                  </a:lnTo>
                  <a:lnTo>
                    <a:pt x="291" y="814"/>
                  </a:lnTo>
                  <a:lnTo>
                    <a:pt x="282" y="826"/>
                  </a:lnTo>
                  <a:lnTo>
                    <a:pt x="273" y="836"/>
                  </a:lnTo>
                  <a:lnTo>
                    <a:pt x="264" y="845"/>
                  </a:lnTo>
                  <a:lnTo>
                    <a:pt x="254" y="850"/>
                  </a:lnTo>
                  <a:lnTo>
                    <a:pt x="245" y="854"/>
                  </a:lnTo>
                  <a:lnTo>
                    <a:pt x="236" y="855"/>
                  </a:lnTo>
                  <a:lnTo>
                    <a:pt x="229" y="853"/>
                  </a:lnTo>
                  <a:lnTo>
                    <a:pt x="225" y="846"/>
                  </a:lnTo>
                  <a:lnTo>
                    <a:pt x="220" y="835"/>
                  </a:lnTo>
                  <a:lnTo>
                    <a:pt x="217" y="827"/>
                  </a:lnTo>
                  <a:lnTo>
                    <a:pt x="216" y="820"/>
                  </a:lnTo>
                  <a:lnTo>
                    <a:pt x="212" y="817"/>
                  </a:lnTo>
                  <a:lnTo>
                    <a:pt x="209" y="813"/>
                  </a:lnTo>
                  <a:lnTo>
                    <a:pt x="202" y="812"/>
                  </a:lnTo>
                  <a:lnTo>
                    <a:pt x="206" y="809"/>
                  </a:lnTo>
                  <a:lnTo>
                    <a:pt x="208" y="805"/>
                  </a:lnTo>
                  <a:lnTo>
                    <a:pt x="209" y="802"/>
                  </a:lnTo>
                  <a:lnTo>
                    <a:pt x="210" y="798"/>
                  </a:lnTo>
                  <a:lnTo>
                    <a:pt x="210" y="795"/>
                  </a:lnTo>
                  <a:lnTo>
                    <a:pt x="210" y="793"/>
                  </a:lnTo>
                  <a:lnTo>
                    <a:pt x="210" y="792"/>
                  </a:lnTo>
                  <a:lnTo>
                    <a:pt x="210" y="791"/>
                  </a:lnTo>
                  <a:lnTo>
                    <a:pt x="210" y="788"/>
                  </a:lnTo>
                  <a:lnTo>
                    <a:pt x="211" y="785"/>
                  </a:lnTo>
                  <a:lnTo>
                    <a:pt x="212" y="784"/>
                  </a:lnTo>
                  <a:lnTo>
                    <a:pt x="214" y="782"/>
                  </a:lnTo>
                  <a:lnTo>
                    <a:pt x="216" y="780"/>
                  </a:lnTo>
                  <a:lnTo>
                    <a:pt x="217" y="779"/>
                  </a:lnTo>
                  <a:lnTo>
                    <a:pt x="218" y="777"/>
                  </a:lnTo>
                  <a:lnTo>
                    <a:pt x="219" y="774"/>
                  </a:lnTo>
                  <a:lnTo>
                    <a:pt x="220" y="775"/>
                  </a:lnTo>
                  <a:lnTo>
                    <a:pt x="214" y="771"/>
                  </a:lnTo>
                  <a:lnTo>
                    <a:pt x="208" y="767"/>
                  </a:lnTo>
                  <a:lnTo>
                    <a:pt x="205" y="759"/>
                  </a:lnTo>
                  <a:lnTo>
                    <a:pt x="201" y="751"/>
                  </a:lnTo>
                  <a:lnTo>
                    <a:pt x="198" y="744"/>
                  </a:lnTo>
                  <a:lnTo>
                    <a:pt x="193" y="739"/>
                  </a:lnTo>
                  <a:lnTo>
                    <a:pt x="186" y="736"/>
                  </a:lnTo>
                  <a:lnTo>
                    <a:pt x="184" y="736"/>
                  </a:lnTo>
                  <a:lnTo>
                    <a:pt x="183" y="736"/>
                  </a:lnTo>
                  <a:lnTo>
                    <a:pt x="182" y="736"/>
                  </a:lnTo>
                  <a:lnTo>
                    <a:pt x="181" y="736"/>
                  </a:lnTo>
                  <a:lnTo>
                    <a:pt x="179" y="736"/>
                  </a:lnTo>
                  <a:lnTo>
                    <a:pt x="176" y="735"/>
                  </a:lnTo>
                  <a:lnTo>
                    <a:pt x="174" y="734"/>
                  </a:lnTo>
                  <a:lnTo>
                    <a:pt x="173" y="732"/>
                  </a:lnTo>
                  <a:lnTo>
                    <a:pt x="173" y="730"/>
                  </a:lnTo>
                  <a:lnTo>
                    <a:pt x="172" y="726"/>
                  </a:lnTo>
                  <a:lnTo>
                    <a:pt x="165" y="726"/>
                  </a:lnTo>
                  <a:lnTo>
                    <a:pt x="161" y="724"/>
                  </a:lnTo>
                  <a:lnTo>
                    <a:pt x="158" y="718"/>
                  </a:lnTo>
                  <a:lnTo>
                    <a:pt x="157" y="712"/>
                  </a:lnTo>
                  <a:lnTo>
                    <a:pt x="157" y="704"/>
                  </a:lnTo>
                  <a:lnTo>
                    <a:pt x="159" y="695"/>
                  </a:lnTo>
                  <a:lnTo>
                    <a:pt x="163" y="689"/>
                  </a:lnTo>
                  <a:lnTo>
                    <a:pt x="166" y="682"/>
                  </a:lnTo>
                  <a:lnTo>
                    <a:pt x="164" y="681"/>
                  </a:lnTo>
                  <a:lnTo>
                    <a:pt x="162" y="680"/>
                  </a:lnTo>
                  <a:lnTo>
                    <a:pt x="161" y="678"/>
                  </a:lnTo>
                  <a:lnTo>
                    <a:pt x="159" y="675"/>
                  </a:lnTo>
                  <a:lnTo>
                    <a:pt x="158" y="672"/>
                  </a:lnTo>
                  <a:lnTo>
                    <a:pt x="162" y="666"/>
                  </a:lnTo>
                  <a:lnTo>
                    <a:pt x="167" y="661"/>
                  </a:lnTo>
                  <a:lnTo>
                    <a:pt x="174" y="653"/>
                  </a:lnTo>
                  <a:lnTo>
                    <a:pt x="179" y="645"/>
                  </a:lnTo>
                  <a:lnTo>
                    <a:pt x="179" y="642"/>
                  </a:lnTo>
                  <a:lnTo>
                    <a:pt x="179" y="637"/>
                  </a:lnTo>
                  <a:lnTo>
                    <a:pt x="181" y="630"/>
                  </a:lnTo>
                  <a:lnTo>
                    <a:pt x="185" y="626"/>
                  </a:lnTo>
                  <a:lnTo>
                    <a:pt x="191" y="621"/>
                  </a:lnTo>
                  <a:lnTo>
                    <a:pt x="193" y="616"/>
                  </a:lnTo>
                  <a:lnTo>
                    <a:pt x="193" y="613"/>
                  </a:lnTo>
                  <a:lnTo>
                    <a:pt x="192" y="611"/>
                  </a:lnTo>
                  <a:lnTo>
                    <a:pt x="190" y="610"/>
                  </a:lnTo>
                  <a:lnTo>
                    <a:pt x="189" y="609"/>
                  </a:lnTo>
                  <a:lnTo>
                    <a:pt x="186" y="609"/>
                  </a:lnTo>
                  <a:lnTo>
                    <a:pt x="184" y="608"/>
                  </a:lnTo>
                  <a:lnTo>
                    <a:pt x="182" y="607"/>
                  </a:lnTo>
                  <a:lnTo>
                    <a:pt x="181" y="604"/>
                  </a:lnTo>
                  <a:lnTo>
                    <a:pt x="180" y="602"/>
                  </a:lnTo>
                  <a:lnTo>
                    <a:pt x="180" y="599"/>
                  </a:lnTo>
                  <a:lnTo>
                    <a:pt x="180" y="596"/>
                  </a:lnTo>
                  <a:lnTo>
                    <a:pt x="181" y="594"/>
                  </a:lnTo>
                  <a:lnTo>
                    <a:pt x="183" y="593"/>
                  </a:lnTo>
                  <a:lnTo>
                    <a:pt x="185" y="592"/>
                  </a:lnTo>
                  <a:lnTo>
                    <a:pt x="205" y="593"/>
                  </a:lnTo>
                  <a:lnTo>
                    <a:pt x="207" y="592"/>
                  </a:lnTo>
                  <a:lnTo>
                    <a:pt x="210" y="592"/>
                  </a:lnTo>
                  <a:lnTo>
                    <a:pt x="212" y="591"/>
                  </a:lnTo>
                  <a:lnTo>
                    <a:pt x="216" y="590"/>
                  </a:lnTo>
                  <a:lnTo>
                    <a:pt x="218" y="588"/>
                  </a:lnTo>
                  <a:lnTo>
                    <a:pt x="219" y="586"/>
                  </a:lnTo>
                  <a:lnTo>
                    <a:pt x="220" y="583"/>
                  </a:lnTo>
                  <a:lnTo>
                    <a:pt x="219" y="576"/>
                  </a:lnTo>
                  <a:lnTo>
                    <a:pt x="217" y="567"/>
                  </a:lnTo>
                  <a:lnTo>
                    <a:pt x="212" y="557"/>
                  </a:lnTo>
                  <a:lnTo>
                    <a:pt x="207" y="547"/>
                  </a:lnTo>
                  <a:lnTo>
                    <a:pt x="202" y="540"/>
                  </a:lnTo>
                  <a:lnTo>
                    <a:pt x="198" y="537"/>
                  </a:lnTo>
                  <a:lnTo>
                    <a:pt x="194" y="537"/>
                  </a:lnTo>
                  <a:lnTo>
                    <a:pt x="192" y="538"/>
                  </a:lnTo>
                  <a:lnTo>
                    <a:pt x="189" y="540"/>
                  </a:lnTo>
                  <a:lnTo>
                    <a:pt x="186" y="542"/>
                  </a:lnTo>
                  <a:lnTo>
                    <a:pt x="185" y="544"/>
                  </a:lnTo>
                  <a:lnTo>
                    <a:pt x="183" y="547"/>
                  </a:lnTo>
                  <a:lnTo>
                    <a:pt x="181" y="549"/>
                  </a:lnTo>
                  <a:lnTo>
                    <a:pt x="177" y="551"/>
                  </a:lnTo>
                  <a:lnTo>
                    <a:pt x="175" y="552"/>
                  </a:lnTo>
                  <a:lnTo>
                    <a:pt x="173" y="552"/>
                  </a:lnTo>
                  <a:lnTo>
                    <a:pt x="170" y="553"/>
                  </a:lnTo>
                  <a:lnTo>
                    <a:pt x="167" y="556"/>
                  </a:lnTo>
                  <a:lnTo>
                    <a:pt x="165" y="558"/>
                  </a:lnTo>
                  <a:lnTo>
                    <a:pt x="162" y="562"/>
                  </a:lnTo>
                  <a:lnTo>
                    <a:pt x="159" y="569"/>
                  </a:lnTo>
                  <a:lnTo>
                    <a:pt x="156" y="576"/>
                  </a:lnTo>
                  <a:lnTo>
                    <a:pt x="151" y="582"/>
                  </a:lnTo>
                  <a:lnTo>
                    <a:pt x="149" y="583"/>
                  </a:lnTo>
                  <a:lnTo>
                    <a:pt x="146" y="584"/>
                  </a:lnTo>
                  <a:lnTo>
                    <a:pt x="142" y="585"/>
                  </a:lnTo>
                  <a:lnTo>
                    <a:pt x="139" y="588"/>
                  </a:lnTo>
                  <a:lnTo>
                    <a:pt x="137" y="590"/>
                  </a:lnTo>
                  <a:lnTo>
                    <a:pt x="136" y="591"/>
                  </a:lnTo>
                  <a:lnTo>
                    <a:pt x="135" y="593"/>
                  </a:lnTo>
                  <a:lnTo>
                    <a:pt x="133" y="594"/>
                  </a:lnTo>
                  <a:lnTo>
                    <a:pt x="131" y="595"/>
                  </a:lnTo>
                  <a:lnTo>
                    <a:pt x="128" y="596"/>
                  </a:lnTo>
                  <a:lnTo>
                    <a:pt x="121" y="594"/>
                  </a:lnTo>
                  <a:lnTo>
                    <a:pt x="116" y="590"/>
                  </a:lnTo>
                  <a:lnTo>
                    <a:pt x="113" y="585"/>
                  </a:lnTo>
                  <a:lnTo>
                    <a:pt x="110" y="581"/>
                  </a:lnTo>
                  <a:lnTo>
                    <a:pt x="102" y="579"/>
                  </a:lnTo>
                  <a:lnTo>
                    <a:pt x="100" y="579"/>
                  </a:lnTo>
                  <a:lnTo>
                    <a:pt x="97" y="581"/>
                  </a:lnTo>
                  <a:lnTo>
                    <a:pt x="95" y="582"/>
                  </a:lnTo>
                  <a:lnTo>
                    <a:pt x="93" y="583"/>
                  </a:lnTo>
                  <a:lnTo>
                    <a:pt x="91" y="584"/>
                  </a:lnTo>
                  <a:lnTo>
                    <a:pt x="87" y="584"/>
                  </a:lnTo>
                  <a:lnTo>
                    <a:pt x="83" y="583"/>
                  </a:lnTo>
                  <a:lnTo>
                    <a:pt x="80" y="582"/>
                  </a:lnTo>
                  <a:lnTo>
                    <a:pt x="77" y="579"/>
                  </a:lnTo>
                  <a:lnTo>
                    <a:pt x="76" y="576"/>
                  </a:lnTo>
                  <a:lnTo>
                    <a:pt x="75" y="573"/>
                  </a:lnTo>
                  <a:lnTo>
                    <a:pt x="77" y="567"/>
                  </a:lnTo>
                  <a:lnTo>
                    <a:pt x="80" y="562"/>
                  </a:lnTo>
                  <a:lnTo>
                    <a:pt x="84" y="558"/>
                  </a:lnTo>
                  <a:lnTo>
                    <a:pt x="86" y="552"/>
                  </a:lnTo>
                  <a:lnTo>
                    <a:pt x="85" y="550"/>
                  </a:lnTo>
                  <a:lnTo>
                    <a:pt x="85" y="549"/>
                  </a:lnTo>
                  <a:lnTo>
                    <a:pt x="84" y="547"/>
                  </a:lnTo>
                  <a:lnTo>
                    <a:pt x="83" y="544"/>
                  </a:lnTo>
                  <a:lnTo>
                    <a:pt x="82" y="542"/>
                  </a:lnTo>
                  <a:lnTo>
                    <a:pt x="82" y="540"/>
                  </a:lnTo>
                  <a:lnTo>
                    <a:pt x="83" y="538"/>
                  </a:lnTo>
                  <a:lnTo>
                    <a:pt x="84" y="537"/>
                  </a:lnTo>
                  <a:lnTo>
                    <a:pt x="85" y="535"/>
                  </a:lnTo>
                  <a:lnTo>
                    <a:pt x="87" y="533"/>
                  </a:lnTo>
                  <a:lnTo>
                    <a:pt x="88" y="532"/>
                  </a:lnTo>
                  <a:lnTo>
                    <a:pt x="96" y="513"/>
                  </a:lnTo>
                  <a:lnTo>
                    <a:pt x="101" y="492"/>
                  </a:lnTo>
                  <a:lnTo>
                    <a:pt x="101" y="488"/>
                  </a:lnTo>
                  <a:lnTo>
                    <a:pt x="100" y="485"/>
                  </a:lnTo>
                  <a:lnTo>
                    <a:pt x="98" y="482"/>
                  </a:lnTo>
                  <a:lnTo>
                    <a:pt x="96" y="480"/>
                  </a:lnTo>
                  <a:lnTo>
                    <a:pt x="93" y="479"/>
                  </a:lnTo>
                  <a:lnTo>
                    <a:pt x="87" y="478"/>
                  </a:lnTo>
                  <a:lnTo>
                    <a:pt x="77" y="479"/>
                  </a:lnTo>
                  <a:lnTo>
                    <a:pt x="68" y="483"/>
                  </a:lnTo>
                  <a:lnTo>
                    <a:pt x="61" y="489"/>
                  </a:lnTo>
                  <a:lnTo>
                    <a:pt x="53" y="497"/>
                  </a:lnTo>
                  <a:lnTo>
                    <a:pt x="45" y="496"/>
                  </a:lnTo>
                  <a:lnTo>
                    <a:pt x="44" y="469"/>
                  </a:lnTo>
                  <a:lnTo>
                    <a:pt x="45" y="446"/>
                  </a:lnTo>
                  <a:lnTo>
                    <a:pt x="43" y="438"/>
                  </a:lnTo>
                  <a:lnTo>
                    <a:pt x="39" y="434"/>
                  </a:lnTo>
                  <a:lnTo>
                    <a:pt x="32" y="432"/>
                  </a:lnTo>
                  <a:lnTo>
                    <a:pt x="24" y="429"/>
                  </a:lnTo>
                  <a:lnTo>
                    <a:pt x="19" y="426"/>
                  </a:lnTo>
                  <a:lnTo>
                    <a:pt x="17" y="421"/>
                  </a:lnTo>
                  <a:lnTo>
                    <a:pt x="17" y="419"/>
                  </a:lnTo>
                  <a:lnTo>
                    <a:pt x="19" y="417"/>
                  </a:lnTo>
                  <a:lnTo>
                    <a:pt x="21" y="415"/>
                  </a:lnTo>
                  <a:lnTo>
                    <a:pt x="23" y="412"/>
                  </a:lnTo>
                  <a:lnTo>
                    <a:pt x="24" y="410"/>
                  </a:lnTo>
                  <a:lnTo>
                    <a:pt x="25" y="392"/>
                  </a:lnTo>
                  <a:lnTo>
                    <a:pt x="16" y="390"/>
                  </a:lnTo>
                  <a:lnTo>
                    <a:pt x="10" y="387"/>
                  </a:lnTo>
                  <a:lnTo>
                    <a:pt x="5" y="385"/>
                  </a:lnTo>
                  <a:lnTo>
                    <a:pt x="0" y="378"/>
                  </a:lnTo>
                  <a:lnTo>
                    <a:pt x="3" y="377"/>
                  </a:lnTo>
                  <a:lnTo>
                    <a:pt x="6" y="375"/>
                  </a:lnTo>
                  <a:lnTo>
                    <a:pt x="8" y="373"/>
                  </a:lnTo>
                  <a:lnTo>
                    <a:pt x="12" y="371"/>
                  </a:lnTo>
                  <a:lnTo>
                    <a:pt x="13" y="368"/>
                  </a:lnTo>
                  <a:lnTo>
                    <a:pt x="14" y="365"/>
                  </a:lnTo>
                  <a:lnTo>
                    <a:pt x="14" y="352"/>
                  </a:lnTo>
                  <a:lnTo>
                    <a:pt x="12" y="341"/>
                  </a:lnTo>
                  <a:lnTo>
                    <a:pt x="10" y="329"/>
                  </a:lnTo>
                  <a:lnTo>
                    <a:pt x="13" y="315"/>
                  </a:lnTo>
                  <a:lnTo>
                    <a:pt x="17" y="307"/>
                  </a:lnTo>
                  <a:lnTo>
                    <a:pt x="24" y="302"/>
                  </a:lnTo>
                  <a:lnTo>
                    <a:pt x="31" y="297"/>
                  </a:lnTo>
                  <a:lnTo>
                    <a:pt x="37" y="294"/>
                  </a:lnTo>
                  <a:lnTo>
                    <a:pt x="44" y="290"/>
                  </a:lnTo>
                  <a:lnTo>
                    <a:pt x="50" y="286"/>
                  </a:lnTo>
                  <a:lnTo>
                    <a:pt x="54" y="279"/>
                  </a:lnTo>
                  <a:lnTo>
                    <a:pt x="57" y="268"/>
                  </a:lnTo>
                  <a:lnTo>
                    <a:pt x="59" y="262"/>
                  </a:lnTo>
                  <a:lnTo>
                    <a:pt x="62" y="260"/>
                  </a:lnTo>
                  <a:lnTo>
                    <a:pt x="68" y="260"/>
                  </a:lnTo>
                  <a:lnTo>
                    <a:pt x="74" y="260"/>
                  </a:lnTo>
                  <a:lnTo>
                    <a:pt x="79" y="259"/>
                  </a:lnTo>
                  <a:lnTo>
                    <a:pt x="86" y="255"/>
                  </a:lnTo>
                  <a:lnTo>
                    <a:pt x="91" y="250"/>
                  </a:lnTo>
                  <a:lnTo>
                    <a:pt x="92" y="243"/>
                  </a:lnTo>
                  <a:lnTo>
                    <a:pt x="93" y="236"/>
                  </a:lnTo>
                  <a:lnTo>
                    <a:pt x="93" y="228"/>
                  </a:lnTo>
                  <a:lnTo>
                    <a:pt x="94" y="226"/>
                  </a:lnTo>
                  <a:lnTo>
                    <a:pt x="95" y="225"/>
                  </a:lnTo>
                  <a:lnTo>
                    <a:pt x="97" y="224"/>
                  </a:lnTo>
                  <a:lnTo>
                    <a:pt x="100" y="223"/>
                  </a:lnTo>
                  <a:lnTo>
                    <a:pt x="101" y="221"/>
                  </a:lnTo>
                  <a:lnTo>
                    <a:pt x="102" y="220"/>
                  </a:lnTo>
                  <a:lnTo>
                    <a:pt x="103" y="218"/>
                  </a:lnTo>
                  <a:lnTo>
                    <a:pt x="102" y="207"/>
                  </a:lnTo>
                  <a:lnTo>
                    <a:pt x="96" y="197"/>
                  </a:lnTo>
                  <a:lnTo>
                    <a:pt x="89" y="189"/>
                  </a:lnTo>
                  <a:lnTo>
                    <a:pt x="82" y="181"/>
                  </a:lnTo>
                  <a:lnTo>
                    <a:pt x="75" y="173"/>
                  </a:lnTo>
                  <a:lnTo>
                    <a:pt x="69" y="164"/>
                  </a:lnTo>
                  <a:lnTo>
                    <a:pt x="68" y="153"/>
                  </a:lnTo>
                  <a:lnTo>
                    <a:pt x="68" y="149"/>
                  </a:lnTo>
                  <a:lnTo>
                    <a:pt x="69" y="147"/>
                  </a:lnTo>
                  <a:lnTo>
                    <a:pt x="69" y="145"/>
                  </a:lnTo>
                  <a:lnTo>
                    <a:pt x="74" y="136"/>
                  </a:lnTo>
                  <a:lnTo>
                    <a:pt x="77" y="128"/>
                  </a:lnTo>
                  <a:lnTo>
                    <a:pt x="79" y="118"/>
                  </a:lnTo>
                  <a:lnTo>
                    <a:pt x="78" y="107"/>
                  </a:lnTo>
                  <a:lnTo>
                    <a:pt x="76" y="96"/>
                  </a:lnTo>
                  <a:lnTo>
                    <a:pt x="72" y="86"/>
                  </a:lnTo>
                  <a:lnTo>
                    <a:pt x="69" y="76"/>
                  </a:lnTo>
                  <a:lnTo>
                    <a:pt x="68" y="68"/>
                  </a:lnTo>
                  <a:lnTo>
                    <a:pt x="70" y="63"/>
                  </a:lnTo>
                  <a:lnTo>
                    <a:pt x="75" y="60"/>
                  </a:lnTo>
                  <a:lnTo>
                    <a:pt x="80" y="59"/>
                  </a:lnTo>
                  <a:lnTo>
                    <a:pt x="86" y="58"/>
                  </a:lnTo>
                  <a:lnTo>
                    <a:pt x="93" y="59"/>
                  </a:lnTo>
                  <a:lnTo>
                    <a:pt x="96" y="59"/>
                  </a:lnTo>
                  <a:lnTo>
                    <a:pt x="101" y="59"/>
                  </a:lnTo>
                  <a:lnTo>
                    <a:pt x="104" y="60"/>
                  </a:lnTo>
                  <a:lnTo>
                    <a:pt x="105" y="60"/>
                  </a:lnTo>
                  <a:lnTo>
                    <a:pt x="107" y="61"/>
                  </a:lnTo>
                  <a:lnTo>
                    <a:pt x="110" y="62"/>
                  </a:lnTo>
                  <a:lnTo>
                    <a:pt x="113" y="63"/>
                  </a:lnTo>
                  <a:lnTo>
                    <a:pt x="118" y="63"/>
                  </a:lnTo>
                  <a:lnTo>
                    <a:pt x="121" y="62"/>
                  </a:lnTo>
                  <a:lnTo>
                    <a:pt x="126" y="59"/>
                  </a:lnTo>
                  <a:lnTo>
                    <a:pt x="129" y="54"/>
                  </a:lnTo>
                  <a:lnTo>
                    <a:pt x="133" y="49"/>
                  </a:lnTo>
                  <a:lnTo>
                    <a:pt x="137" y="43"/>
                  </a:lnTo>
                  <a:lnTo>
                    <a:pt x="144" y="40"/>
                  </a:lnTo>
                  <a:lnTo>
                    <a:pt x="151" y="39"/>
                  </a:lnTo>
                  <a:lnTo>
                    <a:pt x="155" y="39"/>
                  </a:lnTo>
                  <a:lnTo>
                    <a:pt x="157" y="40"/>
                  </a:lnTo>
                  <a:lnTo>
                    <a:pt x="158" y="40"/>
                  </a:lnTo>
                  <a:lnTo>
                    <a:pt x="158" y="41"/>
                  </a:lnTo>
                  <a:lnTo>
                    <a:pt x="159" y="41"/>
                  </a:lnTo>
                  <a:lnTo>
                    <a:pt x="161" y="41"/>
                  </a:lnTo>
                  <a:lnTo>
                    <a:pt x="162" y="41"/>
                  </a:lnTo>
                  <a:lnTo>
                    <a:pt x="164" y="40"/>
                  </a:lnTo>
                  <a:lnTo>
                    <a:pt x="167" y="36"/>
                  </a:lnTo>
                  <a:lnTo>
                    <a:pt x="167" y="32"/>
                  </a:lnTo>
                  <a:lnTo>
                    <a:pt x="167" y="26"/>
                  </a:lnTo>
                  <a:lnTo>
                    <a:pt x="167" y="20"/>
                  </a:lnTo>
                  <a:lnTo>
                    <a:pt x="168" y="16"/>
                  </a:lnTo>
                  <a:lnTo>
                    <a:pt x="173" y="13"/>
                  </a:lnTo>
                  <a:lnTo>
                    <a:pt x="180" y="7"/>
                  </a:lnTo>
                  <a:lnTo>
                    <a:pt x="185" y="2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71" name="Freeform 19">
              <a:extLst>
                <a:ext uri="{FF2B5EF4-FFF2-40B4-BE49-F238E27FC236}">
                  <a16:creationId xmlns:a16="http://schemas.microsoft.com/office/drawing/2014/main" id="{90F0BEF8-63AD-45B0-BB8C-3BFA74F06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0913" y="3722688"/>
              <a:ext cx="31750" cy="93663"/>
            </a:xfrm>
            <a:custGeom>
              <a:avLst/>
              <a:gdLst>
                <a:gd name="T0" fmla="*/ 2147483646 w 20"/>
                <a:gd name="T1" fmla="*/ 0 h 59"/>
                <a:gd name="T2" fmla="*/ 2147483646 w 20"/>
                <a:gd name="T3" fmla="*/ 2147483646 h 59"/>
                <a:gd name="T4" fmla="*/ 2147483646 w 20"/>
                <a:gd name="T5" fmla="*/ 2147483646 h 59"/>
                <a:gd name="T6" fmla="*/ 2147483646 w 20"/>
                <a:gd name="T7" fmla="*/ 2147483646 h 59"/>
                <a:gd name="T8" fmla="*/ 2147483646 w 20"/>
                <a:gd name="T9" fmla="*/ 2147483646 h 59"/>
                <a:gd name="T10" fmla="*/ 2147483646 w 20"/>
                <a:gd name="T11" fmla="*/ 2147483646 h 59"/>
                <a:gd name="T12" fmla="*/ 2147483646 w 20"/>
                <a:gd name="T13" fmla="*/ 2147483646 h 59"/>
                <a:gd name="T14" fmla="*/ 2147483646 w 20"/>
                <a:gd name="T15" fmla="*/ 2147483646 h 59"/>
                <a:gd name="T16" fmla="*/ 2147483646 w 20"/>
                <a:gd name="T17" fmla="*/ 2147483646 h 59"/>
                <a:gd name="T18" fmla="*/ 2147483646 w 20"/>
                <a:gd name="T19" fmla="*/ 2147483646 h 59"/>
                <a:gd name="T20" fmla="*/ 2147483646 w 20"/>
                <a:gd name="T21" fmla="*/ 2147483646 h 59"/>
                <a:gd name="T22" fmla="*/ 2147483646 w 20"/>
                <a:gd name="T23" fmla="*/ 2147483646 h 59"/>
                <a:gd name="T24" fmla="*/ 2147483646 w 20"/>
                <a:gd name="T25" fmla="*/ 2147483646 h 59"/>
                <a:gd name="T26" fmla="*/ 2147483646 w 20"/>
                <a:gd name="T27" fmla="*/ 2147483646 h 59"/>
                <a:gd name="T28" fmla="*/ 2147483646 w 20"/>
                <a:gd name="T29" fmla="*/ 2147483646 h 59"/>
                <a:gd name="T30" fmla="*/ 2147483646 w 20"/>
                <a:gd name="T31" fmla="*/ 2147483646 h 59"/>
                <a:gd name="T32" fmla="*/ 2147483646 w 20"/>
                <a:gd name="T33" fmla="*/ 2147483646 h 59"/>
                <a:gd name="T34" fmla="*/ 2147483646 w 20"/>
                <a:gd name="T35" fmla="*/ 2147483646 h 59"/>
                <a:gd name="T36" fmla="*/ 2147483646 w 20"/>
                <a:gd name="T37" fmla="*/ 2147483646 h 59"/>
                <a:gd name="T38" fmla="*/ 2147483646 w 20"/>
                <a:gd name="T39" fmla="*/ 2147483646 h 59"/>
                <a:gd name="T40" fmla="*/ 2147483646 w 20"/>
                <a:gd name="T41" fmla="*/ 2147483646 h 59"/>
                <a:gd name="T42" fmla="*/ 2147483646 w 20"/>
                <a:gd name="T43" fmla="*/ 2147483646 h 59"/>
                <a:gd name="T44" fmla="*/ 2147483646 w 20"/>
                <a:gd name="T45" fmla="*/ 2147483646 h 59"/>
                <a:gd name="T46" fmla="*/ 2147483646 w 20"/>
                <a:gd name="T47" fmla="*/ 2147483646 h 59"/>
                <a:gd name="T48" fmla="*/ 2147483646 w 20"/>
                <a:gd name="T49" fmla="*/ 2147483646 h 59"/>
                <a:gd name="T50" fmla="*/ 0 w 20"/>
                <a:gd name="T51" fmla="*/ 2147483646 h 59"/>
                <a:gd name="T52" fmla="*/ 0 w 20"/>
                <a:gd name="T53" fmla="*/ 2147483646 h 59"/>
                <a:gd name="T54" fmla="*/ 2147483646 w 20"/>
                <a:gd name="T55" fmla="*/ 2147483646 h 59"/>
                <a:gd name="T56" fmla="*/ 2147483646 w 20"/>
                <a:gd name="T57" fmla="*/ 2147483646 h 59"/>
                <a:gd name="T58" fmla="*/ 2147483646 w 20"/>
                <a:gd name="T59" fmla="*/ 2147483646 h 59"/>
                <a:gd name="T60" fmla="*/ 2147483646 w 20"/>
                <a:gd name="T61" fmla="*/ 0 h 5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0" h="59">
                  <a:moveTo>
                    <a:pt x="20" y="0"/>
                  </a:moveTo>
                  <a:lnTo>
                    <a:pt x="20" y="8"/>
                  </a:lnTo>
                  <a:lnTo>
                    <a:pt x="19" y="10"/>
                  </a:lnTo>
                  <a:lnTo>
                    <a:pt x="18" y="13"/>
                  </a:lnTo>
                  <a:lnTo>
                    <a:pt x="16" y="17"/>
                  </a:lnTo>
                  <a:lnTo>
                    <a:pt x="15" y="20"/>
                  </a:lnTo>
                  <a:lnTo>
                    <a:pt x="14" y="22"/>
                  </a:lnTo>
                  <a:lnTo>
                    <a:pt x="14" y="27"/>
                  </a:lnTo>
                  <a:lnTo>
                    <a:pt x="14" y="30"/>
                  </a:lnTo>
                  <a:lnTo>
                    <a:pt x="14" y="32"/>
                  </a:lnTo>
                  <a:lnTo>
                    <a:pt x="14" y="36"/>
                  </a:lnTo>
                  <a:lnTo>
                    <a:pt x="12" y="40"/>
                  </a:lnTo>
                  <a:lnTo>
                    <a:pt x="14" y="43"/>
                  </a:lnTo>
                  <a:lnTo>
                    <a:pt x="14" y="47"/>
                  </a:lnTo>
                  <a:lnTo>
                    <a:pt x="16" y="50"/>
                  </a:lnTo>
                  <a:lnTo>
                    <a:pt x="17" y="53"/>
                  </a:lnTo>
                  <a:lnTo>
                    <a:pt x="19" y="55"/>
                  </a:lnTo>
                  <a:lnTo>
                    <a:pt x="19" y="59"/>
                  </a:lnTo>
                  <a:lnTo>
                    <a:pt x="11" y="56"/>
                  </a:lnTo>
                  <a:lnTo>
                    <a:pt x="7" y="52"/>
                  </a:lnTo>
                  <a:lnTo>
                    <a:pt x="5" y="45"/>
                  </a:lnTo>
                  <a:lnTo>
                    <a:pt x="3" y="37"/>
                  </a:lnTo>
                  <a:lnTo>
                    <a:pt x="2" y="29"/>
                  </a:lnTo>
                  <a:lnTo>
                    <a:pt x="1" y="27"/>
                  </a:lnTo>
                  <a:lnTo>
                    <a:pt x="1" y="26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2" y="12"/>
                  </a:lnTo>
                  <a:lnTo>
                    <a:pt x="7" y="5"/>
                  </a:lnTo>
                  <a:lnTo>
                    <a:pt x="14" y="2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72" name="Freeform 20">
              <a:extLst>
                <a:ext uri="{FF2B5EF4-FFF2-40B4-BE49-F238E27FC236}">
                  <a16:creationId xmlns:a16="http://schemas.microsoft.com/office/drawing/2014/main" id="{B3323651-98A7-45A5-92A9-461DE2F68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1075" y="3573463"/>
              <a:ext cx="39687" cy="141288"/>
            </a:xfrm>
            <a:custGeom>
              <a:avLst/>
              <a:gdLst>
                <a:gd name="T0" fmla="*/ 2147483646 w 25"/>
                <a:gd name="T1" fmla="*/ 0 h 89"/>
                <a:gd name="T2" fmla="*/ 2147483646 w 25"/>
                <a:gd name="T3" fmla="*/ 2147483646 h 89"/>
                <a:gd name="T4" fmla="*/ 2147483646 w 25"/>
                <a:gd name="T5" fmla="*/ 2147483646 h 89"/>
                <a:gd name="T6" fmla="*/ 2147483646 w 25"/>
                <a:gd name="T7" fmla="*/ 2147483646 h 89"/>
                <a:gd name="T8" fmla="*/ 2147483646 w 25"/>
                <a:gd name="T9" fmla="*/ 2147483646 h 89"/>
                <a:gd name="T10" fmla="*/ 2147483646 w 25"/>
                <a:gd name="T11" fmla="*/ 2147483646 h 89"/>
                <a:gd name="T12" fmla="*/ 2147483646 w 25"/>
                <a:gd name="T13" fmla="*/ 2147483646 h 89"/>
                <a:gd name="T14" fmla="*/ 2147483646 w 25"/>
                <a:gd name="T15" fmla="*/ 2147483646 h 89"/>
                <a:gd name="T16" fmla="*/ 2147483646 w 25"/>
                <a:gd name="T17" fmla="*/ 2147483646 h 89"/>
                <a:gd name="T18" fmla="*/ 2147483646 w 25"/>
                <a:gd name="T19" fmla="*/ 2147483646 h 89"/>
                <a:gd name="T20" fmla="*/ 2147483646 w 25"/>
                <a:gd name="T21" fmla="*/ 2147483646 h 89"/>
                <a:gd name="T22" fmla="*/ 2147483646 w 25"/>
                <a:gd name="T23" fmla="*/ 2147483646 h 89"/>
                <a:gd name="T24" fmla="*/ 2147483646 w 25"/>
                <a:gd name="T25" fmla="*/ 2147483646 h 89"/>
                <a:gd name="T26" fmla="*/ 2147483646 w 25"/>
                <a:gd name="T27" fmla="*/ 2147483646 h 89"/>
                <a:gd name="T28" fmla="*/ 2147483646 w 25"/>
                <a:gd name="T29" fmla="*/ 2147483646 h 89"/>
                <a:gd name="T30" fmla="*/ 2147483646 w 25"/>
                <a:gd name="T31" fmla="*/ 2147483646 h 89"/>
                <a:gd name="T32" fmla="*/ 2147483646 w 25"/>
                <a:gd name="T33" fmla="*/ 2147483646 h 89"/>
                <a:gd name="T34" fmla="*/ 2147483646 w 25"/>
                <a:gd name="T35" fmla="*/ 2147483646 h 89"/>
                <a:gd name="T36" fmla="*/ 2147483646 w 25"/>
                <a:gd name="T37" fmla="*/ 2147483646 h 89"/>
                <a:gd name="T38" fmla="*/ 2147483646 w 25"/>
                <a:gd name="T39" fmla="*/ 2147483646 h 89"/>
                <a:gd name="T40" fmla="*/ 2147483646 w 25"/>
                <a:gd name="T41" fmla="*/ 2147483646 h 89"/>
                <a:gd name="T42" fmla="*/ 2147483646 w 25"/>
                <a:gd name="T43" fmla="*/ 2147483646 h 89"/>
                <a:gd name="T44" fmla="*/ 2147483646 w 25"/>
                <a:gd name="T45" fmla="*/ 2147483646 h 89"/>
                <a:gd name="T46" fmla="*/ 2147483646 w 25"/>
                <a:gd name="T47" fmla="*/ 2147483646 h 89"/>
                <a:gd name="T48" fmla="*/ 2147483646 w 25"/>
                <a:gd name="T49" fmla="*/ 2147483646 h 89"/>
                <a:gd name="T50" fmla="*/ 2147483646 w 25"/>
                <a:gd name="T51" fmla="*/ 2147483646 h 89"/>
                <a:gd name="T52" fmla="*/ 2147483646 w 25"/>
                <a:gd name="T53" fmla="*/ 2147483646 h 89"/>
                <a:gd name="T54" fmla="*/ 2147483646 w 25"/>
                <a:gd name="T55" fmla="*/ 2147483646 h 89"/>
                <a:gd name="T56" fmla="*/ 2147483646 w 25"/>
                <a:gd name="T57" fmla="*/ 2147483646 h 89"/>
                <a:gd name="T58" fmla="*/ 2147483646 w 25"/>
                <a:gd name="T59" fmla="*/ 2147483646 h 89"/>
                <a:gd name="T60" fmla="*/ 2147483646 w 25"/>
                <a:gd name="T61" fmla="*/ 2147483646 h 89"/>
                <a:gd name="T62" fmla="*/ 2147483646 w 25"/>
                <a:gd name="T63" fmla="*/ 2147483646 h 89"/>
                <a:gd name="T64" fmla="*/ 2147483646 w 25"/>
                <a:gd name="T65" fmla="*/ 2147483646 h 89"/>
                <a:gd name="T66" fmla="*/ 2147483646 w 25"/>
                <a:gd name="T67" fmla="*/ 2147483646 h 89"/>
                <a:gd name="T68" fmla="*/ 2147483646 w 25"/>
                <a:gd name="T69" fmla="*/ 2147483646 h 89"/>
                <a:gd name="T70" fmla="*/ 2147483646 w 25"/>
                <a:gd name="T71" fmla="*/ 2147483646 h 89"/>
                <a:gd name="T72" fmla="*/ 2147483646 w 25"/>
                <a:gd name="T73" fmla="*/ 2147483646 h 89"/>
                <a:gd name="T74" fmla="*/ 2147483646 w 25"/>
                <a:gd name="T75" fmla="*/ 2147483646 h 89"/>
                <a:gd name="T76" fmla="*/ 2147483646 w 25"/>
                <a:gd name="T77" fmla="*/ 2147483646 h 89"/>
                <a:gd name="T78" fmla="*/ 2147483646 w 25"/>
                <a:gd name="T79" fmla="*/ 2147483646 h 89"/>
                <a:gd name="T80" fmla="*/ 0 w 25"/>
                <a:gd name="T81" fmla="*/ 2147483646 h 89"/>
                <a:gd name="T82" fmla="*/ 2147483646 w 25"/>
                <a:gd name="T83" fmla="*/ 2147483646 h 89"/>
                <a:gd name="T84" fmla="*/ 2147483646 w 25"/>
                <a:gd name="T85" fmla="*/ 2147483646 h 89"/>
                <a:gd name="T86" fmla="*/ 2147483646 w 25"/>
                <a:gd name="T87" fmla="*/ 2147483646 h 89"/>
                <a:gd name="T88" fmla="*/ 2147483646 w 25"/>
                <a:gd name="T89" fmla="*/ 2147483646 h 89"/>
                <a:gd name="T90" fmla="*/ 2147483646 w 25"/>
                <a:gd name="T91" fmla="*/ 2147483646 h 89"/>
                <a:gd name="T92" fmla="*/ 2147483646 w 25"/>
                <a:gd name="T93" fmla="*/ 2147483646 h 89"/>
                <a:gd name="T94" fmla="*/ 2147483646 w 25"/>
                <a:gd name="T95" fmla="*/ 2147483646 h 89"/>
                <a:gd name="T96" fmla="*/ 2147483646 w 25"/>
                <a:gd name="T97" fmla="*/ 2147483646 h 89"/>
                <a:gd name="T98" fmla="*/ 2147483646 w 25"/>
                <a:gd name="T99" fmla="*/ 2147483646 h 89"/>
                <a:gd name="T100" fmla="*/ 2147483646 w 25"/>
                <a:gd name="T101" fmla="*/ 2147483646 h 89"/>
                <a:gd name="T102" fmla="*/ 2147483646 w 25"/>
                <a:gd name="T103" fmla="*/ 2147483646 h 89"/>
                <a:gd name="T104" fmla="*/ 2147483646 w 25"/>
                <a:gd name="T105" fmla="*/ 2147483646 h 89"/>
                <a:gd name="T106" fmla="*/ 2147483646 w 25"/>
                <a:gd name="T107" fmla="*/ 2147483646 h 89"/>
                <a:gd name="T108" fmla="*/ 2147483646 w 25"/>
                <a:gd name="T109" fmla="*/ 2147483646 h 89"/>
                <a:gd name="T110" fmla="*/ 2147483646 w 25"/>
                <a:gd name="T111" fmla="*/ 2147483646 h 89"/>
                <a:gd name="T112" fmla="*/ 2147483646 w 25"/>
                <a:gd name="T113" fmla="*/ 2147483646 h 89"/>
                <a:gd name="T114" fmla="*/ 2147483646 w 25"/>
                <a:gd name="T115" fmla="*/ 0 h 8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5" h="89">
                  <a:moveTo>
                    <a:pt x="21" y="0"/>
                  </a:moveTo>
                  <a:lnTo>
                    <a:pt x="22" y="1"/>
                  </a:lnTo>
                  <a:lnTo>
                    <a:pt x="24" y="3"/>
                  </a:lnTo>
                  <a:lnTo>
                    <a:pt x="25" y="6"/>
                  </a:lnTo>
                  <a:lnTo>
                    <a:pt x="25" y="8"/>
                  </a:lnTo>
                  <a:lnTo>
                    <a:pt x="24" y="11"/>
                  </a:lnTo>
                  <a:lnTo>
                    <a:pt x="23" y="15"/>
                  </a:lnTo>
                  <a:lnTo>
                    <a:pt x="22" y="17"/>
                  </a:lnTo>
                  <a:lnTo>
                    <a:pt x="21" y="19"/>
                  </a:lnTo>
                  <a:lnTo>
                    <a:pt x="19" y="21"/>
                  </a:lnTo>
                  <a:lnTo>
                    <a:pt x="18" y="25"/>
                  </a:lnTo>
                  <a:lnTo>
                    <a:pt x="18" y="32"/>
                  </a:lnTo>
                  <a:lnTo>
                    <a:pt x="19" y="37"/>
                  </a:lnTo>
                  <a:lnTo>
                    <a:pt x="19" y="44"/>
                  </a:lnTo>
                  <a:lnTo>
                    <a:pt x="18" y="46"/>
                  </a:lnTo>
                  <a:lnTo>
                    <a:pt x="17" y="48"/>
                  </a:lnTo>
                  <a:lnTo>
                    <a:pt x="15" y="50"/>
                  </a:lnTo>
                  <a:lnTo>
                    <a:pt x="14" y="52"/>
                  </a:lnTo>
                  <a:lnTo>
                    <a:pt x="11" y="53"/>
                  </a:lnTo>
                  <a:lnTo>
                    <a:pt x="11" y="55"/>
                  </a:lnTo>
                  <a:lnTo>
                    <a:pt x="11" y="60"/>
                  </a:lnTo>
                  <a:lnTo>
                    <a:pt x="13" y="64"/>
                  </a:lnTo>
                  <a:lnTo>
                    <a:pt x="14" y="69"/>
                  </a:lnTo>
                  <a:lnTo>
                    <a:pt x="15" y="73"/>
                  </a:lnTo>
                  <a:lnTo>
                    <a:pt x="14" y="77"/>
                  </a:lnTo>
                  <a:lnTo>
                    <a:pt x="13" y="80"/>
                  </a:lnTo>
                  <a:lnTo>
                    <a:pt x="11" y="82"/>
                  </a:lnTo>
                  <a:lnTo>
                    <a:pt x="10" y="86"/>
                  </a:lnTo>
                  <a:lnTo>
                    <a:pt x="9" y="89"/>
                  </a:lnTo>
                  <a:lnTo>
                    <a:pt x="8" y="87"/>
                  </a:lnTo>
                  <a:lnTo>
                    <a:pt x="7" y="85"/>
                  </a:lnTo>
                  <a:lnTo>
                    <a:pt x="7" y="81"/>
                  </a:lnTo>
                  <a:lnTo>
                    <a:pt x="7" y="79"/>
                  </a:lnTo>
                  <a:lnTo>
                    <a:pt x="7" y="74"/>
                  </a:lnTo>
                  <a:lnTo>
                    <a:pt x="7" y="73"/>
                  </a:lnTo>
                  <a:lnTo>
                    <a:pt x="6" y="72"/>
                  </a:lnTo>
                  <a:lnTo>
                    <a:pt x="5" y="72"/>
                  </a:lnTo>
                  <a:lnTo>
                    <a:pt x="4" y="71"/>
                  </a:lnTo>
                  <a:lnTo>
                    <a:pt x="2" y="71"/>
                  </a:lnTo>
                  <a:lnTo>
                    <a:pt x="1" y="69"/>
                  </a:lnTo>
                  <a:lnTo>
                    <a:pt x="0" y="65"/>
                  </a:lnTo>
                  <a:lnTo>
                    <a:pt x="1" y="63"/>
                  </a:lnTo>
                  <a:lnTo>
                    <a:pt x="1" y="60"/>
                  </a:lnTo>
                  <a:lnTo>
                    <a:pt x="1" y="57"/>
                  </a:lnTo>
                  <a:lnTo>
                    <a:pt x="1" y="55"/>
                  </a:lnTo>
                  <a:lnTo>
                    <a:pt x="2" y="45"/>
                  </a:lnTo>
                  <a:lnTo>
                    <a:pt x="2" y="36"/>
                  </a:lnTo>
                  <a:lnTo>
                    <a:pt x="2" y="33"/>
                  </a:lnTo>
                  <a:lnTo>
                    <a:pt x="1" y="30"/>
                  </a:lnTo>
                  <a:lnTo>
                    <a:pt x="1" y="28"/>
                  </a:lnTo>
                  <a:lnTo>
                    <a:pt x="1" y="25"/>
                  </a:lnTo>
                  <a:lnTo>
                    <a:pt x="1" y="20"/>
                  </a:lnTo>
                  <a:lnTo>
                    <a:pt x="7" y="19"/>
                  </a:lnTo>
                  <a:lnTo>
                    <a:pt x="10" y="16"/>
                  </a:lnTo>
                  <a:lnTo>
                    <a:pt x="13" y="10"/>
                  </a:lnTo>
                  <a:lnTo>
                    <a:pt x="15" y="6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73" name="Freeform 21">
              <a:extLst>
                <a:ext uri="{FF2B5EF4-FFF2-40B4-BE49-F238E27FC236}">
                  <a16:creationId xmlns:a16="http://schemas.microsoft.com/office/drawing/2014/main" id="{B7E4DDAE-A213-42D3-B4A8-1F9D156122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1238" y="3743326"/>
              <a:ext cx="17462" cy="23813"/>
            </a:xfrm>
            <a:custGeom>
              <a:avLst/>
              <a:gdLst>
                <a:gd name="T0" fmla="*/ 2147483646 w 11"/>
                <a:gd name="T1" fmla="*/ 0 h 15"/>
                <a:gd name="T2" fmla="*/ 2147483646 w 11"/>
                <a:gd name="T3" fmla="*/ 2147483646 h 15"/>
                <a:gd name="T4" fmla="*/ 2147483646 w 11"/>
                <a:gd name="T5" fmla="*/ 2147483646 h 15"/>
                <a:gd name="T6" fmla="*/ 2147483646 w 11"/>
                <a:gd name="T7" fmla="*/ 2147483646 h 15"/>
                <a:gd name="T8" fmla="*/ 2147483646 w 11"/>
                <a:gd name="T9" fmla="*/ 2147483646 h 15"/>
                <a:gd name="T10" fmla="*/ 2147483646 w 11"/>
                <a:gd name="T11" fmla="*/ 2147483646 h 15"/>
                <a:gd name="T12" fmla="*/ 2147483646 w 11"/>
                <a:gd name="T13" fmla="*/ 2147483646 h 15"/>
                <a:gd name="T14" fmla="*/ 2147483646 w 11"/>
                <a:gd name="T15" fmla="*/ 2147483646 h 15"/>
                <a:gd name="T16" fmla="*/ 2147483646 w 11"/>
                <a:gd name="T17" fmla="*/ 2147483646 h 15"/>
                <a:gd name="T18" fmla="*/ 2147483646 w 11"/>
                <a:gd name="T19" fmla="*/ 2147483646 h 15"/>
                <a:gd name="T20" fmla="*/ 2147483646 w 11"/>
                <a:gd name="T21" fmla="*/ 2147483646 h 15"/>
                <a:gd name="T22" fmla="*/ 2147483646 w 11"/>
                <a:gd name="T23" fmla="*/ 2147483646 h 15"/>
                <a:gd name="T24" fmla="*/ 2147483646 w 11"/>
                <a:gd name="T25" fmla="*/ 2147483646 h 15"/>
                <a:gd name="T26" fmla="*/ 2147483646 w 11"/>
                <a:gd name="T27" fmla="*/ 2147483646 h 15"/>
                <a:gd name="T28" fmla="*/ 2147483646 w 11"/>
                <a:gd name="T29" fmla="*/ 2147483646 h 15"/>
                <a:gd name="T30" fmla="*/ 2147483646 w 11"/>
                <a:gd name="T31" fmla="*/ 2147483646 h 15"/>
                <a:gd name="T32" fmla="*/ 0 w 11"/>
                <a:gd name="T33" fmla="*/ 2147483646 h 15"/>
                <a:gd name="T34" fmla="*/ 2147483646 w 11"/>
                <a:gd name="T35" fmla="*/ 2147483646 h 15"/>
                <a:gd name="T36" fmla="*/ 2147483646 w 11"/>
                <a:gd name="T37" fmla="*/ 2147483646 h 15"/>
                <a:gd name="T38" fmla="*/ 2147483646 w 11"/>
                <a:gd name="T39" fmla="*/ 2147483646 h 15"/>
                <a:gd name="T40" fmla="*/ 2147483646 w 11"/>
                <a:gd name="T41" fmla="*/ 2147483646 h 15"/>
                <a:gd name="T42" fmla="*/ 2147483646 w 11"/>
                <a:gd name="T43" fmla="*/ 0 h 1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1" h="15">
                  <a:moveTo>
                    <a:pt x="7" y="0"/>
                  </a:moveTo>
                  <a:lnTo>
                    <a:pt x="7" y="1"/>
                  </a:lnTo>
                  <a:lnTo>
                    <a:pt x="8" y="2"/>
                  </a:lnTo>
                  <a:lnTo>
                    <a:pt x="8" y="4"/>
                  </a:lnTo>
                  <a:lnTo>
                    <a:pt x="9" y="4"/>
                  </a:lnTo>
                  <a:lnTo>
                    <a:pt x="11" y="5"/>
                  </a:lnTo>
                  <a:lnTo>
                    <a:pt x="9" y="6"/>
                  </a:lnTo>
                  <a:lnTo>
                    <a:pt x="8" y="8"/>
                  </a:lnTo>
                  <a:lnTo>
                    <a:pt x="7" y="10"/>
                  </a:lnTo>
                  <a:lnTo>
                    <a:pt x="6" y="13"/>
                  </a:lnTo>
                  <a:lnTo>
                    <a:pt x="5" y="14"/>
                  </a:lnTo>
                  <a:lnTo>
                    <a:pt x="4" y="15"/>
                  </a:lnTo>
                  <a:lnTo>
                    <a:pt x="3" y="14"/>
                  </a:lnTo>
                  <a:lnTo>
                    <a:pt x="2" y="13"/>
                  </a:lnTo>
                  <a:lnTo>
                    <a:pt x="0" y="11"/>
                  </a:lnTo>
                  <a:lnTo>
                    <a:pt x="2" y="8"/>
                  </a:lnTo>
                  <a:lnTo>
                    <a:pt x="2" y="6"/>
                  </a:lnTo>
                  <a:lnTo>
                    <a:pt x="3" y="2"/>
                  </a:lnTo>
                  <a:lnTo>
                    <a:pt x="5" y="1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74" name="Freeform 22">
              <a:extLst>
                <a:ext uri="{FF2B5EF4-FFF2-40B4-BE49-F238E27FC236}">
                  <a16:creationId xmlns:a16="http://schemas.microsoft.com/office/drawing/2014/main" id="{DEDA4C6D-93A9-4D4D-B291-28B38107E3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3938" y="3460751"/>
              <a:ext cx="23812" cy="77788"/>
            </a:xfrm>
            <a:custGeom>
              <a:avLst/>
              <a:gdLst>
                <a:gd name="T0" fmla="*/ 2147483646 w 15"/>
                <a:gd name="T1" fmla="*/ 0 h 49"/>
                <a:gd name="T2" fmla="*/ 2147483646 w 15"/>
                <a:gd name="T3" fmla="*/ 2147483646 h 49"/>
                <a:gd name="T4" fmla="*/ 2147483646 w 15"/>
                <a:gd name="T5" fmla="*/ 2147483646 h 49"/>
                <a:gd name="T6" fmla="*/ 2147483646 w 15"/>
                <a:gd name="T7" fmla="*/ 2147483646 h 49"/>
                <a:gd name="T8" fmla="*/ 2147483646 w 15"/>
                <a:gd name="T9" fmla="*/ 2147483646 h 49"/>
                <a:gd name="T10" fmla="*/ 2147483646 w 15"/>
                <a:gd name="T11" fmla="*/ 2147483646 h 49"/>
                <a:gd name="T12" fmla="*/ 2147483646 w 15"/>
                <a:gd name="T13" fmla="*/ 2147483646 h 49"/>
                <a:gd name="T14" fmla="*/ 2147483646 w 15"/>
                <a:gd name="T15" fmla="*/ 2147483646 h 49"/>
                <a:gd name="T16" fmla="*/ 2147483646 w 15"/>
                <a:gd name="T17" fmla="*/ 2147483646 h 49"/>
                <a:gd name="T18" fmla="*/ 2147483646 w 15"/>
                <a:gd name="T19" fmla="*/ 2147483646 h 49"/>
                <a:gd name="T20" fmla="*/ 2147483646 w 15"/>
                <a:gd name="T21" fmla="*/ 2147483646 h 49"/>
                <a:gd name="T22" fmla="*/ 2147483646 w 15"/>
                <a:gd name="T23" fmla="*/ 2147483646 h 49"/>
                <a:gd name="T24" fmla="*/ 2147483646 w 15"/>
                <a:gd name="T25" fmla="*/ 2147483646 h 49"/>
                <a:gd name="T26" fmla="*/ 2147483646 w 15"/>
                <a:gd name="T27" fmla="*/ 2147483646 h 49"/>
                <a:gd name="T28" fmla="*/ 2147483646 w 15"/>
                <a:gd name="T29" fmla="*/ 2147483646 h 49"/>
                <a:gd name="T30" fmla="*/ 2147483646 w 15"/>
                <a:gd name="T31" fmla="*/ 2147483646 h 49"/>
                <a:gd name="T32" fmla="*/ 2147483646 w 15"/>
                <a:gd name="T33" fmla="*/ 2147483646 h 49"/>
                <a:gd name="T34" fmla="*/ 2147483646 w 15"/>
                <a:gd name="T35" fmla="*/ 2147483646 h 49"/>
                <a:gd name="T36" fmla="*/ 2147483646 w 15"/>
                <a:gd name="T37" fmla="*/ 2147483646 h 49"/>
                <a:gd name="T38" fmla="*/ 0 w 15"/>
                <a:gd name="T39" fmla="*/ 2147483646 h 49"/>
                <a:gd name="T40" fmla="*/ 2147483646 w 15"/>
                <a:gd name="T41" fmla="*/ 2147483646 h 49"/>
                <a:gd name="T42" fmla="*/ 2147483646 w 15"/>
                <a:gd name="T43" fmla="*/ 2147483646 h 49"/>
                <a:gd name="T44" fmla="*/ 2147483646 w 15"/>
                <a:gd name="T45" fmla="*/ 2147483646 h 49"/>
                <a:gd name="T46" fmla="*/ 2147483646 w 15"/>
                <a:gd name="T47" fmla="*/ 2147483646 h 49"/>
                <a:gd name="T48" fmla="*/ 2147483646 w 15"/>
                <a:gd name="T49" fmla="*/ 0 h 4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5" h="49">
                  <a:moveTo>
                    <a:pt x="7" y="0"/>
                  </a:moveTo>
                  <a:lnTo>
                    <a:pt x="9" y="1"/>
                  </a:lnTo>
                  <a:lnTo>
                    <a:pt x="12" y="2"/>
                  </a:lnTo>
                  <a:lnTo>
                    <a:pt x="13" y="3"/>
                  </a:lnTo>
                  <a:lnTo>
                    <a:pt x="14" y="5"/>
                  </a:lnTo>
                  <a:lnTo>
                    <a:pt x="15" y="9"/>
                  </a:lnTo>
                  <a:lnTo>
                    <a:pt x="15" y="11"/>
                  </a:lnTo>
                  <a:lnTo>
                    <a:pt x="15" y="20"/>
                  </a:lnTo>
                  <a:lnTo>
                    <a:pt x="14" y="28"/>
                  </a:lnTo>
                  <a:lnTo>
                    <a:pt x="14" y="34"/>
                  </a:lnTo>
                  <a:lnTo>
                    <a:pt x="14" y="35"/>
                  </a:lnTo>
                  <a:lnTo>
                    <a:pt x="13" y="37"/>
                  </a:lnTo>
                  <a:lnTo>
                    <a:pt x="12" y="40"/>
                  </a:lnTo>
                  <a:lnTo>
                    <a:pt x="10" y="44"/>
                  </a:lnTo>
                  <a:lnTo>
                    <a:pt x="9" y="46"/>
                  </a:lnTo>
                  <a:lnTo>
                    <a:pt x="8" y="48"/>
                  </a:lnTo>
                  <a:lnTo>
                    <a:pt x="7" y="49"/>
                  </a:lnTo>
                  <a:lnTo>
                    <a:pt x="4" y="42"/>
                  </a:lnTo>
                  <a:lnTo>
                    <a:pt x="1" y="34"/>
                  </a:lnTo>
                  <a:lnTo>
                    <a:pt x="0" y="23"/>
                  </a:lnTo>
                  <a:lnTo>
                    <a:pt x="3" y="14"/>
                  </a:lnTo>
                  <a:lnTo>
                    <a:pt x="4" y="4"/>
                  </a:lnTo>
                  <a:lnTo>
                    <a:pt x="4" y="2"/>
                  </a:lnTo>
                  <a:lnTo>
                    <a:pt x="6" y="1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75" name="Freeform 23">
              <a:extLst>
                <a:ext uri="{FF2B5EF4-FFF2-40B4-BE49-F238E27FC236}">
                  <a16:creationId xmlns:a16="http://schemas.microsoft.com/office/drawing/2014/main" id="{FAE2DF69-9CA8-400D-ACC2-5DE34F9E01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6163" y="3336926"/>
              <a:ext cx="15875" cy="42863"/>
            </a:xfrm>
            <a:custGeom>
              <a:avLst/>
              <a:gdLst>
                <a:gd name="T0" fmla="*/ 2147483646 w 10"/>
                <a:gd name="T1" fmla="*/ 0 h 27"/>
                <a:gd name="T2" fmla="*/ 2147483646 w 10"/>
                <a:gd name="T3" fmla="*/ 2147483646 h 27"/>
                <a:gd name="T4" fmla="*/ 2147483646 w 10"/>
                <a:gd name="T5" fmla="*/ 2147483646 h 27"/>
                <a:gd name="T6" fmla="*/ 2147483646 w 10"/>
                <a:gd name="T7" fmla="*/ 2147483646 h 27"/>
                <a:gd name="T8" fmla="*/ 2147483646 w 10"/>
                <a:gd name="T9" fmla="*/ 2147483646 h 27"/>
                <a:gd name="T10" fmla="*/ 2147483646 w 10"/>
                <a:gd name="T11" fmla="*/ 2147483646 h 27"/>
                <a:gd name="T12" fmla="*/ 2147483646 w 10"/>
                <a:gd name="T13" fmla="*/ 2147483646 h 27"/>
                <a:gd name="T14" fmla="*/ 2147483646 w 10"/>
                <a:gd name="T15" fmla="*/ 2147483646 h 27"/>
                <a:gd name="T16" fmla="*/ 2147483646 w 10"/>
                <a:gd name="T17" fmla="*/ 2147483646 h 27"/>
                <a:gd name="T18" fmla="*/ 2147483646 w 10"/>
                <a:gd name="T19" fmla="*/ 2147483646 h 27"/>
                <a:gd name="T20" fmla="*/ 2147483646 w 10"/>
                <a:gd name="T21" fmla="*/ 2147483646 h 27"/>
                <a:gd name="T22" fmla="*/ 2147483646 w 10"/>
                <a:gd name="T23" fmla="*/ 2147483646 h 27"/>
                <a:gd name="T24" fmla="*/ 2147483646 w 10"/>
                <a:gd name="T25" fmla="*/ 2147483646 h 27"/>
                <a:gd name="T26" fmla="*/ 2147483646 w 10"/>
                <a:gd name="T27" fmla="*/ 2147483646 h 27"/>
                <a:gd name="T28" fmla="*/ 2147483646 w 10"/>
                <a:gd name="T29" fmla="*/ 2147483646 h 27"/>
                <a:gd name="T30" fmla="*/ 2147483646 w 10"/>
                <a:gd name="T31" fmla="*/ 2147483646 h 27"/>
                <a:gd name="T32" fmla="*/ 2147483646 w 10"/>
                <a:gd name="T33" fmla="*/ 2147483646 h 27"/>
                <a:gd name="T34" fmla="*/ 0 w 10"/>
                <a:gd name="T35" fmla="*/ 2147483646 h 27"/>
                <a:gd name="T36" fmla="*/ 0 w 10"/>
                <a:gd name="T37" fmla="*/ 2147483646 h 27"/>
                <a:gd name="T38" fmla="*/ 0 w 10"/>
                <a:gd name="T39" fmla="*/ 2147483646 h 27"/>
                <a:gd name="T40" fmla="*/ 2147483646 w 10"/>
                <a:gd name="T41" fmla="*/ 2147483646 h 27"/>
                <a:gd name="T42" fmla="*/ 2147483646 w 10"/>
                <a:gd name="T43" fmla="*/ 0 h 27"/>
                <a:gd name="T44" fmla="*/ 2147483646 w 10"/>
                <a:gd name="T45" fmla="*/ 0 h 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0" h="27">
                  <a:moveTo>
                    <a:pt x="3" y="0"/>
                  </a:moveTo>
                  <a:lnTo>
                    <a:pt x="7" y="6"/>
                  </a:lnTo>
                  <a:lnTo>
                    <a:pt x="10" y="12"/>
                  </a:lnTo>
                  <a:lnTo>
                    <a:pt x="10" y="21"/>
                  </a:lnTo>
                  <a:lnTo>
                    <a:pt x="10" y="24"/>
                  </a:lnTo>
                  <a:lnTo>
                    <a:pt x="10" y="26"/>
                  </a:lnTo>
                  <a:lnTo>
                    <a:pt x="9" y="27"/>
                  </a:lnTo>
                  <a:lnTo>
                    <a:pt x="8" y="27"/>
                  </a:lnTo>
                  <a:lnTo>
                    <a:pt x="7" y="27"/>
                  </a:lnTo>
                  <a:lnTo>
                    <a:pt x="5" y="26"/>
                  </a:lnTo>
                  <a:lnTo>
                    <a:pt x="4" y="25"/>
                  </a:lnTo>
                  <a:lnTo>
                    <a:pt x="4" y="17"/>
                  </a:lnTo>
                  <a:lnTo>
                    <a:pt x="4" y="16"/>
                  </a:lnTo>
                  <a:lnTo>
                    <a:pt x="3" y="13"/>
                  </a:lnTo>
                  <a:lnTo>
                    <a:pt x="2" y="11"/>
                  </a:lnTo>
                  <a:lnTo>
                    <a:pt x="1" y="10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2"/>
                  </a:lnTo>
                  <a:lnTo>
                    <a:pt x="1" y="1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76" name="Freeform 24">
              <a:extLst>
                <a:ext uri="{FF2B5EF4-FFF2-40B4-BE49-F238E27FC236}">
                  <a16:creationId xmlns:a16="http://schemas.microsoft.com/office/drawing/2014/main" id="{C778EC0B-3675-45E7-B8FD-AAE44B22B5A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6163" y="3308351"/>
              <a:ext cx="6350" cy="15875"/>
            </a:xfrm>
            <a:custGeom>
              <a:avLst/>
              <a:gdLst>
                <a:gd name="T0" fmla="*/ 2147483646 w 4"/>
                <a:gd name="T1" fmla="*/ 0 h 10"/>
                <a:gd name="T2" fmla="*/ 2147483646 w 4"/>
                <a:gd name="T3" fmla="*/ 2147483646 h 10"/>
                <a:gd name="T4" fmla="*/ 2147483646 w 4"/>
                <a:gd name="T5" fmla="*/ 2147483646 h 10"/>
                <a:gd name="T6" fmla="*/ 2147483646 w 4"/>
                <a:gd name="T7" fmla="*/ 2147483646 h 10"/>
                <a:gd name="T8" fmla="*/ 2147483646 w 4"/>
                <a:gd name="T9" fmla="*/ 2147483646 h 10"/>
                <a:gd name="T10" fmla="*/ 2147483646 w 4"/>
                <a:gd name="T11" fmla="*/ 2147483646 h 10"/>
                <a:gd name="T12" fmla="*/ 0 w 4"/>
                <a:gd name="T13" fmla="*/ 2147483646 h 10"/>
                <a:gd name="T14" fmla="*/ 0 w 4"/>
                <a:gd name="T15" fmla="*/ 2147483646 h 10"/>
                <a:gd name="T16" fmla="*/ 0 w 4"/>
                <a:gd name="T17" fmla="*/ 2147483646 h 10"/>
                <a:gd name="T18" fmla="*/ 0 w 4"/>
                <a:gd name="T19" fmla="*/ 2147483646 h 10"/>
                <a:gd name="T20" fmla="*/ 0 w 4"/>
                <a:gd name="T21" fmla="*/ 2147483646 h 10"/>
                <a:gd name="T22" fmla="*/ 2147483646 w 4"/>
                <a:gd name="T23" fmla="*/ 0 h 1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" h="10">
                  <a:moveTo>
                    <a:pt x="1" y="0"/>
                  </a:moveTo>
                  <a:lnTo>
                    <a:pt x="4" y="3"/>
                  </a:lnTo>
                  <a:lnTo>
                    <a:pt x="4" y="7"/>
                  </a:lnTo>
                  <a:lnTo>
                    <a:pt x="4" y="9"/>
                  </a:lnTo>
                  <a:lnTo>
                    <a:pt x="3" y="10"/>
                  </a:lnTo>
                  <a:lnTo>
                    <a:pt x="1" y="10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77" name="Freeform 25">
              <a:extLst>
                <a:ext uri="{FF2B5EF4-FFF2-40B4-BE49-F238E27FC236}">
                  <a16:creationId xmlns:a16="http://schemas.microsoft.com/office/drawing/2014/main" id="{74BC8EC8-33D5-43CE-A3E7-55A5132E6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4575" y="3265488"/>
              <a:ext cx="12700" cy="14288"/>
            </a:xfrm>
            <a:custGeom>
              <a:avLst/>
              <a:gdLst>
                <a:gd name="T0" fmla="*/ 2147483646 w 8"/>
                <a:gd name="T1" fmla="*/ 0 h 9"/>
                <a:gd name="T2" fmla="*/ 2147483646 w 8"/>
                <a:gd name="T3" fmla="*/ 0 h 9"/>
                <a:gd name="T4" fmla="*/ 2147483646 w 8"/>
                <a:gd name="T5" fmla="*/ 2147483646 h 9"/>
                <a:gd name="T6" fmla="*/ 2147483646 w 8"/>
                <a:gd name="T7" fmla="*/ 2147483646 h 9"/>
                <a:gd name="T8" fmla="*/ 2147483646 w 8"/>
                <a:gd name="T9" fmla="*/ 2147483646 h 9"/>
                <a:gd name="T10" fmla="*/ 2147483646 w 8"/>
                <a:gd name="T11" fmla="*/ 2147483646 h 9"/>
                <a:gd name="T12" fmla="*/ 2147483646 w 8"/>
                <a:gd name="T13" fmla="*/ 2147483646 h 9"/>
                <a:gd name="T14" fmla="*/ 2147483646 w 8"/>
                <a:gd name="T15" fmla="*/ 2147483646 h 9"/>
                <a:gd name="T16" fmla="*/ 2147483646 w 8"/>
                <a:gd name="T17" fmla="*/ 2147483646 h 9"/>
                <a:gd name="T18" fmla="*/ 2147483646 w 8"/>
                <a:gd name="T19" fmla="*/ 2147483646 h 9"/>
                <a:gd name="T20" fmla="*/ 2147483646 w 8"/>
                <a:gd name="T21" fmla="*/ 2147483646 h 9"/>
                <a:gd name="T22" fmla="*/ 2147483646 w 8"/>
                <a:gd name="T23" fmla="*/ 2147483646 h 9"/>
                <a:gd name="T24" fmla="*/ 0 w 8"/>
                <a:gd name="T25" fmla="*/ 2147483646 h 9"/>
                <a:gd name="T26" fmla="*/ 2147483646 w 8"/>
                <a:gd name="T27" fmla="*/ 2147483646 h 9"/>
                <a:gd name="T28" fmla="*/ 2147483646 w 8"/>
                <a:gd name="T29" fmla="*/ 0 h 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" h="9">
                  <a:moveTo>
                    <a:pt x="1" y="0"/>
                  </a:moveTo>
                  <a:lnTo>
                    <a:pt x="2" y="0"/>
                  </a:lnTo>
                  <a:lnTo>
                    <a:pt x="3" y="2"/>
                  </a:lnTo>
                  <a:lnTo>
                    <a:pt x="5" y="3"/>
                  </a:lnTo>
                  <a:lnTo>
                    <a:pt x="6" y="3"/>
                  </a:lnTo>
                  <a:lnTo>
                    <a:pt x="8" y="5"/>
                  </a:lnTo>
                  <a:lnTo>
                    <a:pt x="6" y="5"/>
                  </a:lnTo>
                  <a:lnTo>
                    <a:pt x="5" y="6"/>
                  </a:lnTo>
                  <a:lnTo>
                    <a:pt x="3" y="8"/>
                  </a:lnTo>
                  <a:lnTo>
                    <a:pt x="2" y="9"/>
                  </a:lnTo>
                  <a:lnTo>
                    <a:pt x="1" y="8"/>
                  </a:lnTo>
                  <a:lnTo>
                    <a:pt x="1" y="5"/>
                  </a:lnTo>
                  <a:lnTo>
                    <a:pt x="0" y="4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78" name="Freeform 26">
              <a:extLst>
                <a:ext uri="{FF2B5EF4-FFF2-40B4-BE49-F238E27FC236}">
                  <a16:creationId xmlns:a16="http://schemas.microsoft.com/office/drawing/2014/main" id="{A59DD3BD-3F64-4029-A512-0B66FF664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3463" y="3238501"/>
              <a:ext cx="11112" cy="12700"/>
            </a:xfrm>
            <a:custGeom>
              <a:avLst/>
              <a:gdLst>
                <a:gd name="T0" fmla="*/ 0 w 7"/>
                <a:gd name="T1" fmla="*/ 0 h 8"/>
                <a:gd name="T2" fmla="*/ 2147483646 w 7"/>
                <a:gd name="T3" fmla="*/ 0 h 8"/>
                <a:gd name="T4" fmla="*/ 2147483646 w 7"/>
                <a:gd name="T5" fmla="*/ 2147483646 h 8"/>
                <a:gd name="T6" fmla="*/ 2147483646 w 7"/>
                <a:gd name="T7" fmla="*/ 2147483646 h 8"/>
                <a:gd name="T8" fmla="*/ 2147483646 w 7"/>
                <a:gd name="T9" fmla="*/ 2147483646 h 8"/>
                <a:gd name="T10" fmla="*/ 2147483646 w 7"/>
                <a:gd name="T11" fmla="*/ 2147483646 h 8"/>
                <a:gd name="T12" fmla="*/ 2147483646 w 7"/>
                <a:gd name="T13" fmla="*/ 2147483646 h 8"/>
                <a:gd name="T14" fmla="*/ 2147483646 w 7"/>
                <a:gd name="T15" fmla="*/ 2147483646 h 8"/>
                <a:gd name="T16" fmla="*/ 2147483646 w 7"/>
                <a:gd name="T17" fmla="*/ 2147483646 h 8"/>
                <a:gd name="T18" fmla="*/ 2147483646 w 7"/>
                <a:gd name="T19" fmla="*/ 2147483646 h 8"/>
                <a:gd name="T20" fmla="*/ 0 w 7"/>
                <a:gd name="T21" fmla="*/ 2147483646 h 8"/>
                <a:gd name="T22" fmla="*/ 0 w 7"/>
                <a:gd name="T23" fmla="*/ 0 h 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" h="8">
                  <a:moveTo>
                    <a:pt x="0" y="0"/>
                  </a:moveTo>
                  <a:lnTo>
                    <a:pt x="2" y="0"/>
                  </a:lnTo>
                  <a:lnTo>
                    <a:pt x="4" y="1"/>
                  </a:lnTo>
                  <a:lnTo>
                    <a:pt x="7" y="3"/>
                  </a:lnTo>
                  <a:lnTo>
                    <a:pt x="7" y="5"/>
                  </a:lnTo>
                  <a:lnTo>
                    <a:pt x="6" y="5"/>
                  </a:lnTo>
                  <a:lnTo>
                    <a:pt x="4" y="7"/>
                  </a:lnTo>
                  <a:lnTo>
                    <a:pt x="3" y="8"/>
                  </a:lnTo>
                  <a:lnTo>
                    <a:pt x="2" y="7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79" name="Freeform 27">
              <a:extLst>
                <a:ext uri="{FF2B5EF4-FFF2-40B4-BE49-F238E27FC236}">
                  <a16:creationId xmlns:a16="http://schemas.microsoft.com/office/drawing/2014/main" id="{6F876088-09B5-4C3C-9E5D-7DCBDC800E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7588" y="3160713"/>
              <a:ext cx="14287" cy="22225"/>
            </a:xfrm>
            <a:custGeom>
              <a:avLst/>
              <a:gdLst>
                <a:gd name="T0" fmla="*/ 2147483646 w 9"/>
                <a:gd name="T1" fmla="*/ 0 h 14"/>
                <a:gd name="T2" fmla="*/ 2147483646 w 9"/>
                <a:gd name="T3" fmla="*/ 2147483646 h 14"/>
                <a:gd name="T4" fmla="*/ 2147483646 w 9"/>
                <a:gd name="T5" fmla="*/ 2147483646 h 14"/>
                <a:gd name="T6" fmla="*/ 2147483646 w 9"/>
                <a:gd name="T7" fmla="*/ 2147483646 h 14"/>
                <a:gd name="T8" fmla="*/ 2147483646 w 9"/>
                <a:gd name="T9" fmla="*/ 2147483646 h 14"/>
                <a:gd name="T10" fmla="*/ 2147483646 w 9"/>
                <a:gd name="T11" fmla="*/ 2147483646 h 14"/>
                <a:gd name="T12" fmla="*/ 2147483646 w 9"/>
                <a:gd name="T13" fmla="*/ 2147483646 h 14"/>
                <a:gd name="T14" fmla="*/ 2147483646 w 9"/>
                <a:gd name="T15" fmla="*/ 2147483646 h 14"/>
                <a:gd name="T16" fmla="*/ 2147483646 w 9"/>
                <a:gd name="T17" fmla="*/ 2147483646 h 14"/>
                <a:gd name="T18" fmla="*/ 2147483646 w 9"/>
                <a:gd name="T19" fmla="*/ 2147483646 h 14"/>
                <a:gd name="T20" fmla="*/ 2147483646 w 9"/>
                <a:gd name="T21" fmla="*/ 2147483646 h 14"/>
                <a:gd name="T22" fmla="*/ 2147483646 w 9"/>
                <a:gd name="T23" fmla="*/ 2147483646 h 14"/>
                <a:gd name="T24" fmla="*/ 2147483646 w 9"/>
                <a:gd name="T25" fmla="*/ 2147483646 h 14"/>
                <a:gd name="T26" fmla="*/ 0 w 9"/>
                <a:gd name="T27" fmla="*/ 2147483646 h 14"/>
                <a:gd name="T28" fmla="*/ 0 w 9"/>
                <a:gd name="T29" fmla="*/ 2147483646 h 14"/>
                <a:gd name="T30" fmla="*/ 0 w 9"/>
                <a:gd name="T31" fmla="*/ 2147483646 h 14"/>
                <a:gd name="T32" fmla="*/ 0 w 9"/>
                <a:gd name="T33" fmla="*/ 2147483646 h 14"/>
                <a:gd name="T34" fmla="*/ 0 w 9"/>
                <a:gd name="T35" fmla="*/ 2147483646 h 14"/>
                <a:gd name="T36" fmla="*/ 2147483646 w 9"/>
                <a:gd name="T37" fmla="*/ 2147483646 h 14"/>
                <a:gd name="T38" fmla="*/ 2147483646 w 9"/>
                <a:gd name="T39" fmla="*/ 2147483646 h 14"/>
                <a:gd name="T40" fmla="*/ 2147483646 w 9"/>
                <a:gd name="T41" fmla="*/ 2147483646 h 14"/>
                <a:gd name="T42" fmla="*/ 2147483646 w 9"/>
                <a:gd name="T43" fmla="*/ 0 h 1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9" h="14">
                  <a:moveTo>
                    <a:pt x="5" y="0"/>
                  </a:moveTo>
                  <a:lnTo>
                    <a:pt x="7" y="1"/>
                  </a:lnTo>
                  <a:lnTo>
                    <a:pt x="9" y="4"/>
                  </a:lnTo>
                  <a:lnTo>
                    <a:pt x="9" y="5"/>
                  </a:lnTo>
                  <a:lnTo>
                    <a:pt x="9" y="6"/>
                  </a:lnTo>
                  <a:lnTo>
                    <a:pt x="9" y="8"/>
                  </a:lnTo>
                  <a:lnTo>
                    <a:pt x="8" y="10"/>
                  </a:lnTo>
                  <a:lnTo>
                    <a:pt x="7" y="11"/>
                  </a:lnTo>
                  <a:lnTo>
                    <a:pt x="5" y="14"/>
                  </a:lnTo>
                  <a:lnTo>
                    <a:pt x="4" y="14"/>
                  </a:lnTo>
                  <a:lnTo>
                    <a:pt x="2" y="14"/>
                  </a:lnTo>
                  <a:lnTo>
                    <a:pt x="1" y="14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1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0" name="Freeform 28">
              <a:extLst>
                <a:ext uri="{FF2B5EF4-FFF2-40B4-BE49-F238E27FC236}">
                  <a16:creationId xmlns:a16="http://schemas.microsoft.com/office/drawing/2014/main" id="{43576C10-44D0-48C3-AA0B-4F0360E26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413" y="3132138"/>
              <a:ext cx="11112" cy="9525"/>
            </a:xfrm>
            <a:custGeom>
              <a:avLst/>
              <a:gdLst>
                <a:gd name="T0" fmla="*/ 2147483646 w 7"/>
                <a:gd name="T1" fmla="*/ 0 h 6"/>
                <a:gd name="T2" fmla="*/ 2147483646 w 7"/>
                <a:gd name="T3" fmla="*/ 2147483646 h 6"/>
                <a:gd name="T4" fmla="*/ 2147483646 w 7"/>
                <a:gd name="T5" fmla="*/ 2147483646 h 6"/>
                <a:gd name="T6" fmla="*/ 2147483646 w 7"/>
                <a:gd name="T7" fmla="*/ 2147483646 h 6"/>
                <a:gd name="T8" fmla="*/ 2147483646 w 7"/>
                <a:gd name="T9" fmla="*/ 2147483646 h 6"/>
                <a:gd name="T10" fmla="*/ 2147483646 w 7"/>
                <a:gd name="T11" fmla="*/ 2147483646 h 6"/>
                <a:gd name="T12" fmla="*/ 2147483646 w 7"/>
                <a:gd name="T13" fmla="*/ 2147483646 h 6"/>
                <a:gd name="T14" fmla="*/ 2147483646 w 7"/>
                <a:gd name="T15" fmla="*/ 2147483646 h 6"/>
                <a:gd name="T16" fmla="*/ 0 w 7"/>
                <a:gd name="T17" fmla="*/ 2147483646 h 6"/>
                <a:gd name="T18" fmla="*/ 0 w 7"/>
                <a:gd name="T19" fmla="*/ 2147483646 h 6"/>
                <a:gd name="T20" fmla="*/ 2147483646 w 7"/>
                <a:gd name="T21" fmla="*/ 2147483646 h 6"/>
                <a:gd name="T22" fmla="*/ 2147483646 w 7"/>
                <a:gd name="T23" fmla="*/ 0 h 6"/>
                <a:gd name="T24" fmla="*/ 2147483646 w 7"/>
                <a:gd name="T25" fmla="*/ 0 h 6"/>
                <a:gd name="T26" fmla="*/ 2147483646 w 7"/>
                <a:gd name="T27" fmla="*/ 0 h 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" h="6">
                  <a:moveTo>
                    <a:pt x="4" y="0"/>
                  </a:moveTo>
                  <a:lnTo>
                    <a:pt x="7" y="4"/>
                  </a:lnTo>
                  <a:lnTo>
                    <a:pt x="7" y="5"/>
                  </a:lnTo>
                  <a:lnTo>
                    <a:pt x="6" y="6"/>
                  </a:lnTo>
                  <a:lnTo>
                    <a:pt x="5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1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1" name="Freeform 29">
              <a:extLst>
                <a:ext uri="{FF2B5EF4-FFF2-40B4-BE49-F238E27FC236}">
                  <a16:creationId xmlns:a16="http://schemas.microsoft.com/office/drawing/2014/main" id="{02FFF18D-D105-4304-AF09-6645D6F193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8538" y="3092451"/>
              <a:ext cx="25400" cy="28575"/>
            </a:xfrm>
            <a:custGeom>
              <a:avLst/>
              <a:gdLst>
                <a:gd name="T0" fmla="*/ 2147483646 w 16"/>
                <a:gd name="T1" fmla="*/ 0 h 18"/>
                <a:gd name="T2" fmla="*/ 2147483646 w 16"/>
                <a:gd name="T3" fmla="*/ 2147483646 h 18"/>
                <a:gd name="T4" fmla="*/ 2147483646 w 16"/>
                <a:gd name="T5" fmla="*/ 2147483646 h 18"/>
                <a:gd name="T6" fmla="*/ 2147483646 w 16"/>
                <a:gd name="T7" fmla="*/ 2147483646 h 18"/>
                <a:gd name="T8" fmla="*/ 2147483646 w 16"/>
                <a:gd name="T9" fmla="*/ 2147483646 h 18"/>
                <a:gd name="T10" fmla="*/ 2147483646 w 16"/>
                <a:gd name="T11" fmla="*/ 2147483646 h 18"/>
                <a:gd name="T12" fmla="*/ 2147483646 w 16"/>
                <a:gd name="T13" fmla="*/ 2147483646 h 18"/>
                <a:gd name="T14" fmla="*/ 2147483646 w 16"/>
                <a:gd name="T15" fmla="*/ 2147483646 h 18"/>
                <a:gd name="T16" fmla="*/ 2147483646 w 16"/>
                <a:gd name="T17" fmla="*/ 2147483646 h 18"/>
                <a:gd name="T18" fmla="*/ 2147483646 w 16"/>
                <a:gd name="T19" fmla="*/ 2147483646 h 18"/>
                <a:gd name="T20" fmla="*/ 2147483646 w 16"/>
                <a:gd name="T21" fmla="*/ 2147483646 h 18"/>
                <a:gd name="T22" fmla="*/ 2147483646 w 16"/>
                <a:gd name="T23" fmla="*/ 2147483646 h 18"/>
                <a:gd name="T24" fmla="*/ 2147483646 w 16"/>
                <a:gd name="T25" fmla="*/ 2147483646 h 18"/>
                <a:gd name="T26" fmla="*/ 2147483646 w 16"/>
                <a:gd name="T27" fmla="*/ 2147483646 h 18"/>
                <a:gd name="T28" fmla="*/ 2147483646 w 16"/>
                <a:gd name="T29" fmla="*/ 2147483646 h 18"/>
                <a:gd name="T30" fmla="*/ 2147483646 w 16"/>
                <a:gd name="T31" fmla="*/ 2147483646 h 18"/>
                <a:gd name="T32" fmla="*/ 2147483646 w 16"/>
                <a:gd name="T33" fmla="*/ 2147483646 h 18"/>
                <a:gd name="T34" fmla="*/ 2147483646 w 16"/>
                <a:gd name="T35" fmla="*/ 2147483646 h 18"/>
                <a:gd name="T36" fmla="*/ 2147483646 w 16"/>
                <a:gd name="T37" fmla="*/ 2147483646 h 18"/>
                <a:gd name="T38" fmla="*/ 2147483646 w 16"/>
                <a:gd name="T39" fmla="*/ 2147483646 h 18"/>
                <a:gd name="T40" fmla="*/ 0 w 16"/>
                <a:gd name="T41" fmla="*/ 2147483646 h 18"/>
                <a:gd name="T42" fmla="*/ 0 w 16"/>
                <a:gd name="T43" fmla="*/ 0 h 18"/>
                <a:gd name="T44" fmla="*/ 2147483646 w 16"/>
                <a:gd name="T45" fmla="*/ 0 h 18"/>
                <a:gd name="T46" fmla="*/ 2147483646 w 16"/>
                <a:gd name="T47" fmla="*/ 0 h 1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6" h="18">
                  <a:moveTo>
                    <a:pt x="3" y="0"/>
                  </a:moveTo>
                  <a:lnTo>
                    <a:pt x="6" y="1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4" y="9"/>
                  </a:lnTo>
                  <a:lnTo>
                    <a:pt x="16" y="13"/>
                  </a:lnTo>
                  <a:lnTo>
                    <a:pt x="15" y="15"/>
                  </a:lnTo>
                  <a:lnTo>
                    <a:pt x="14" y="17"/>
                  </a:lnTo>
                  <a:lnTo>
                    <a:pt x="13" y="18"/>
                  </a:lnTo>
                  <a:lnTo>
                    <a:pt x="11" y="18"/>
                  </a:lnTo>
                  <a:lnTo>
                    <a:pt x="8" y="18"/>
                  </a:lnTo>
                  <a:lnTo>
                    <a:pt x="6" y="17"/>
                  </a:lnTo>
                  <a:lnTo>
                    <a:pt x="5" y="16"/>
                  </a:lnTo>
                  <a:lnTo>
                    <a:pt x="5" y="15"/>
                  </a:lnTo>
                  <a:lnTo>
                    <a:pt x="5" y="12"/>
                  </a:lnTo>
                  <a:lnTo>
                    <a:pt x="3" y="10"/>
                  </a:lnTo>
                  <a:lnTo>
                    <a:pt x="2" y="9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0" y="1"/>
                  </a:lnTo>
                  <a:lnTo>
                    <a:pt x="0" y="0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2" name="Freeform 30">
              <a:extLst>
                <a:ext uri="{FF2B5EF4-FFF2-40B4-BE49-F238E27FC236}">
                  <a16:creationId xmlns:a16="http://schemas.microsoft.com/office/drawing/2014/main" id="{623C767C-B859-44AF-8BF8-4C19FF232B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4725" y="2986088"/>
              <a:ext cx="23812" cy="71438"/>
            </a:xfrm>
            <a:custGeom>
              <a:avLst/>
              <a:gdLst>
                <a:gd name="T0" fmla="*/ 2147483646 w 15"/>
                <a:gd name="T1" fmla="*/ 0 h 45"/>
                <a:gd name="T2" fmla="*/ 2147483646 w 15"/>
                <a:gd name="T3" fmla="*/ 0 h 45"/>
                <a:gd name="T4" fmla="*/ 2147483646 w 15"/>
                <a:gd name="T5" fmla="*/ 2147483646 h 45"/>
                <a:gd name="T6" fmla="*/ 2147483646 w 15"/>
                <a:gd name="T7" fmla="*/ 2147483646 h 45"/>
                <a:gd name="T8" fmla="*/ 2147483646 w 15"/>
                <a:gd name="T9" fmla="*/ 2147483646 h 45"/>
                <a:gd name="T10" fmla="*/ 2147483646 w 15"/>
                <a:gd name="T11" fmla="*/ 2147483646 h 45"/>
                <a:gd name="T12" fmla="*/ 2147483646 w 15"/>
                <a:gd name="T13" fmla="*/ 2147483646 h 45"/>
                <a:gd name="T14" fmla="*/ 2147483646 w 15"/>
                <a:gd name="T15" fmla="*/ 2147483646 h 45"/>
                <a:gd name="T16" fmla="*/ 2147483646 w 15"/>
                <a:gd name="T17" fmla="*/ 2147483646 h 45"/>
                <a:gd name="T18" fmla="*/ 2147483646 w 15"/>
                <a:gd name="T19" fmla="*/ 2147483646 h 45"/>
                <a:gd name="T20" fmla="*/ 2147483646 w 15"/>
                <a:gd name="T21" fmla="*/ 2147483646 h 45"/>
                <a:gd name="T22" fmla="*/ 2147483646 w 15"/>
                <a:gd name="T23" fmla="*/ 2147483646 h 45"/>
                <a:gd name="T24" fmla="*/ 2147483646 w 15"/>
                <a:gd name="T25" fmla="*/ 2147483646 h 45"/>
                <a:gd name="T26" fmla="*/ 2147483646 w 15"/>
                <a:gd name="T27" fmla="*/ 2147483646 h 45"/>
                <a:gd name="T28" fmla="*/ 2147483646 w 15"/>
                <a:gd name="T29" fmla="*/ 2147483646 h 45"/>
                <a:gd name="T30" fmla="*/ 2147483646 w 15"/>
                <a:gd name="T31" fmla="*/ 2147483646 h 45"/>
                <a:gd name="T32" fmla="*/ 2147483646 w 15"/>
                <a:gd name="T33" fmla="*/ 2147483646 h 45"/>
                <a:gd name="T34" fmla="*/ 2147483646 w 15"/>
                <a:gd name="T35" fmla="*/ 2147483646 h 45"/>
                <a:gd name="T36" fmla="*/ 2147483646 w 15"/>
                <a:gd name="T37" fmla="*/ 2147483646 h 45"/>
                <a:gd name="T38" fmla="*/ 2147483646 w 15"/>
                <a:gd name="T39" fmla="*/ 2147483646 h 45"/>
                <a:gd name="T40" fmla="*/ 2147483646 w 15"/>
                <a:gd name="T41" fmla="*/ 2147483646 h 45"/>
                <a:gd name="T42" fmla="*/ 2147483646 w 15"/>
                <a:gd name="T43" fmla="*/ 2147483646 h 45"/>
                <a:gd name="T44" fmla="*/ 2147483646 w 15"/>
                <a:gd name="T45" fmla="*/ 2147483646 h 45"/>
                <a:gd name="T46" fmla="*/ 2147483646 w 15"/>
                <a:gd name="T47" fmla="*/ 2147483646 h 45"/>
                <a:gd name="T48" fmla="*/ 2147483646 w 15"/>
                <a:gd name="T49" fmla="*/ 2147483646 h 45"/>
                <a:gd name="T50" fmla="*/ 0 w 15"/>
                <a:gd name="T51" fmla="*/ 2147483646 h 45"/>
                <a:gd name="T52" fmla="*/ 0 w 15"/>
                <a:gd name="T53" fmla="*/ 2147483646 h 45"/>
                <a:gd name="T54" fmla="*/ 0 w 15"/>
                <a:gd name="T55" fmla="*/ 2147483646 h 45"/>
                <a:gd name="T56" fmla="*/ 2147483646 w 15"/>
                <a:gd name="T57" fmla="*/ 2147483646 h 45"/>
                <a:gd name="T58" fmla="*/ 2147483646 w 15"/>
                <a:gd name="T59" fmla="*/ 2147483646 h 45"/>
                <a:gd name="T60" fmla="*/ 2147483646 w 15"/>
                <a:gd name="T61" fmla="*/ 2147483646 h 45"/>
                <a:gd name="T62" fmla="*/ 2147483646 w 15"/>
                <a:gd name="T63" fmla="*/ 2147483646 h 45"/>
                <a:gd name="T64" fmla="*/ 2147483646 w 15"/>
                <a:gd name="T65" fmla="*/ 2147483646 h 45"/>
                <a:gd name="T66" fmla="*/ 2147483646 w 15"/>
                <a:gd name="T67" fmla="*/ 2147483646 h 45"/>
                <a:gd name="T68" fmla="*/ 2147483646 w 15"/>
                <a:gd name="T69" fmla="*/ 2147483646 h 45"/>
                <a:gd name="T70" fmla="*/ 2147483646 w 15"/>
                <a:gd name="T71" fmla="*/ 2147483646 h 45"/>
                <a:gd name="T72" fmla="*/ 2147483646 w 15"/>
                <a:gd name="T73" fmla="*/ 2147483646 h 45"/>
                <a:gd name="T74" fmla="*/ 2147483646 w 15"/>
                <a:gd name="T75" fmla="*/ 2147483646 h 45"/>
                <a:gd name="T76" fmla="*/ 2147483646 w 15"/>
                <a:gd name="T77" fmla="*/ 2147483646 h 45"/>
                <a:gd name="T78" fmla="*/ 2147483646 w 15"/>
                <a:gd name="T79" fmla="*/ 2147483646 h 45"/>
                <a:gd name="T80" fmla="*/ 2147483646 w 15"/>
                <a:gd name="T81" fmla="*/ 2147483646 h 45"/>
                <a:gd name="T82" fmla="*/ 2147483646 w 15"/>
                <a:gd name="T83" fmla="*/ 2147483646 h 45"/>
                <a:gd name="T84" fmla="*/ 2147483646 w 15"/>
                <a:gd name="T85" fmla="*/ 0 h 4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5" h="45">
                  <a:moveTo>
                    <a:pt x="2" y="0"/>
                  </a:moveTo>
                  <a:lnTo>
                    <a:pt x="3" y="0"/>
                  </a:lnTo>
                  <a:lnTo>
                    <a:pt x="5" y="1"/>
                  </a:lnTo>
                  <a:lnTo>
                    <a:pt x="8" y="2"/>
                  </a:lnTo>
                  <a:lnTo>
                    <a:pt x="9" y="3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3" y="5"/>
                  </a:lnTo>
                  <a:lnTo>
                    <a:pt x="13" y="6"/>
                  </a:lnTo>
                  <a:lnTo>
                    <a:pt x="13" y="9"/>
                  </a:lnTo>
                  <a:lnTo>
                    <a:pt x="13" y="12"/>
                  </a:lnTo>
                  <a:lnTo>
                    <a:pt x="13" y="14"/>
                  </a:lnTo>
                  <a:lnTo>
                    <a:pt x="14" y="18"/>
                  </a:lnTo>
                  <a:lnTo>
                    <a:pt x="15" y="21"/>
                  </a:lnTo>
                  <a:lnTo>
                    <a:pt x="14" y="32"/>
                  </a:lnTo>
                  <a:lnTo>
                    <a:pt x="14" y="40"/>
                  </a:lnTo>
                  <a:lnTo>
                    <a:pt x="13" y="41"/>
                  </a:lnTo>
                  <a:lnTo>
                    <a:pt x="13" y="42"/>
                  </a:lnTo>
                  <a:lnTo>
                    <a:pt x="12" y="44"/>
                  </a:lnTo>
                  <a:lnTo>
                    <a:pt x="11" y="45"/>
                  </a:lnTo>
                  <a:lnTo>
                    <a:pt x="9" y="45"/>
                  </a:lnTo>
                  <a:lnTo>
                    <a:pt x="6" y="45"/>
                  </a:lnTo>
                  <a:lnTo>
                    <a:pt x="5" y="42"/>
                  </a:lnTo>
                  <a:lnTo>
                    <a:pt x="3" y="40"/>
                  </a:lnTo>
                  <a:lnTo>
                    <a:pt x="1" y="38"/>
                  </a:lnTo>
                  <a:lnTo>
                    <a:pt x="0" y="36"/>
                  </a:lnTo>
                  <a:lnTo>
                    <a:pt x="0" y="33"/>
                  </a:lnTo>
                  <a:lnTo>
                    <a:pt x="0" y="30"/>
                  </a:lnTo>
                  <a:lnTo>
                    <a:pt x="1" y="28"/>
                  </a:lnTo>
                  <a:lnTo>
                    <a:pt x="2" y="26"/>
                  </a:lnTo>
                  <a:lnTo>
                    <a:pt x="3" y="23"/>
                  </a:lnTo>
                  <a:lnTo>
                    <a:pt x="4" y="21"/>
                  </a:lnTo>
                  <a:lnTo>
                    <a:pt x="4" y="18"/>
                  </a:lnTo>
                  <a:lnTo>
                    <a:pt x="3" y="15"/>
                  </a:lnTo>
                  <a:lnTo>
                    <a:pt x="3" y="14"/>
                  </a:lnTo>
                  <a:lnTo>
                    <a:pt x="2" y="13"/>
                  </a:lnTo>
                  <a:lnTo>
                    <a:pt x="2" y="11"/>
                  </a:lnTo>
                  <a:lnTo>
                    <a:pt x="1" y="9"/>
                  </a:lnTo>
                  <a:lnTo>
                    <a:pt x="2" y="7"/>
                  </a:lnTo>
                  <a:lnTo>
                    <a:pt x="2" y="5"/>
                  </a:lnTo>
                  <a:lnTo>
                    <a:pt x="2" y="3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3" name="Freeform 31">
              <a:extLst>
                <a:ext uri="{FF2B5EF4-FFF2-40B4-BE49-F238E27FC236}">
                  <a16:creationId xmlns:a16="http://schemas.microsoft.com/office/drawing/2014/main" id="{305E3B38-38A0-4E95-87F5-2E314998C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7900" y="2960688"/>
              <a:ext cx="20637" cy="19050"/>
            </a:xfrm>
            <a:custGeom>
              <a:avLst/>
              <a:gdLst>
                <a:gd name="T0" fmla="*/ 0 w 13"/>
                <a:gd name="T1" fmla="*/ 0 h 12"/>
                <a:gd name="T2" fmla="*/ 2147483646 w 13"/>
                <a:gd name="T3" fmla="*/ 2147483646 h 12"/>
                <a:gd name="T4" fmla="*/ 2147483646 w 13"/>
                <a:gd name="T5" fmla="*/ 2147483646 h 12"/>
                <a:gd name="T6" fmla="*/ 2147483646 w 13"/>
                <a:gd name="T7" fmla="*/ 2147483646 h 12"/>
                <a:gd name="T8" fmla="*/ 2147483646 w 13"/>
                <a:gd name="T9" fmla="*/ 2147483646 h 12"/>
                <a:gd name="T10" fmla="*/ 2147483646 w 13"/>
                <a:gd name="T11" fmla="*/ 2147483646 h 12"/>
                <a:gd name="T12" fmla="*/ 2147483646 w 13"/>
                <a:gd name="T13" fmla="*/ 2147483646 h 12"/>
                <a:gd name="T14" fmla="*/ 2147483646 w 13"/>
                <a:gd name="T15" fmla="*/ 2147483646 h 12"/>
                <a:gd name="T16" fmla="*/ 2147483646 w 13"/>
                <a:gd name="T17" fmla="*/ 2147483646 h 12"/>
                <a:gd name="T18" fmla="*/ 2147483646 w 13"/>
                <a:gd name="T19" fmla="*/ 2147483646 h 12"/>
                <a:gd name="T20" fmla="*/ 2147483646 w 13"/>
                <a:gd name="T21" fmla="*/ 2147483646 h 12"/>
                <a:gd name="T22" fmla="*/ 2147483646 w 13"/>
                <a:gd name="T23" fmla="*/ 2147483646 h 12"/>
                <a:gd name="T24" fmla="*/ 0 w 13"/>
                <a:gd name="T25" fmla="*/ 2147483646 h 12"/>
                <a:gd name="T26" fmla="*/ 0 w 13"/>
                <a:gd name="T27" fmla="*/ 2147483646 h 12"/>
                <a:gd name="T28" fmla="*/ 0 w 13"/>
                <a:gd name="T29" fmla="*/ 2147483646 h 12"/>
                <a:gd name="T30" fmla="*/ 0 w 13"/>
                <a:gd name="T31" fmla="*/ 0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lnTo>
                    <a:pt x="1" y="1"/>
                  </a:lnTo>
                  <a:lnTo>
                    <a:pt x="2" y="1"/>
                  </a:lnTo>
                  <a:lnTo>
                    <a:pt x="4" y="2"/>
                  </a:lnTo>
                  <a:lnTo>
                    <a:pt x="6" y="2"/>
                  </a:lnTo>
                  <a:lnTo>
                    <a:pt x="13" y="8"/>
                  </a:lnTo>
                  <a:lnTo>
                    <a:pt x="12" y="10"/>
                  </a:lnTo>
                  <a:lnTo>
                    <a:pt x="10" y="12"/>
                  </a:lnTo>
                  <a:lnTo>
                    <a:pt x="8" y="12"/>
                  </a:lnTo>
                  <a:lnTo>
                    <a:pt x="6" y="12"/>
                  </a:lnTo>
                  <a:lnTo>
                    <a:pt x="3" y="12"/>
                  </a:lnTo>
                  <a:lnTo>
                    <a:pt x="1" y="10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4" name="Freeform 32">
              <a:extLst>
                <a:ext uri="{FF2B5EF4-FFF2-40B4-BE49-F238E27FC236}">
                  <a16:creationId xmlns:a16="http://schemas.microsoft.com/office/drawing/2014/main" id="{146D9081-26B5-4016-AFE9-E354A00BD8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975" y="2990851"/>
              <a:ext cx="19050" cy="17463"/>
            </a:xfrm>
            <a:custGeom>
              <a:avLst/>
              <a:gdLst>
                <a:gd name="T0" fmla="*/ 2147483646 w 12"/>
                <a:gd name="T1" fmla="*/ 0 h 11"/>
                <a:gd name="T2" fmla="*/ 2147483646 w 12"/>
                <a:gd name="T3" fmla="*/ 2147483646 h 11"/>
                <a:gd name="T4" fmla="*/ 2147483646 w 12"/>
                <a:gd name="T5" fmla="*/ 2147483646 h 11"/>
                <a:gd name="T6" fmla="*/ 2147483646 w 12"/>
                <a:gd name="T7" fmla="*/ 2147483646 h 11"/>
                <a:gd name="T8" fmla="*/ 2147483646 w 12"/>
                <a:gd name="T9" fmla="*/ 2147483646 h 11"/>
                <a:gd name="T10" fmla="*/ 2147483646 w 12"/>
                <a:gd name="T11" fmla="*/ 2147483646 h 11"/>
                <a:gd name="T12" fmla="*/ 2147483646 w 12"/>
                <a:gd name="T13" fmla="*/ 2147483646 h 11"/>
                <a:gd name="T14" fmla="*/ 2147483646 w 12"/>
                <a:gd name="T15" fmla="*/ 2147483646 h 11"/>
                <a:gd name="T16" fmla="*/ 2147483646 w 12"/>
                <a:gd name="T17" fmla="*/ 2147483646 h 11"/>
                <a:gd name="T18" fmla="*/ 2147483646 w 12"/>
                <a:gd name="T19" fmla="*/ 2147483646 h 11"/>
                <a:gd name="T20" fmla="*/ 2147483646 w 12"/>
                <a:gd name="T21" fmla="*/ 2147483646 h 11"/>
                <a:gd name="T22" fmla="*/ 2147483646 w 12"/>
                <a:gd name="T23" fmla="*/ 2147483646 h 11"/>
                <a:gd name="T24" fmla="*/ 0 w 12"/>
                <a:gd name="T25" fmla="*/ 2147483646 h 11"/>
                <a:gd name="T26" fmla="*/ 0 w 12"/>
                <a:gd name="T27" fmla="*/ 2147483646 h 11"/>
                <a:gd name="T28" fmla="*/ 0 w 12"/>
                <a:gd name="T29" fmla="*/ 2147483646 h 11"/>
                <a:gd name="T30" fmla="*/ 2147483646 w 12"/>
                <a:gd name="T31" fmla="*/ 2147483646 h 11"/>
                <a:gd name="T32" fmla="*/ 2147483646 w 12"/>
                <a:gd name="T33" fmla="*/ 2147483646 h 11"/>
                <a:gd name="T34" fmla="*/ 2147483646 w 12"/>
                <a:gd name="T35" fmla="*/ 2147483646 h 11"/>
                <a:gd name="T36" fmla="*/ 2147483646 w 12"/>
                <a:gd name="T37" fmla="*/ 0 h 1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2" h="11">
                  <a:moveTo>
                    <a:pt x="5" y="0"/>
                  </a:moveTo>
                  <a:lnTo>
                    <a:pt x="7" y="1"/>
                  </a:lnTo>
                  <a:lnTo>
                    <a:pt x="10" y="1"/>
                  </a:lnTo>
                  <a:lnTo>
                    <a:pt x="12" y="2"/>
                  </a:lnTo>
                  <a:lnTo>
                    <a:pt x="12" y="6"/>
                  </a:lnTo>
                  <a:lnTo>
                    <a:pt x="12" y="7"/>
                  </a:lnTo>
                  <a:lnTo>
                    <a:pt x="11" y="9"/>
                  </a:lnTo>
                  <a:lnTo>
                    <a:pt x="11" y="11"/>
                  </a:lnTo>
                  <a:lnTo>
                    <a:pt x="7" y="10"/>
                  </a:lnTo>
                  <a:lnTo>
                    <a:pt x="6" y="10"/>
                  </a:lnTo>
                  <a:lnTo>
                    <a:pt x="4" y="9"/>
                  </a:lnTo>
                  <a:lnTo>
                    <a:pt x="2" y="8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2"/>
                  </a:lnTo>
                  <a:lnTo>
                    <a:pt x="5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5" name="Freeform 33">
              <a:extLst>
                <a:ext uri="{FF2B5EF4-FFF2-40B4-BE49-F238E27FC236}">
                  <a16:creationId xmlns:a16="http://schemas.microsoft.com/office/drawing/2014/main" id="{14EC46A2-54F2-4A39-B261-C8F16F33230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5200" y="2354263"/>
              <a:ext cx="49212" cy="22225"/>
            </a:xfrm>
            <a:custGeom>
              <a:avLst/>
              <a:gdLst>
                <a:gd name="T0" fmla="*/ 2147483646 w 31"/>
                <a:gd name="T1" fmla="*/ 0 h 14"/>
                <a:gd name="T2" fmla="*/ 2147483646 w 31"/>
                <a:gd name="T3" fmla="*/ 2147483646 h 14"/>
                <a:gd name="T4" fmla="*/ 2147483646 w 31"/>
                <a:gd name="T5" fmla="*/ 2147483646 h 14"/>
                <a:gd name="T6" fmla="*/ 2147483646 w 31"/>
                <a:gd name="T7" fmla="*/ 2147483646 h 14"/>
                <a:gd name="T8" fmla="*/ 2147483646 w 31"/>
                <a:gd name="T9" fmla="*/ 2147483646 h 14"/>
                <a:gd name="T10" fmla="*/ 2147483646 w 31"/>
                <a:gd name="T11" fmla="*/ 2147483646 h 14"/>
                <a:gd name="T12" fmla="*/ 2147483646 w 31"/>
                <a:gd name="T13" fmla="*/ 2147483646 h 14"/>
                <a:gd name="T14" fmla="*/ 2147483646 w 31"/>
                <a:gd name="T15" fmla="*/ 2147483646 h 14"/>
                <a:gd name="T16" fmla="*/ 2147483646 w 31"/>
                <a:gd name="T17" fmla="*/ 2147483646 h 14"/>
                <a:gd name="T18" fmla="*/ 2147483646 w 31"/>
                <a:gd name="T19" fmla="*/ 2147483646 h 14"/>
                <a:gd name="T20" fmla="*/ 2147483646 w 31"/>
                <a:gd name="T21" fmla="*/ 2147483646 h 14"/>
                <a:gd name="T22" fmla="*/ 2147483646 w 31"/>
                <a:gd name="T23" fmla="*/ 2147483646 h 14"/>
                <a:gd name="T24" fmla="*/ 2147483646 w 31"/>
                <a:gd name="T25" fmla="*/ 2147483646 h 14"/>
                <a:gd name="T26" fmla="*/ 2147483646 w 31"/>
                <a:gd name="T27" fmla="*/ 2147483646 h 14"/>
                <a:gd name="T28" fmla="*/ 2147483646 w 31"/>
                <a:gd name="T29" fmla="*/ 2147483646 h 14"/>
                <a:gd name="T30" fmla="*/ 0 w 31"/>
                <a:gd name="T31" fmla="*/ 2147483646 h 14"/>
                <a:gd name="T32" fmla="*/ 2147483646 w 31"/>
                <a:gd name="T33" fmla="*/ 2147483646 h 14"/>
                <a:gd name="T34" fmla="*/ 2147483646 w 31"/>
                <a:gd name="T35" fmla="*/ 2147483646 h 14"/>
                <a:gd name="T36" fmla="*/ 2147483646 w 31"/>
                <a:gd name="T37" fmla="*/ 2147483646 h 14"/>
                <a:gd name="T38" fmla="*/ 2147483646 w 31"/>
                <a:gd name="T39" fmla="*/ 2147483646 h 14"/>
                <a:gd name="T40" fmla="*/ 2147483646 w 31"/>
                <a:gd name="T41" fmla="*/ 0 h 1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1" h="14">
                  <a:moveTo>
                    <a:pt x="7" y="0"/>
                  </a:moveTo>
                  <a:lnTo>
                    <a:pt x="9" y="2"/>
                  </a:lnTo>
                  <a:lnTo>
                    <a:pt x="12" y="3"/>
                  </a:lnTo>
                  <a:lnTo>
                    <a:pt x="16" y="5"/>
                  </a:lnTo>
                  <a:lnTo>
                    <a:pt x="19" y="6"/>
                  </a:lnTo>
                  <a:lnTo>
                    <a:pt x="24" y="6"/>
                  </a:lnTo>
                  <a:lnTo>
                    <a:pt x="31" y="6"/>
                  </a:lnTo>
                  <a:lnTo>
                    <a:pt x="31" y="8"/>
                  </a:lnTo>
                  <a:lnTo>
                    <a:pt x="29" y="10"/>
                  </a:lnTo>
                  <a:lnTo>
                    <a:pt x="28" y="13"/>
                  </a:lnTo>
                  <a:lnTo>
                    <a:pt x="27" y="14"/>
                  </a:lnTo>
                  <a:lnTo>
                    <a:pt x="25" y="14"/>
                  </a:lnTo>
                  <a:lnTo>
                    <a:pt x="21" y="14"/>
                  </a:lnTo>
                  <a:lnTo>
                    <a:pt x="12" y="14"/>
                  </a:lnTo>
                  <a:lnTo>
                    <a:pt x="7" y="14"/>
                  </a:lnTo>
                  <a:lnTo>
                    <a:pt x="0" y="13"/>
                  </a:lnTo>
                  <a:lnTo>
                    <a:pt x="1" y="5"/>
                  </a:lnTo>
                  <a:lnTo>
                    <a:pt x="2" y="3"/>
                  </a:lnTo>
                  <a:lnTo>
                    <a:pt x="3" y="2"/>
                  </a:lnTo>
                  <a:lnTo>
                    <a:pt x="5" y="1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6" name="Freeform 34">
              <a:extLst>
                <a:ext uri="{FF2B5EF4-FFF2-40B4-BE49-F238E27FC236}">
                  <a16:creationId xmlns:a16="http://schemas.microsoft.com/office/drawing/2014/main" id="{7AEF21D8-9249-45B6-8D32-ABA9E3D0C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5050" y="2319338"/>
              <a:ext cx="36512" cy="17463"/>
            </a:xfrm>
            <a:custGeom>
              <a:avLst/>
              <a:gdLst>
                <a:gd name="T0" fmla="*/ 2147483646 w 23"/>
                <a:gd name="T1" fmla="*/ 0 h 11"/>
                <a:gd name="T2" fmla="*/ 2147483646 w 23"/>
                <a:gd name="T3" fmla="*/ 0 h 11"/>
                <a:gd name="T4" fmla="*/ 2147483646 w 23"/>
                <a:gd name="T5" fmla="*/ 0 h 11"/>
                <a:gd name="T6" fmla="*/ 2147483646 w 23"/>
                <a:gd name="T7" fmla="*/ 2147483646 h 11"/>
                <a:gd name="T8" fmla="*/ 2147483646 w 23"/>
                <a:gd name="T9" fmla="*/ 2147483646 h 11"/>
                <a:gd name="T10" fmla="*/ 2147483646 w 23"/>
                <a:gd name="T11" fmla="*/ 2147483646 h 11"/>
                <a:gd name="T12" fmla="*/ 2147483646 w 23"/>
                <a:gd name="T13" fmla="*/ 2147483646 h 11"/>
                <a:gd name="T14" fmla="*/ 2147483646 w 23"/>
                <a:gd name="T15" fmla="*/ 2147483646 h 11"/>
                <a:gd name="T16" fmla="*/ 2147483646 w 23"/>
                <a:gd name="T17" fmla="*/ 2147483646 h 11"/>
                <a:gd name="T18" fmla="*/ 2147483646 w 23"/>
                <a:gd name="T19" fmla="*/ 2147483646 h 11"/>
                <a:gd name="T20" fmla="*/ 2147483646 w 23"/>
                <a:gd name="T21" fmla="*/ 2147483646 h 11"/>
                <a:gd name="T22" fmla="*/ 2147483646 w 23"/>
                <a:gd name="T23" fmla="*/ 2147483646 h 11"/>
                <a:gd name="T24" fmla="*/ 2147483646 w 23"/>
                <a:gd name="T25" fmla="*/ 2147483646 h 11"/>
                <a:gd name="T26" fmla="*/ 2147483646 w 23"/>
                <a:gd name="T27" fmla="*/ 2147483646 h 11"/>
                <a:gd name="T28" fmla="*/ 2147483646 w 23"/>
                <a:gd name="T29" fmla="*/ 2147483646 h 11"/>
                <a:gd name="T30" fmla="*/ 0 w 23"/>
                <a:gd name="T31" fmla="*/ 2147483646 h 11"/>
                <a:gd name="T32" fmla="*/ 0 w 23"/>
                <a:gd name="T33" fmla="*/ 2147483646 h 11"/>
                <a:gd name="T34" fmla="*/ 2147483646 w 23"/>
                <a:gd name="T35" fmla="*/ 2147483646 h 11"/>
                <a:gd name="T36" fmla="*/ 2147483646 w 23"/>
                <a:gd name="T37" fmla="*/ 2147483646 h 11"/>
                <a:gd name="T38" fmla="*/ 2147483646 w 23"/>
                <a:gd name="T39" fmla="*/ 0 h 11"/>
                <a:gd name="T40" fmla="*/ 2147483646 w 23"/>
                <a:gd name="T41" fmla="*/ 0 h 11"/>
                <a:gd name="T42" fmla="*/ 2147483646 w 23"/>
                <a:gd name="T43" fmla="*/ 0 h 1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3" h="11">
                  <a:moveTo>
                    <a:pt x="15" y="0"/>
                  </a:moveTo>
                  <a:lnTo>
                    <a:pt x="17" y="0"/>
                  </a:lnTo>
                  <a:lnTo>
                    <a:pt x="18" y="0"/>
                  </a:lnTo>
                  <a:lnTo>
                    <a:pt x="20" y="1"/>
                  </a:lnTo>
                  <a:lnTo>
                    <a:pt x="21" y="2"/>
                  </a:lnTo>
                  <a:lnTo>
                    <a:pt x="23" y="3"/>
                  </a:lnTo>
                  <a:lnTo>
                    <a:pt x="20" y="4"/>
                  </a:lnTo>
                  <a:lnTo>
                    <a:pt x="19" y="5"/>
                  </a:lnTo>
                  <a:lnTo>
                    <a:pt x="17" y="5"/>
                  </a:lnTo>
                  <a:lnTo>
                    <a:pt x="17" y="6"/>
                  </a:lnTo>
                  <a:lnTo>
                    <a:pt x="16" y="7"/>
                  </a:lnTo>
                  <a:lnTo>
                    <a:pt x="8" y="10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1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1" y="4"/>
                  </a:lnTo>
                  <a:lnTo>
                    <a:pt x="3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7" name="Freeform 35">
              <a:extLst>
                <a:ext uri="{FF2B5EF4-FFF2-40B4-BE49-F238E27FC236}">
                  <a16:creationId xmlns:a16="http://schemas.microsoft.com/office/drawing/2014/main" id="{F3F2BA6D-4E75-47D5-B71F-23BDAEAE6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6988" y="1233488"/>
              <a:ext cx="53975" cy="117475"/>
            </a:xfrm>
            <a:custGeom>
              <a:avLst/>
              <a:gdLst>
                <a:gd name="T0" fmla="*/ 2147483646 w 34"/>
                <a:gd name="T1" fmla="*/ 0 h 74"/>
                <a:gd name="T2" fmla="*/ 2147483646 w 34"/>
                <a:gd name="T3" fmla="*/ 2147483646 h 74"/>
                <a:gd name="T4" fmla="*/ 2147483646 w 34"/>
                <a:gd name="T5" fmla="*/ 2147483646 h 74"/>
                <a:gd name="T6" fmla="*/ 2147483646 w 34"/>
                <a:gd name="T7" fmla="*/ 2147483646 h 74"/>
                <a:gd name="T8" fmla="*/ 2147483646 w 34"/>
                <a:gd name="T9" fmla="*/ 2147483646 h 74"/>
                <a:gd name="T10" fmla="*/ 2147483646 w 34"/>
                <a:gd name="T11" fmla="*/ 2147483646 h 74"/>
                <a:gd name="T12" fmla="*/ 0 w 34"/>
                <a:gd name="T13" fmla="*/ 2147483646 h 74"/>
                <a:gd name="T14" fmla="*/ 2147483646 w 34"/>
                <a:gd name="T15" fmla="*/ 2147483646 h 74"/>
                <a:gd name="T16" fmla="*/ 2147483646 w 34"/>
                <a:gd name="T17" fmla="*/ 2147483646 h 74"/>
                <a:gd name="T18" fmla="*/ 2147483646 w 34"/>
                <a:gd name="T19" fmla="*/ 2147483646 h 74"/>
                <a:gd name="T20" fmla="*/ 2147483646 w 34"/>
                <a:gd name="T21" fmla="*/ 0 h 7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" h="74">
                  <a:moveTo>
                    <a:pt x="34" y="0"/>
                  </a:moveTo>
                  <a:lnTo>
                    <a:pt x="28" y="74"/>
                  </a:lnTo>
                  <a:lnTo>
                    <a:pt x="19" y="73"/>
                  </a:lnTo>
                  <a:lnTo>
                    <a:pt x="11" y="70"/>
                  </a:lnTo>
                  <a:lnTo>
                    <a:pt x="4" y="66"/>
                  </a:lnTo>
                  <a:lnTo>
                    <a:pt x="1" y="59"/>
                  </a:lnTo>
                  <a:lnTo>
                    <a:pt x="0" y="48"/>
                  </a:lnTo>
                  <a:lnTo>
                    <a:pt x="3" y="31"/>
                  </a:lnTo>
                  <a:lnTo>
                    <a:pt x="10" y="17"/>
                  </a:lnTo>
                  <a:lnTo>
                    <a:pt x="20" y="7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8" name="Freeform 36">
              <a:extLst>
                <a:ext uri="{FF2B5EF4-FFF2-40B4-BE49-F238E27FC236}">
                  <a16:creationId xmlns:a16="http://schemas.microsoft.com/office/drawing/2014/main" id="{2189928B-6FB4-4294-B988-6928E02EFA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1288" y="1441451"/>
              <a:ext cx="47625" cy="31750"/>
            </a:xfrm>
            <a:custGeom>
              <a:avLst/>
              <a:gdLst>
                <a:gd name="T0" fmla="*/ 2147483646 w 30"/>
                <a:gd name="T1" fmla="*/ 0 h 20"/>
                <a:gd name="T2" fmla="*/ 2147483646 w 30"/>
                <a:gd name="T3" fmla="*/ 2147483646 h 20"/>
                <a:gd name="T4" fmla="*/ 2147483646 w 30"/>
                <a:gd name="T5" fmla="*/ 2147483646 h 20"/>
                <a:gd name="T6" fmla="*/ 2147483646 w 30"/>
                <a:gd name="T7" fmla="*/ 2147483646 h 20"/>
                <a:gd name="T8" fmla="*/ 2147483646 w 30"/>
                <a:gd name="T9" fmla="*/ 2147483646 h 20"/>
                <a:gd name="T10" fmla="*/ 2147483646 w 30"/>
                <a:gd name="T11" fmla="*/ 2147483646 h 20"/>
                <a:gd name="T12" fmla="*/ 2147483646 w 30"/>
                <a:gd name="T13" fmla="*/ 2147483646 h 20"/>
                <a:gd name="T14" fmla="*/ 2147483646 w 30"/>
                <a:gd name="T15" fmla="*/ 2147483646 h 20"/>
                <a:gd name="T16" fmla="*/ 2147483646 w 30"/>
                <a:gd name="T17" fmla="*/ 2147483646 h 20"/>
                <a:gd name="T18" fmla="*/ 2147483646 w 30"/>
                <a:gd name="T19" fmla="*/ 2147483646 h 20"/>
                <a:gd name="T20" fmla="*/ 2147483646 w 30"/>
                <a:gd name="T21" fmla="*/ 2147483646 h 20"/>
                <a:gd name="T22" fmla="*/ 2147483646 w 30"/>
                <a:gd name="T23" fmla="*/ 2147483646 h 20"/>
                <a:gd name="T24" fmla="*/ 2147483646 w 30"/>
                <a:gd name="T25" fmla="*/ 2147483646 h 20"/>
                <a:gd name="T26" fmla="*/ 2147483646 w 30"/>
                <a:gd name="T27" fmla="*/ 2147483646 h 20"/>
                <a:gd name="T28" fmla="*/ 2147483646 w 30"/>
                <a:gd name="T29" fmla="*/ 2147483646 h 20"/>
                <a:gd name="T30" fmla="*/ 2147483646 w 30"/>
                <a:gd name="T31" fmla="*/ 2147483646 h 20"/>
                <a:gd name="T32" fmla="*/ 2147483646 w 30"/>
                <a:gd name="T33" fmla="*/ 2147483646 h 20"/>
                <a:gd name="T34" fmla="*/ 2147483646 w 30"/>
                <a:gd name="T35" fmla="*/ 2147483646 h 20"/>
                <a:gd name="T36" fmla="*/ 2147483646 w 30"/>
                <a:gd name="T37" fmla="*/ 2147483646 h 20"/>
                <a:gd name="T38" fmla="*/ 2147483646 w 30"/>
                <a:gd name="T39" fmla="*/ 2147483646 h 20"/>
                <a:gd name="T40" fmla="*/ 2147483646 w 30"/>
                <a:gd name="T41" fmla="*/ 2147483646 h 20"/>
                <a:gd name="T42" fmla="*/ 2147483646 w 30"/>
                <a:gd name="T43" fmla="*/ 2147483646 h 20"/>
                <a:gd name="T44" fmla="*/ 2147483646 w 30"/>
                <a:gd name="T45" fmla="*/ 2147483646 h 20"/>
                <a:gd name="T46" fmla="*/ 2147483646 w 30"/>
                <a:gd name="T47" fmla="*/ 2147483646 h 20"/>
                <a:gd name="T48" fmla="*/ 2147483646 w 30"/>
                <a:gd name="T49" fmla="*/ 2147483646 h 20"/>
                <a:gd name="T50" fmla="*/ 2147483646 w 30"/>
                <a:gd name="T51" fmla="*/ 2147483646 h 20"/>
                <a:gd name="T52" fmla="*/ 2147483646 w 30"/>
                <a:gd name="T53" fmla="*/ 2147483646 h 20"/>
                <a:gd name="T54" fmla="*/ 2147483646 w 30"/>
                <a:gd name="T55" fmla="*/ 2147483646 h 20"/>
                <a:gd name="T56" fmla="*/ 2147483646 w 30"/>
                <a:gd name="T57" fmla="*/ 2147483646 h 20"/>
                <a:gd name="T58" fmla="*/ 2147483646 w 30"/>
                <a:gd name="T59" fmla="*/ 2147483646 h 20"/>
                <a:gd name="T60" fmla="*/ 0 w 30"/>
                <a:gd name="T61" fmla="*/ 2147483646 h 20"/>
                <a:gd name="T62" fmla="*/ 0 w 30"/>
                <a:gd name="T63" fmla="*/ 2147483646 h 20"/>
                <a:gd name="T64" fmla="*/ 0 w 30"/>
                <a:gd name="T65" fmla="*/ 2147483646 h 20"/>
                <a:gd name="T66" fmla="*/ 0 w 30"/>
                <a:gd name="T67" fmla="*/ 2147483646 h 20"/>
                <a:gd name="T68" fmla="*/ 0 w 30"/>
                <a:gd name="T69" fmla="*/ 2147483646 h 20"/>
                <a:gd name="T70" fmla="*/ 0 w 30"/>
                <a:gd name="T71" fmla="*/ 2147483646 h 20"/>
                <a:gd name="T72" fmla="*/ 2147483646 w 30"/>
                <a:gd name="T73" fmla="*/ 0 h 2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0" h="20">
                  <a:moveTo>
                    <a:pt x="1" y="0"/>
                  </a:moveTo>
                  <a:lnTo>
                    <a:pt x="3" y="1"/>
                  </a:lnTo>
                  <a:lnTo>
                    <a:pt x="5" y="3"/>
                  </a:lnTo>
                  <a:lnTo>
                    <a:pt x="8" y="4"/>
                  </a:lnTo>
                  <a:lnTo>
                    <a:pt x="23" y="5"/>
                  </a:lnTo>
                  <a:lnTo>
                    <a:pt x="26" y="6"/>
                  </a:lnTo>
                  <a:lnTo>
                    <a:pt x="27" y="7"/>
                  </a:lnTo>
                  <a:lnTo>
                    <a:pt x="28" y="8"/>
                  </a:lnTo>
                  <a:lnTo>
                    <a:pt x="29" y="8"/>
                  </a:lnTo>
                  <a:lnTo>
                    <a:pt x="29" y="9"/>
                  </a:lnTo>
                  <a:lnTo>
                    <a:pt x="30" y="11"/>
                  </a:lnTo>
                  <a:lnTo>
                    <a:pt x="30" y="13"/>
                  </a:lnTo>
                  <a:lnTo>
                    <a:pt x="30" y="16"/>
                  </a:lnTo>
                  <a:lnTo>
                    <a:pt x="30" y="17"/>
                  </a:lnTo>
                  <a:lnTo>
                    <a:pt x="29" y="20"/>
                  </a:lnTo>
                  <a:lnTo>
                    <a:pt x="28" y="20"/>
                  </a:lnTo>
                  <a:lnTo>
                    <a:pt x="26" y="20"/>
                  </a:lnTo>
                  <a:lnTo>
                    <a:pt x="24" y="18"/>
                  </a:lnTo>
                  <a:lnTo>
                    <a:pt x="23" y="16"/>
                  </a:lnTo>
                  <a:lnTo>
                    <a:pt x="22" y="14"/>
                  </a:lnTo>
                  <a:lnTo>
                    <a:pt x="20" y="14"/>
                  </a:lnTo>
                  <a:lnTo>
                    <a:pt x="18" y="14"/>
                  </a:lnTo>
                  <a:lnTo>
                    <a:pt x="14" y="14"/>
                  </a:lnTo>
                  <a:lnTo>
                    <a:pt x="12" y="14"/>
                  </a:lnTo>
                  <a:lnTo>
                    <a:pt x="9" y="14"/>
                  </a:lnTo>
                  <a:lnTo>
                    <a:pt x="6" y="14"/>
                  </a:lnTo>
                  <a:lnTo>
                    <a:pt x="4" y="13"/>
                  </a:lnTo>
                  <a:lnTo>
                    <a:pt x="2" y="13"/>
                  </a:lnTo>
                  <a:lnTo>
                    <a:pt x="1" y="11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33" name="Freeform 37">
              <a:extLst>
                <a:ext uri="{FF2B5EF4-FFF2-40B4-BE49-F238E27FC236}">
                  <a16:creationId xmlns:a16="http://schemas.microsoft.com/office/drawing/2014/main" id="{3505F4AC-2D98-4125-AFC4-C0EA1E8A48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1288" y="1465263"/>
              <a:ext cx="82550" cy="44450"/>
            </a:xfrm>
            <a:custGeom>
              <a:avLst/>
              <a:gdLst>
                <a:gd name="T0" fmla="*/ 2147483646 w 52"/>
                <a:gd name="T1" fmla="*/ 0 h 28"/>
                <a:gd name="T2" fmla="*/ 2147483646 w 52"/>
                <a:gd name="T3" fmla="*/ 2147483646 h 28"/>
                <a:gd name="T4" fmla="*/ 2147483646 w 52"/>
                <a:gd name="T5" fmla="*/ 2147483646 h 28"/>
                <a:gd name="T6" fmla="*/ 2147483646 w 52"/>
                <a:gd name="T7" fmla="*/ 2147483646 h 28"/>
                <a:gd name="T8" fmla="*/ 2147483646 w 52"/>
                <a:gd name="T9" fmla="*/ 2147483646 h 28"/>
                <a:gd name="T10" fmla="*/ 2147483646 w 52"/>
                <a:gd name="T11" fmla="*/ 2147483646 h 28"/>
                <a:gd name="T12" fmla="*/ 2147483646 w 52"/>
                <a:gd name="T13" fmla="*/ 2147483646 h 28"/>
                <a:gd name="T14" fmla="*/ 2147483646 w 52"/>
                <a:gd name="T15" fmla="*/ 2147483646 h 28"/>
                <a:gd name="T16" fmla="*/ 2147483646 w 52"/>
                <a:gd name="T17" fmla="*/ 2147483646 h 28"/>
                <a:gd name="T18" fmla="*/ 2147483646 w 52"/>
                <a:gd name="T19" fmla="*/ 2147483646 h 28"/>
                <a:gd name="T20" fmla="*/ 2147483646 w 52"/>
                <a:gd name="T21" fmla="*/ 2147483646 h 28"/>
                <a:gd name="T22" fmla="*/ 2147483646 w 52"/>
                <a:gd name="T23" fmla="*/ 2147483646 h 28"/>
                <a:gd name="T24" fmla="*/ 2147483646 w 52"/>
                <a:gd name="T25" fmla="*/ 2147483646 h 28"/>
                <a:gd name="T26" fmla="*/ 2147483646 w 52"/>
                <a:gd name="T27" fmla="*/ 2147483646 h 28"/>
                <a:gd name="T28" fmla="*/ 2147483646 w 52"/>
                <a:gd name="T29" fmla="*/ 2147483646 h 28"/>
                <a:gd name="T30" fmla="*/ 2147483646 w 52"/>
                <a:gd name="T31" fmla="*/ 2147483646 h 28"/>
                <a:gd name="T32" fmla="*/ 2147483646 w 52"/>
                <a:gd name="T33" fmla="*/ 2147483646 h 28"/>
                <a:gd name="T34" fmla="*/ 2147483646 w 52"/>
                <a:gd name="T35" fmla="*/ 2147483646 h 28"/>
                <a:gd name="T36" fmla="*/ 2147483646 w 52"/>
                <a:gd name="T37" fmla="*/ 2147483646 h 28"/>
                <a:gd name="T38" fmla="*/ 2147483646 w 52"/>
                <a:gd name="T39" fmla="*/ 2147483646 h 28"/>
                <a:gd name="T40" fmla="*/ 2147483646 w 52"/>
                <a:gd name="T41" fmla="*/ 2147483646 h 28"/>
                <a:gd name="T42" fmla="*/ 0 w 52"/>
                <a:gd name="T43" fmla="*/ 2147483646 h 28"/>
                <a:gd name="T44" fmla="*/ 0 w 52"/>
                <a:gd name="T45" fmla="*/ 2147483646 h 28"/>
                <a:gd name="T46" fmla="*/ 2147483646 w 52"/>
                <a:gd name="T47" fmla="*/ 2147483646 h 28"/>
                <a:gd name="T48" fmla="*/ 2147483646 w 52"/>
                <a:gd name="T49" fmla="*/ 2147483646 h 28"/>
                <a:gd name="T50" fmla="*/ 2147483646 w 52"/>
                <a:gd name="T51" fmla="*/ 2147483646 h 28"/>
                <a:gd name="T52" fmla="*/ 2147483646 w 52"/>
                <a:gd name="T53" fmla="*/ 2147483646 h 28"/>
                <a:gd name="T54" fmla="*/ 2147483646 w 52"/>
                <a:gd name="T55" fmla="*/ 2147483646 h 28"/>
                <a:gd name="T56" fmla="*/ 2147483646 w 52"/>
                <a:gd name="T57" fmla="*/ 2147483646 h 28"/>
                <a:gd name="T58" fmla="*/ 2147483646 w 52"/>
                <a:gd name="T59" fmla="*/ 2147483646 h 28"/>
                <a:gd name="T60" fmla="*/ 2147483646 w 52"/>
                <a:gd name="T61" fmla="*/ 2147483646 h 28"/>
                <a:gd name="T62" fmla="*/ 2147483646 w 52"/>
                <a:gd name="T63" fmla="*/ 2147483646 h 28"/>
                <a:gd name="T64" fmla="*/ 2147483646 w 52"/>
                <a:gd name="T65" fmla="*/ 2147483646 h 28"/>
                <a:gd name="T66" fmla="*/ 2147483646 w 52"/>
                <a:gd name="T67" fmla="*/ 2147483646 h 28"/>
                <a:gd name="T68" fmla="*/ 2147483646 w 52"/>
                <a:gd name="T69" fmla="*/ 0 h 2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2" h="28">
                  <a:moveTo>
                    <a:pt x="43" y="0"/>
                  </a:moveTo>
                  <a:lnTo>
                    <a:pt x="46" y="0"/>
                  </a:lnTo>
                  <a:lnTo>
                    <a:pt x="47" y="2"/>
                  </a:lnTo>
                  <a:lnTo>
                    <a:pt x="47" y="3"/>
                  </a:lnTo>
                  <a:lnTo>
                    <a:pt x="46" y="5"/>
                  </a:lnTo>
                  <a:lnTo>
                    <a:pt x="46" y="6"/>
                  </a:lnTo>
                  <a:lnTo>
                    <a:pt x="46" y="7"/>
                  </a:lnTo>
                  <a:lnTo>
                    <a:pt x="46" y="10"/>
                  </a:lnTo>
                  <a:lnTo>
                    <a:pt x="46" y="11"/>
                  </a:lnTo>
                  <a:lnTo>
                    <a:pt x="47" y="12"/>
                  </a:lnTo>
                  <a:lnTo>
                    <a:pt x="48" y="12"/>
                  </a:lnTo>
                  <a:lnTo>
                    <a:pt x="50" y="12"/>
                  </a:lnTo>
                  <a:lnTo>
                    <a:pt x="52" y="12"/>
                  </a:lnTo>
                  <a:lnTo>
                    <a:pt x="52" y="16"/>
                  </a:lnTo>
                  <a:lnTo>
                    <a:pt x="49" y="18"/>
                  </a:lnTo>
                  <a:lnTo>
                    <a:pt x="48" y="19"/>
                  </a:lnTo>
                  <a:lnTo>
                    <a:pt x="48" y="20"/>
                  </a:lnTo>
                  <a:lnTo>
                    <a:pt x="47" y="21"/>
                  </a:lnTo>
                  <a:lnTo>
                    <a:pt x="45" y="21"/>
                  </a:lnTo>
                  <a:lnTo>
                    <a:pt x="43" y="21"/>
                  </a:lnTo>
                  <a:lnTo>
                    <a:pt x="39" y="20"/>
                  </a:lnTo>
                  <a:lnTo>
                    <a:pt x="38" y="2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0" y="20"/>
                  </a:lnTo>
                  <a:lnTo>
                    <a:pt x="28" y="20"/>
                  </a:lnTo>
                  <a:lnTo>
                    <a:pt x="26" y="21"/>
                  </a:lnTo>
                  <a:lnTo>
                    <a:pt x="24" y="23"/>
                  </a:lnTo>
                  <a:lnTo>
                    <a:pt x="23" y="24"/>
                  </a:lnTo>
                  <a:lnTo>
                    <a:pt x="22" y="25"/>
                  </a:lnTo>
                  <a:lnTo>
                    <a:pt x="21" y="24"/>
                  </a:lnTo>
                  <a:lnTo>
                    <a:pt x="20" y="23"/>
                  </a:lnTo>
                  <a:lnTo>
                    <a:pt x="18" y="21"/>
                  </a:lnTo>
                  <a:lnTo>
                    <a:pt x="15" y="21"/>
                  </a:lnTo>
                  <a:lnTo>
                    <a:pt x="14" y="24"/>
                  </a:lnTo>
                  <a:lnTo>
                    <a:pt x="12" y="25"/>
                  </a:lnTo>
                  <a:lnTo>
                    <a:pt x="10" y="26"/>
                  </a:lnTo>
                  <a:lnTo>
                    <a:pt x="8" y="28"/>
                  </a:lnTo>
                  <a:lnTo>
                    <a:pt x="4" y="28"/>
                  </a:lnTo>
                  <a:lnTo>
                    <a:pt x="2" y="27"/>
                  </a:lnTo>
                  <a:lnTo>
                    <a:pt x="1" y="26"/>
                  </a:lnTo>
                  <a:lnTo>
                    <a:pt x="0" y="25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1" y="14"/>
                  </a:lnTo>
                  <a:lnTo>
                    <a:pt x="2" y="11"/>
                  </a:lnTo>
                  <a:lnTo>
                    <a:pt x="3" y="9"/>
                  </a:lnTo>
                  <a:lnTo>
                    <a:pt x="4" y="11"/>
                  </a:lnTo>
                  <a:lnTo>
                    <a:pt x="6" y="11"/>
                  </a:lnTo>
                  <a:lnTo>
                    <a:pt x="9" y="12"/>
                  </a:lnTo>
                  <a:lnTo>
                    <a:pt x="11" y="12"/>
                  </a:lnTo>
                  <a:lnTo>
                    <a:pt x="13" y="11"/>
                  </a:lnTo>
                  <a:lnTo>
                    <a:pt x="14" y="10"/>
                  </a:lnTo>
                  <a:lnTo>
                    <a:pt x="15" y="9"/>
                  </a:lnTo>
                  <a:lnTo>
                    <a:pt x="17" y="9"/>
                  </a:lnTo>
                  <a:lnTo>
                    <a:pt x="19" y="10"/>
                  </a:lnTo>
                  <a:lnTo>
                    <a:pt x="20" y="11"/>
                  </a:lnTo>
                  <a:lnTo>
                    <a:pt x="22" y="12"/>
                  </a:lnTo>
                  <a:lnTo>
                    <a:pt x="23" y="14"/>
                  </a:lnTo>
                  <a:lnTo>
                    <a:pt x="26" y="15"/>
                  </a:lnTo>
                  <a:lnTo>
                    <a:pt x="28" y="15"/>
                  </a:lnTo>
                  <a:lnTo>
                    <a:pt x="30" y="12"/>
                  </a:lnTo>
                  <a:lnTo>
                    <a:pt x="32" y="10"/>
                  </a:lnTo>
                  <a:lnTo>
                    <a:pt x="34" y="7"/>
                  </a:lnTo>
                  <a:lnTo>
                    <a:pt x="36" y="5"/>
                  </a:lnTo>
                  <a:lnTo>
                    <a:pt x="38" y="2"/>
                  </a:lnTo>
                  <a:lnTo>
                    <a:pt x="40" y="0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41" name="Freeform 38">
              <a:extLst>
                <a:ext uri="{FF2B5EF4-FFF2-40B4-BE49-F238E27FC236}">
                  <a16:creationId xmlns:a16="http://schemas.microsoft.com/office/drawing/2014/main" id="{C1478CE0-3710-4668-8B17-FFF6B451A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9550" y="1530351"/>
              <a:ext cx="22225" cy="26988"/>
            </a:xfrm>
            <a:custGeom>
              <a:avLst/>
              <a:gdLst>
                <a:gd name="T0" fmla="*/ 2147483646 w 14"/>
                <a:gd name="T1" fmla="*/ 0 h 17"/>
                <a:gd name="T2" fmla="*/ 2147483646 w 14"/>
                <a:gd name="T3" fmla="*/ 2147483646 h 17"/>
                <a:gd name="T4" fmla="*/ 2147483646 w 14"/>
                <a:gd name="T5" fmla="*/ 2147483646 h 17"/>
                <a:gd name="T6" fmla="*/ 2147483646 w 14"/>
                <a:gd name="T7" fmla="*/ 2147483646 h 17"/>
                <a:gd name="T8" fmla="*/ 2147483646 w 14"/>
                <a:gd name="T9" fmla="*/ 2147483646 h 17"/>
                <a:gd name="T10" fmla="*/ 2147483646 w 14"/>
                <a:gd name="T11" fmla="*/ 2147483646 h 17"/>
                <a:gd name="T12" fmla="*/ 2147483646 w 14"/>
                <a:gd name="T13" fmla="*/ 2147483646 h 17"/>
                <a:gd name="T14" fmla="*/ 2147483646 w 14"/>
                <a:gd name="T15" fmla="*/ 2147483646 h 17"/>
                <a:gd name="T16" fmla="*/ 2147483646 w 14"/>
                <a:gd name="T17" fmla="*/ 2147483646 h 17"/>
                <a:gd name="T18" fmla="*/ 2147483646 w 14"/>
                <a:gd name="T19" fmla="*/ 2147483646 h 17"/>
                <a:gd name="T20" fmla="*/ 2147483646 w 14"/>
                <a:gd name="T21" fmla="*/ 2147483646 h 17"/>
                <a:gd name="T22" fmla="*/ 2147483646 w 14"/>
                <a:gd name="T23" fmla="*/ 2147483646 h 17"/>
                <a:gd name="T24" fmla="*/ 0 w 14"/>
                <a:gd name="T25" fmla="*/ 2147483646 h 17"/>
                <a:gd name="T26" fmla="*/ 0 w 14"/>
                <a:gd name="T27" fmla="*/ 2147483646 h 17"/>
                <a:gd name="T28" fmla="*/ 0 w 14"/>
                <a:gd name="T29" fmla="*/ 2147483646 h 17"/>
                <a:gd name="T30" fmla="*/ 2147483646 w 14"/>
                <a:gd name="T31" fmla="*/ 2147483646 h 17"/>
                <a:gd name="T32" fmla="*/ 2147483646 w 14"/>
                <a:gd name="T33" fmla="*/ 2147483646 h 17"/>
                <a:gd name="T34" fmla="*/ 2147483646 w 14"/>
                <a:gd name="T35" fmla="*/ 2147483646 h 17"/>
                <a:gd name="T36" fmla="*/ 2147483646 w 14"/>
                <a:gd name="T37" fmla="*/ 2147483646 h 17"/>
                <a:gd name="T38" fmla="*/ 2147483646 w 14"/>
                <a:gd name="T39" fmla="*/ 0 h 17"/>
                <a:gd name="T40" fmla="*/ 2147483646 w 14"/>
                <a:gd name="T41" fmla="*/ 0 h 17"/>
                <a:gd name="T42" fmla="*/ 2147483646 w 14"/>
                <a:gd name="T43" fmla="*/ 0 h 1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4" h="17">
                  <a:moveTo>
                    <a:pt x="10" y="0"/>
                  </a:moveTo>
                  <a:lnTo>
                    <a:pt x="12" y="1"/>
                  </a:lnTo>
                  <a:lnTo>
                    <a:pt x="14" y="1"/>
                  </a:lnTo>
                  <a:lnTo>
                    <a:pt x="13" y="3"/>
                  </a:lnTo>
                  <a:lnTo>
                    <a:pt x="12" y="6"/>
                  </a:lnTo>
                  <a:lnTo>
                    <a:pt x="10" y="10"/>
                  </a:lnTo>
                  <a:lnTo>
                    <a:pt x="9" y="13"/>
                  </a:lnTo>
                  <a:lnTo>
                    <a:pt x="7" y="17"/>
                  </a:lnTo>
                  <a:lnTo>
                    <a:pt x="5" y="17"/>
                  </a:lnTo>
                  <a:lnTo>
                    <a:pt x="4" y="15"/>
                  </a:lnTo>
                  <a:lnTo>
                    <a:pt x="2" y="15"/>
                  </a:lnTo>
                  <a:lnTo>
                    <a:pt x="1" y="14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3"/>
                  </a:lnTo>
                  <a:lnTo>
                    <a:pt x="6" y="2"/>
                  </a:lnTo>
                  <a:lnTo>
                    <a:pt x="7" y="1"/>
                  </a:lnTo>
                  <a:lnTo>
                    <a:pt x="9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42" name="Freeform 39">
              <a:extLst>
                <a:ext uri="{FF2B5EF4-FFF2-40B4-BE49-F238E27FC236}">
                  <a16:creationId xmlns:a16="http://schemas.microsoft.com/office/drawing/2014/main" id="{7F773369-6B4C-4ED0-B5BC-D895E06474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8300" y="1557338"/>
              <a:ext cx="44450" cy="33338"/>
            </a:xfrm>
            <a:custGeom>
              <a:avLst/>
              <a:gdLst>
                <a:gd name="T0" fmla="*/ 2147483646 w 28"/>
                <a:gd name="T1" fmla="*/ 0 h 21"/>
                <a:gd name="T2" fmla="*/ 2147483646 w 28"/>
                <a:gd name="T3" fmla="*/ 0 h 21"/>
                <a:gd name="T4" fmla="*/ 2147483646 w 28"/>
                <a:gd name="T5" fmla="*/ 2147483646 h 21"/>
                <a:gd name="T6" fmla="*/ 2147483646 w 28"/>
                <a:gd name="T7" fmla="*/ 2147483646 h 21"/>
                <a:gd name="T8" fmla="*/ 2147483646 w 28"/>
                <a:gd name="T9" fmla="*/ 2147483646 h 21"/>
                <a:gd name="T10" fmla="*/ 2147483646 w 28"/>
                <a:gd name="T11" fmla="*/ 2147483646 h 21"/>
                <a:gd name="T12" fmla="*/ 2147483646 w 28"/>
                <a:gd name="T13" fmla="*/ 2147483646 h 21"/>
                <a:gd name="T14" fmla="*/ 2147483646 w 28"/>
                <a:gd name="T15" fmla="*/ 2147483646 h 21"/>
                <a:gd name="T16" fmla="*/ 2147483646 w 28"/>
                <a:gd name="T17" fmla="*/ 2147483646 h 21"/>
                <a:gd name="T18" fmla="*/ 2147483646 w 28"/>
                <a:gd name="T19" fmla="*/ 2147483646 h 21"/>
                <a:gd name="T20" fmla="*/ 2147483646 w 28"/>
                <a:gd name="T21" fmla="*/ 2147483646 h 21"/>
                <a:gd name="T22" fmla="*/ 2147483646 w 28"/>
                <a:gd name="T23" fmla="*/ 2147483646 h 21"/>
                <a:gd name="T24" fmla="*/ 2147483646 w 28"/>
                <a:gd name="T25" fmla="*/ 2147483646 h 21"/>
                <a:gd name="T26" fmla="*/ 2147483646 w 28"/>
                <a:gd name="T27" fmla="*/ 2147483646 h 21"/>
                <a:gd name="T28" fmla="*/ 2147483646 w 28"/>
                <a:gd name="T29" fmla="*/ 2147483646 h 21"/>
                <a:gd name="T30" fmla="*/ 0 w 28"/>
                <a:gd name="T31" fmla="*/ 2147483646 h 21"/>
                <a:gd name="T32" fmla="*/ 0 w 28"/>
                <a:gd name="T33" fmla="*/ 2147483646 h 21"/>
                <a:gd name="T34" fmla="*/ 2147483646 w 28"/>
                <a:gd name="T35" fmla="*/ 2147483646 h 21"/>
                <a:gd name="T36" fmla="*/ 2147483646 w 28"/>
                <a:gd name="T37" fmla="*/ 2147483646 h 21"/>
                <a:gd name="T38" fmla="*/ 2147483646 w 28"/>
                <a:gd name="T39" fmla="*/ 2147483646 h 21"/>
                <a:gd name="T40" fmla="*/ 2147483646 w 28"/>
                <a:gd name="T41" fmla="*/ 2147483646 h 21"/>
                <a:gd name="T42" fmla="*/ 2147483646 w 28"/>
                <a:gd name="T43" fmla="*/ 2147483646 h 21"/>
                <a:gd name="T44" fmla="*/ 2147483646 w 28"/>
                <a:gd name="T45" fmla="*/ 0 h 2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8" h="21">
                  <a:moveTo>
                    <a:pt x="20" y="0"/>
                  </a:moveTo>
                  <a:lnTo>
                    <a:pt x="21" y="0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7" y="2"/>
                  </a:lnTo>
                  <a:lnTo>
                    <a:pt x="28" y="3"/>
                  </a:lnTo>
                  <a:lnTo>
                    <a:pt x="28" y="5"/>
                  </a:lnTo>
                  <a:lnTo>
                    <a:pt x="27" y="13"/>
                  </a:lnTo>
                  <a:lnTo>
                    <a:pt x="24" y="18"/>
                  </a:lnTo>
                  <a:lnTo>
                    <a:pt x="18" y="21"/>
                  </a:lnTo>
                  <a:lnTo>
                    <a:pt x="9" y="21"/>
                  </a:lnTo>
                  <a:lnTo>
                    <a:pt x="7" y="21"/>
                  </a:lnTo>
                  <a:lnTo>
                    <a:pt x="5" y="21"/>
                  </a:lnTo>
                  <a:lnTo>
                    <a:pt x="2" y="20"/>
                  </a:lnTo>
                  <a:lnTo>
                    <a:pt x="1" y="18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2" y="9"/>
                  </a:lnTo>
                  <a:lnTo>
                    <a:pt x="7" y="9"/>
                  </a:lnTo>
                  <a:lnTo>
                    <a:pt x="12" y="9"/>
                  </a:lnTo>
                  <a:lnTo>
                    <a:pt x="17" y="9"/>
                  </a:lnTo>
                  <a:lnTo>
                    <a:pt x="19" y="6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43" name="Freeform 40">
              <a:extLst>
                <a:ext uri="{FF2B5EF4-FFF2-40B4-BE49-F238E27FC236}">
                  <a16:creationId xmlns:a16="http://schemas.microsoft.com/office/drawing/2014/main" id="{3F9E74DC-F5DB-4646-A3A2-6C5FFD95E4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1150" y="1554163"/>
              <a:ext cx="46037" cy="46038"/>
            </a:xfrm>
            <a:custGeom>
              <a:avLst/>
              <a:gdLst>
                <a:gd name="T0" fmla="*/ 2147483646 w 29"/>
                <a:gd name="T1" fmla="*/ 0 h 29"/>
                <a:gd name="T2" fmla="*/ 2147483646 w 29"/>
                <a:gd name="T3" fmla="*/ 2147483646 h 29"/>
                <a:gd name="T4" fmla="*/ 2147483646 w 29"/>
                <a:gd name="T5" fmla="*/ 2147483646 h 29"/>
                <a:gd name="T6" fmla="*/ 2147483646 w 29"/>
                <a:gd name="T7" fmla="*/ 2147483646 h 29"/>
                <a:gd name="T8" fmla="*/ 2147483646 w 29"/>
                <a:gd name="T9" fmla="*/ 2147483646 h 29"/>
                <a:gd name="T10" fmla="*/ 2147483646 w 29"/>
                <a:gd name="T11" fmla="*/ 2147483646 h 29"/>
                <a:gd name="T12" fmla="*/ 2147483646 w 29"/>
                <a:gd name="T13" fmla="*/ 2147483646 h 29"/>
                <a:gd name="T14" fmla="*/ 2147483646 w 29"/>
                <a:gd name="T15" fmla="*/ 2147483646 h 29"/>
                <a:gd name="T16" fmla="*/ 2147483646 w 29"/>
                <a:gd name="T17" fmla="*/ 2147483646 h 29"/>
                <a:gd name="T18" fmla="*/ 2147483646 w 29"/>
                <a:gd name="T19" fmla="*/ 2147483646 h 29"/>
                <a:gd name="T20" fmla="*/ 2147483646 w 29"/>
                <a:gd name="T21" fmla="*/ 2147483646 h 29"/>
                <a:gd name="T22" fmla="*/ 2147483646 w 29"/>
                <a:gd name="T23" fmla="*/ 2147483646 h 29"/>
                <a:gd name="T24" fmla="*/ 2147483646 w 29"/>
                <a:gd name="T25" fmla="*/ 2147483646 h 29"/>
                <a:gd name="T26" fmla="*/ 2147483646 w 29"/>
                <a:gd name="T27" fmla="*/ 2147483646 h 29"/>
                <a:gd name="T28" fmla="*/ 2147483646 w 29"/>
                <a:gd name="T29" fmla="*/ 2147483646 h 29"/>
                <a:gd name="T30" fmla="*/ 2147483646 w 29"/>
                <a:gd name="T31" fmla="*/ 2147483646 h 29"/>
                <a:gd name="T32" fmla="*/ 2147483646 w 29"/>
                <a:gd name="T33" fmla="*/ 2147483646 h 29"/>
                <a:gd name="T34" fmla="*/ 2147483646 w 29"/>
                <a:gd name="T35" fmla="*/ 2147483646 h 29"/>
                <a:gd name="T36" fmla="*/ 2147483646 w 29"/>
                <a:gd name="T37" fmla="*/ 2147483646 h 29"/>
                <a:gd name="T38" fmla="*/ 0 w 29"/>
                <a:gd name="T39" fmla="*/ 2147483646 h 29"/>
                <a:gd name="T40" fmla="*/ 0 w 29"/>
                <a:gd name="T41" fmla="*/ 2147483646 h 29"/>
                <a:gd name="T42" fmla="*/ 0 w 29"/>
                <a:gd name="T43" fmla="*/ 2147483646 h 29"/>
                <a:gd name="T44" fmla="*/ 2147483646 w 29"/>
                <a:gd name="T45" fmla="*/ 2147483646 h 29"/>
                <a:gd name="T46" fmla="*/ 2147483646 w 29"/>
                <a:gd name="T47" fmla="*/ 2147483646 h 29"/>
                <a:gd name="T48" fmla="*/ 2147483646 w 29"/>
                <a:gd name="T49" fmla="*/ 2147483646 h 29"/>
                <a:gd name="T50" fmla="*/ 2147483646 w 29"/>
                <a:gd name="T51" fmla="*/ 2147483646 h 29"/>
                <a:gd name="T52" fmla="*/ 2147483646 w 29"/>
                <a:gd name="T53" fmla="*/ 2147483646 h 29"/>
                <a:gd name="T54" fmla="*/ 2147483646 w 29"/>
                <a:gd name="T55" fmla="*/ 0 h 2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9" h="29">
                  <a:moveTo>
                    <a:pt x="10" y="0"/>
                  </a:moveTo>
                  <a:lnTo>
                    <a:pt x="11" y="2"/>
                  </a:lnTo>
                  <a:lnTo>
                    <a:pt x="12" y="3"/>
                  </a:lnTo>
                  <a:lnTo>
                    <a:pt x="15" y="3"/>
                  </a:lnTo>
                  <a:lnTo>
                    <a:pt x="16" y="4"/>
                  </a:lnTo>
                  <a:lnTo>
                    <a:pt x="17" y="6"/>
                  </a:lnTo>
                  <a:lnTo>
                    <a:pt x="18" y="7"/>
                  </a:lnTo>
                  <a:lnTo>
                    <a:pt x="20" y="7"/>
                  </a:lnTo>
                  <a:lnTo>
                    <a:pt x="22" y="7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9" y="7"/>
                  </a:lnTo>
                  <a:lnTo>
                    <a:pt x="29" y="17"/>
                  </a:lnTo>
                  <a:lnTo>
                    <a:pt x="27" y="24"/>
                  </a:lnTo>
                  <a:lnTo>
                    <a:pt x="21" y="28"/>
                  </a:lnTo>
                  <a:lnTo>
                    <a:pt x="12" y="29"/>
                  </a:lnTo>
                  <a:lnTo>
                    <a:pt x="9" y="28"/>
                  </a:lnTo>
                  <a:lnTo>
                    <a:pt x="4" y="26"/>
                  </a:lnTo>
                  <a:lnTo>
                    <a:pt x="2" y="24"/>
                  </a:lnTo>
                  <a:lnTo>
                    <a:pt x="0" y="21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" y="13"/>
                  </a:lnTo>
                  <a:lnTo>
                    <a:pt x="2" y="10"/>
                  </a:lnTo>
                  <a:lnTo>
                    <a:pt x="4" y="6"/>
                  </a:lnTo>
                  <a:lnTo>
                    <a:pt x="7" y="3"/>
                  </a:lnTo>
                  <a:lnTo>
                    <a:pt x="8" y="2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44" name="Freeform 41">
              <a:extLst>
                <a:ext uri="{FF2B5EF4-FFF2-40B4-BE49-F238E27FC236}">
                  <a16:creationId xmlns:a16="http://schemas.microsoft.com/office/drawing/2014/main" id="{F634867D-A240-4268-9A98-AEADD46255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6700" y="1566863"/>
              <a:ext cx="34925" cy="33338"/>
            </a:xfrm>
            <a:custGeom>
              <a:avLst/>
              <a:gdLst>
                <a:gd name="T0" fmla="*/ 2147483646 w 22"/>
                <a:gd name="T1" fmla="*/ 0 h 21"/>
                <a:gd name="T2" fmla="*/ 2147483646 w 22"/>
                <a:gd name="T3" fmla="*/ 2147483646 h 21"/>
                <a:gd name="T4" fmla="*/ 2147483646 w 22"/>
                <a:gd name="T5" fmla="*/ 2147483646 h 21"/>
                <a:gd name="T6" fmla="*/ 2147483646 w 22"/>
                <a:gd name="T7" fmla="*/ 2147483646 h 21"/>
                <a:gd name="T8" fmla="*/ 2147483646 w 22"/>
                <a:gd name="T9" fmla="*/ 2147483646 h 21"/>
                <a:gd name="T10" fmla="*/ 2147483646 w 22"/>
                <a:gd name="T11" fmla="*/ 2147483646 h 21"/>
                <a:gd name="T12" fmla="*/ 2147483646 w 22"/>
                <a:gd name="T13" fmla="*/ 2147483646 h 21"/>
                <a:gd name="T14" fmla="*/ 2147483646 w 22"/>
                <a:gd name="T15" fmla="*/ 2147483646 h 21"/>
                <a:gd name="T16" fmla="*/ 2147483646 w 22"/>
                <a:gd name="T17" fmla="*/ 2147483646 h 21"/>
                <a:gd name="T18" fmla="*/ 2147483646 w 22"/>
                <a:gd name="T19" fmla="*/ 2147483646 h 21"/>
                <a:gd name="T20" fmla="*/ 2147483646 w 22"/>
                <a:gd name="T21" fmla="*/ 2147483646 h 21"/>
                <a:gd name="T22" fmla="*/ 2147483646 w 22"/>
                <a:gd name="T23" fmla="*/ 2147483646 h 21"/>
                <a:gd name="T24" fmla="*/ 2147483646 w 22"/>
                <a:gd name="T25" fmla="*/ 2147483646 h 21"/>
                <a:gd name="T26" fmla="*/ 2147483646 w 22"/>
                <a:gd name="T27" fmla="*/ 2147483646 h 21"/>
                <a:gd name="T28" fmla="*/ 2147483646 w 22"/>
                <a:gd name="T29" fmla="*/ 2147483646 h 21"/>
                <a:gd name="T30" fmla="*/ 2147483646 w 22"/>
                <a:gd name="T31" fmla="*/ 2147483646 h 21"/>
                <a:gd name="T32" fmla="*/ 2147483646 w 22"/>
                <a:gd name="T33" fmla="*/ 2147483646 h 21"/>
                <a:gd name="T34" fmla="*/ 2147483646 w 22"/>
                <a:gd name="T35" fmla="*/ 2147483646 h 21"/>
                <a:gd name="T36" fmla="*/ 2147483646 w 22"/>
                <a:gd name="T37" fmla="*/ 2147483646 h 21"/>
                <a:gd name="T38" fmla="*/ 2147483646 w 22"/>
                <a:gd name="T39" fmla="*/ 2147483646 h 21"/>
                <a:gd name="T40" fmla="*/ 2147483646 w 22"/>
                <a:gd name="T41" fmla="*/ 2147483646 h 21"/>
                <a:gd name="T42" fmla="*/ 0 w 22"/>
                <a:gd name="T43" fmla="*/ 2147483646 h 21"/>
                <a:gd name="T44" fmla="*/ 0 w 22"/>
                <a:gd name="T45" fmla="*/ 2147483646 h 21"/>
                <a:gd name="T46" fmla="*/ 2147483646 w 22"/>
                <a:gd name="T47" fmla="*/ 2147483646 h 21"/>
                <a:gd name="T48" fmla="*/ 2147483646 w 22"/>
                <a:gd name="T49" fmla="*/ 2147483646 h 21"/>
                <a:gd name="T50" fmla="*/ 2147483646 w 22"/>
                <a:gd name="T51" fmla="*/ 2147483646 h 21"/>
                <a:gd name="T52" fmla="*/ 2147483646 w 22"/>
                <a:gd name="T53" fmla="*/ 2147483646 h 21"/>
                <a:gd name="T54" fmla="*/ 2147483646 w 22"/>
                <a:gd name="T55" fmla="*/ 2147483646 h 21"/>
                <a:gd name="T56" fmla="*/ 2147483646 w 22"/>
                <a:gd name="T57" fmla="*/ 2147483646 h 21"/>
                <a:gd name="T58" fmla="*/ 2147483646 w 22"/>
                <a:gd name="T59" fmla="*/ 0 h 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2" h="21">
                  <a:moveTo>
                    <a:pt x="14" y="0"/>
                  </a:moveTo>
                  <a:lnTo>
                    <a:pt x="15" y="2"/>
                  </a:lnTo>
                  <a:lnTo>
                    <a:pt x="17" y="3"/>
                  </a:lnTo>
                  <a:lnTo>
                    <a:pt x="18" y="4"/>
                  </a:lnTo>
                  <a:lnTo>
                    <a:pt x="18" y="5"/>
                  </a:lnTo>
                  <a:lnTo>
                    <a:pt x="19" y="5"/>
                  </a:lnTo>
                  <a:lnTo>
                    <a:pt x="20" y="5"/>
                  </a:lnTo>
                  <a:lnTo>
                    <a:pt x="22" y="5"/>
                  </a:lnTo>
                  <a:lnTo>
                    <a:pt x="21" y="8"/>
                  </a:lnTo>
                  <a:lnTo>
                    <a:pt x="21" y="12"/>
                  </a:lnTo>
                  <a:lnTo>
                    <a:pt x="21" y="13"/>
                  </a:lnTo>
                  <a:lnTo>
                    <a:pt x="20" y="14"/>
                  </a:lnTo>
                  <a:lnTo>
                    <a:pt x="19" y="15"/>
                  </a:lnTo>
                  <a:lnTo>
                    <a:pt x="15" y="15"/>
                  </a:lnTo>
                  <a:lnTo>
                    <a:pt x="13" y="16"/>
                  </a:lnTo>
                  <a:lnTo>
                    <a:pt x="11" y="18"/>
                  </a:lnTo>
                  <a:lnTo>
                    <a:pt x="9" y="20"/>
                  </a:lnTo>
                  <a:lnTo>
                    <a:pt x="6" y="21"/>
                  </a:lnTo>
                  <a:lnTo>
                    <a:pt x="3" y="21"/>
                  </a:lnTo>
                  <a:lnTo>
                    <a:pt x="2" y="21"/>
                  </a:lnTo>
                  <a:lnTo>
                    <a:pt x="1" y="18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" y="13"/>
                  </a:lnTo>
                  <a:lnTo>
                    <a:pt x="2" y="11"/>
                  </a:lnTo>
                  <a:lnTo>
                    <a:pt x="4" y="7"/>
                  </a:lnTo>
                  <a:lnTo>
                    <a:pt x="6" y="5"/>
                  </a:lnTo>
                  <a:lnTo>
                    <a:pt x="9" y="3"/>
                  </a:lnTo>
                  <a:lnTo>
                    <a:pt x="12" y="2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45" name="Freeform 42">
              <a:extLst>
                <a:ext uri="{FF2B5EF4-FFF2-40B4-BE49-F238E27FC236}">
                  <a16:creationId xmlns:a16="http://schemas.microsoft.com/office/drawing/2014/main" id="{82A5C7A0-558E-4FB1-8D73-C7571E5E7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4475" y="1565276"/>
              <a:ext cx="28575" cy="25400"/>
            </a:xfrm>
            <a:custGeom>
              <a:avLst/>
              <a:gdLst>
                <a:gd name="T0" fmla="*/ 2147483646 w 18"/>
                <a:gd name="T1" fmla="*/ 0 h 16"/>
                <a:gd name="T2" fmla="*/ 2147483646 w 18"/>
                <a:gd name="T3" fmla="*/ 2147483646 h 16"/>
                <a:gd name="T4" fmla="*/ 2147483646 w 18"/>
                <a:gd name="T5" fmla="*/ 2147483646 h 16"/>
                <a:gd name="T6" fmla="*/ 2147483646 w 18"/>
                <a:gd name="T7" fmla="*/ 2147483646 h 16"/>
                <a:gd name="T8" fmla="*/ 2147483646 w 18"/>
                <a:gd name="T9" fmla="*/ 2147483646 h 16"/>
                <a:gd name="T10" fmla="*/ 2147483646 w 18"/>
                <a:gd name="T11" fmla="*/ 2147483646 h 16"/>
                <a:gd name="T12" fmla="*/ 2147483646 w 18"/>
                <a:gd name="T13" fmla="*/ 2147483646 h 16"/>
                <a:gd name="T14" fmla="*/ 2147483646 w 18"/>
                <a:gd name="T15" fmla="*/ 2147483646 h 16"/>
                <a:gd name="T16" fmla="*/ 2147483646 w 18"/>
                <a:gd name="T17" fmla="*/ 2147483646 h 16"/>
                <a:gd name="T18" fmla="*/ 2147483646 w 18"/>
                <a:gd name="T19" fmla="*/ 2147483646 h 16"/>
                <a:gd name="T20" fmla="*/ 2147483646 w 18"/>
                <a:gd name="T21" fmla="*/ 2147483646 h 16"/>
                <a:gd name="T22" fmla="*/ 2147483646 w 18"/>
                <a:gd name="T23" fmla="*/ 2147483646 h 16"/>
                <a:gd name="T24" fmla="*/ 2147483646 w 18"/>
                <a:gd name="T25" fmla="*/ 2147483646 h 16"/>
                <a:gd name="T26" fmla="*/ 2147483646 w 18"/>
                <a:gd name="T27" fmla="*/ 2147483646 h 16"/>
                <a:gd name="T28" fmla="*/ 2147483646 w 18"/>
                <a:gd name="T29" fmla="*/ 2147483646 h 16"/>
                <a:gd name="T30" fmla="*/ 2147483646 w 18"/>
                <a:gd name="T31" fmla="*/ 2147483646 h 16"/>
                <a:gd name="T32" fmla="*/ 0 w 18"/>
                <a:gd name="T33" fmla="*/ 2147483646 h 16"/>
                <a:gd name="T34" fmla="*/ 2147483646 w 18"/>
                <a:gd name="T35" fmla="*/ 2147483646 h 16"/>
                <a:gd name="T36" fmla="*/ 2147483646 w 18"/>
                <a:gd name="T37" fmla="*/ 2147483646 h 16"/>
                <a:gd name="T38" fmla="*/ 2147483646 w 18"/>
                <a:gd name="T39" fmla="*/ 2147483646 h 16"/>
                <a:gd name="T40" fmla="*/ 2147483646 w 18"/>
                <a:gd name="T41" fmla="*/ 2147483646 h 16"/>
                <a:gd name="T42" fmla="*/ 2147483646 w 18"/>
                <a:gd name="T43" fmla="*/ 2147483646 h 16"/>
                <a:gd name="T44" fmla="*/ 2147483646 w 18"/>
                <a:gd name="T45" fmla="*/ 0 h 1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8" h="16">
                  <a:moveTo>
                    <a:pt x="14" y="0"/>
                  </a:moveTo>
                  <a:lnTo>
                    <a:pt x="16" y="1"/>
                  </a:lnTo>
                  <a:lnTo>
                    <a:pt x="18" y="1"/>
                  </a:lnTo>
                  <a:lnTo>
                    <a:pt x="18" y="3"/>
                  </a:lnTo>
                  <a:lnTo>
                    <a:pt x="18" y="4"/>
                  </a:lnTo>
                  <a:lnTo>
                    <a:pt x="17" y="6"/>
                  </a:lnTo>
                  <a:lnTo>
                    <a:pt x="15" y="8"/>
                  </a:lnTo>
                  <a:lnTo>
                    <a:pt x="13" y="10"/>
                  </a:lnTo>
                  <a:lnTo>
                    <a:pt x="10" y="12"/>
                  </a:lnTo>
                  <a:lnTo>
                    <a:pt x="8" y="14"/>
                  </a:lnTo>
                  <a:lnTo>
                    <a:pt x="6" y="15"/>
                  </a:lnTo>
                  <a:lnTo>
                    <a:pt x="5" y="16"/>
                  </a:lnTo>
                  <a:lnTo>
                    <a:pt x="4" y="16"/>
                  </a:lnTo>
                  <a:lnTo>
                    <a:pt x="2" y="16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0" y="12"/>
                  </a:lnTo>
                  <a:lnTo>
                    <a:pt x="1" y="9"/>
                  </a:lnTo>
                  <a:lnTo>
                    <a:pt x="2" y="7"/>
                  </a:lnTo>
                  <a:lnTo>
                    <a:pt x="6" y="5"/>
                  </a:lnTo>
                  <a:lnTo>
                    <a:pt x="8" y="3"/>
                  </a:lnTo>
                  <a:lnTo>
                    <a:pt x="11" y="1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46" name="Freeform 43">
              <a:extLst>
                <a:ext uri="{FF2B5EF4-FFF2-40B4-BE49-F238E27FC236}">
                  <a16:creationId xmlns:a16="http://schemas.microsoft.com/office/drawing/2014/main" id="{36513998-21B4-4198-A01F-E5A736CF5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4163" y="1614488"/>
              <a:ext cx="14287" cy="14288"/>
            </a:xfrm>
            <a:custGeom>
              <a:avLst/>
              <a:gdLst>
                <a:gd name="T0" fmla="*/ 2147483646 w 9"/>
                <a:gd name="T1" fmla="*/ 0 h 9"/>
                <a:gd name="T2" fmla="*/ 2147483646 w 9"/>
                <a:gd name="T3" fmla="*/ 0 h 9"/>
                <a:gd name="T4" fmla="*/ 2147483646 w 9"/>
                <a:gd name="T5" fmla="*/ 2147483646 h 9"/>
                <a:gd name="T6" fmla="*/ 2147483646 w 9"/>
                <a:gd name="T7" fmla="*/ 2147483646 h 9"/>
                <a:gd name="T8" fmla="*/ 2147483646 w 9"/>
                <a:gd name="T9" fmla="*/ 2147483646 h 9"/>
                <a:gd name="T10" fmla="*/ 2147483646 w 9"/>
                <a:gd name="T11" fmla="*/ 2147483646 h 9"/>
                <a:gd name="T12" fmla="*/ 2147483646 w 9"/>
                <a:gd name="T13" fmla="*/ 2147483646 h 9"/>
                <a:gd name="T14" fmla="*/ 2147483646 w 9"/>
                <a:gd name="T15" fmla="*/ 2147483646 h 9"/>
                <a:gd name="T16" fmla="*/ 2147483646 w 9"/>
                <a:gd name="T17" fmla="*/ 2147483646 h 9"/>
                <a:gd name="T18" fmla="*/ 2147483646 w 9"/>
                <a:gd name="T19" fmla="*/ 2147483646 h 9"/>
                <a:gd name="T20" fmla="*/ 2147483646 w 9"/>
                <a:gd name="T21" fmla="*/ 2147483646 h 9"/>
                <a:gd name="T22" fmla="*/ 0 w 9"/>
                <a:gd name="T23" fmla="*/ 2147483646 h 9"/>
                <a:gd name="T24" fmla="*/ 0 w 9"/>
                <a:gd name="T25" fmla="*/ 2147483646 h 9"/>
                <a:gd name="T26" fmla="*/ 0 w 9"/>
                <a:gd name="T27" fmla="*/ 2147483646 h 9"/>
                <a:gd name="T28" fmla="*/ 2147483646 w 9"/>
                <a:gd name="T29" fmla="*/ 0 h 9"/>
                <a:gd name="T30" fmla="*/ 2147483646 w 9"/>
                <a:gd name="T31" fmla="*/ 0 h 9"/>
                <a:gd name="T32" fmla="*/ 2147483646 w 9"/>
                <a:gd name="T33" fmla="*/ 0 h 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lnTo>
                    <a:pt x="7" y="0"/>
                  </a:lnTo>
                  <a:lnTo>
                    <a:pt x="7" y="1"/>
                  </a:lnTo>
                  <a:lnTo>
                    <a:pt x="8" y="2"/>
                  </a:lnTo>
                  <a:lnTo>
                    <a:pt x="9" y="4"/>
                  </a:lnTo>
                  <a:lnTo>
                    <a:pt x="8" y="5"/>
                  </a:lnTo>
                  <a:lnTo>
                    <a:pt x="7" y="8"/>
                  </a:lnTo>
                  <a:lnTo>
                    <a:pt x="6" y="8"/>
                  </a:lnTo>
                  <a:lnTo>
                    <a:pt x="3" y="9"/>
                  </a:lnTo>
                  <a:lnTo>
                    <a:pt x="2" y="8"/>
                  </a:lnTo>
                  <a:lnTo>
                    <a:pt x="1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47" name="Freeform 44">
              <a:extLst>
                <a:ext uri="{FF2B5EF4-FFF2-40B4-BE49-F238E27FC236}">
                  <a16:creationId xmlns:a16="http://schemas.microsoft.com/office/drawing/2014/main" id="{B791E7A9-74EA-4CEB-9F68-B6DDDD12BC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050" y="1493838"/>
              <a:ext cx="30162" cy="52388"/>
            </a:xfrm>
            <a:custGeom>
              <a:avLst/>
              <a:gdLst>
                <a:gd name="T0" fmla="*/ 2147483646 w 19"/>
                <a:gd name="T1" fmla="*/ 0 h 33"/>
                <a:gd name="T2" fmla="*/ 2147483646 w 19"/>
                <a:gd name="T3" fmla="*/ 0 h 33"/>
                <a:gd name="T4" fmla="*/ 2147483646 w 19"/>
                <a:gd name="T5" fmla="*/ 2147483646 h 33"/>
                <a:gd name="T6" fmla="*/ 2147483646 w 19"/>
                <a:gd name="T7" fmla="*/ 2147483646 h 33"/>
                <a:gd name="T8" fmla="*/ 2147483646 w 19"/>
                <a:gd name="T9" fmla="*/ 2147483646 h 33"/>
                <a:gd name="T10" fmla="*/ 2147483646 w 19"/>
                <a:gd name="T11" fmla="*/ 2147483646 h 33"/>
                <a:gd name="T12" fmla="*/ 2147483646 w 19"/>
                <a:gd name="T13" fmla="*/ 2147483646 h 33"/>
                <a:gd name="T14" fmla="*/ 2147483646 w 19"/>
                <a:gd name="T15" fmla="*/ 2147483646 h 33"/>
                <a:gd name="T16" fmla="*/ 2147483646 w 19"/>
                <a:gd name="T17" fmla="*/ 2147483646 h 33"/>
                <a:gd name="T18" fmla="*/ 2147483646 w 19"/>
                <a:gd name="T19" fmla="*/ 2147483646 h 33"/>
                <a:gd name="T20" fmla="*/ 2147483646 w 19"/>
                <a:gd name="T21" fmla="*/ 2147483646 h 33"/>
                <a:gd name="T22" fmla="*/ 2147483646 w 19"/>
                <a:gd name="T23" fmla="*/ 2147483646 h 33"/>
                <a:gd name="T24" fmla="*/ 2147483646 w 19"/>
                <a:gd name="T25" fmla="*/ 2147483646 h 33"/>
                <a:gd name="T26" fmla="*/ 2147483646 w 19"/>
                <a:gd name="T27" fmla="*/ 2147483646 h 33"/>
                <a:gd name="T28" fmla="*/ 2147483646 w 19"/>
                <a:gd name="T29" fmla="*/ 2147483646 h 33"/>
                <a:gd name="T30" fmla="*/ 2147483646 w 19"/>
                <a:gd name="T31" fmla="*/ 2147483646 h 33"/>
                <a:gd name="T32" fmla="*/ 2147483646 w 19"/>
                <a:gd name="T33" fmla="*/ 2147483646 h 33"/>
                <a:gd name="T34" fmla="*/ 2147483646 w 19"/>
                <a:gd name="T35" fmla="*/ 2147483646 h 33"/>
                <a:gd name="T36" fmla="*/ 2147483646 w 19"/>
                <a:gd name="T37" fmla="*/ 2147483646 h 33"/>
                <a:gd name="T38" fmla="*/ 2147483646 w 19"/>
                <a:gd name="T39" fmla="*/ 2147483646 h 33"/>
                <a:gd name="T40" fmla="*/ 2147483646 w 19"/>
                <a:gd name="T41" fmla="*/ 2147483646 h 33"/>
                <a:gd name="T42" fmla="*/ 2147483646 w 19"/>
                <a:gd name="T43" fmla="*/ 2147483646 h 33"/>
                <a:gd name="T44" fmla="*/ 2147483646 w 19"/>
                <a:gd name="T45" fmla="*/ 2147483646 h 33"/>
                <a:gd name="T46" fmla="*/ 2147483646 w 19"/>
                <a:gd name="T47" fmla="*/ 2147483646 h 33"/>
                <a:gd name="T48" fmla="*/ 2147483646 w 19"/>
                <a:gd name="T49" fmla="*/ 2147483646 h 33"/>
                <a:gd name="T50" fmla="*/ 2147483646 w 19"/>
                <a:gd name="T51" fmla="*/ 2147483646 h 33"/>
                <a:gd name="T52" fmla="*/ 2147483646 w 19"/>
                <a:gd name="T53" fmla="*/ 2147483646 h 33"/>
                <a:gd name="T54" fmla="*/ 2147483646 w 19"/>
                <a:gd name="T55" fmla="*/ 2147483646 h 33"/>
                <a:gd name="T56" fmla="*/ 2147483646 w 19"/>
                <a:gd name="T57" fmla="*/ 2147483646 h 33"/>
                <a:gd name="T58" fmla="*/ 2147483646 w 19"/>
                <a:gd name="T59" fmla="*/ 2147483646 h 33"/>
                <a:gd name="T60" fmla="*/ 2147483646 w 19"/>
                <a:gd name="T61" fmla="*/ 2147483646 h 33"/>
                <a:gd name="T62" fmla="*/ 0 w 19"/>
                <a:gd name="T63" fmla="*/ 2147483646 h 33"/>
                <a:gd name="T64" fmla="*/ 0 w 19"/>
                <a:gd name="T65" fmla="*/ 2147483646 h 33"/>
                <a:gd name="T66" fmla="*/ 0 w 19"/>
                <a:gd name="T67" fmla="*/ 2147483646 h 33"/>
                <a:gd name="T68" fmla="*/ 0 w 19"/>
                <a:gd name="T69" fmla="*/ 2147483646 h 33"/>
                <a:gd name="T70" fmla="*/ 0 w 19"/>
                <a:gd name="T71" fmla="*/ 0 h 33"/>
                <a:gd name="T72" fmla="*/ 2147483646 w 19"/>
                <a:gd name="T73" fmla="*/ 0 h 3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9" h="33">
                  <a:moveTo>
                    <a:pt x="1" y="0"/>
                  </a:moveTo>
                  <a:lnTo>
                    <a:pt x="4" y="0"/>
                  </a:lnTo>
                  <a:lnTo>
                    <a:pt x="5" y="1"/>
                  </a:lnTo>
                  <a:lnTo>
                    <a:pt x="6" y="3"/>
                  </a:lnTo>
                  <a:lnTo>
                    <a:pt x="7" y="5"/>
                  </a:lnTo>
                  <a:lnTo>
                    <a:pt x="8" y="7"/>
                  </a:lnTo>
                  <a:lnTo>
                    <a:pt x="9" y="8"/>
                  </a:lnTo>
                  <a:lnTo>
                    <a:pt x="11" y="9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8" y="11"/>
                  </a:lnTo>
                  <a:lnTo>
                    <a:pt x="19" y="13"/>
                  </a:lnTo>
                  <a:lnTo>
                    <a:pt x="19" y="14"/>
                  </a:lnTo>
                  <a:lnTo>
                    <a:pt x="19" y="16"/>
                  </a:lnTo>
                  <a:lnTo>
                    <a:pt x="18" y="17"/>
                  </a:lnTo>
                  <a:lnTo>
                    <a:pt x="18" y="19"/>
                  </a:lnTo>
                  <a:lnTo>
                    <a:pt x="18" y="20"/>
                  </a:lnTo>
                  <a:lnTo>
                    <a:pt x="19" y="22"/>
                  </a:lnTo>
                  <a:lnTo>
                    <a:pt x="19" y="24"/>
                  </a:lnTo>
                  <a:lnTo>
                    <a:pt x="19" y="25"/>
                  </a:lnTo>
                  <a:lnTo>
                    <a:pt x="19" y="27"/>
                  </a:lnTo>
                  <a:lnTo>
                    <a:pt x="18" y="28"/>
                  </a:lnTo>
                  <a:lnTo>
                    <a:pt x="18" y="29"/>
                  </a:lnTo>
                  <a:lnTo>
                    <a:pt x="17" y="31"/>
                  </a:lnTo>
                  <a:lnTo>
                    <a:pt x="17" y="33"/>
                  </a:lnTo>
                  <a:lnTo>
                    <a:pt x="14" y="32"/>
                  </a:lnTo>
                  <a:lnTo>
                    <a:pt x="13" y="32"/>
                  </a:lnTo>
                  <a:lnTo>
                    <a:pt x="7" y="28"/>
                  </a:lnTo>
                  <a:lnTo>
                    <a:pt x="4" y="20"/>
                  </a:lnTo>
                  <a:lnTo>
                    <a:pt x="1" y="11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48" name="Freeform 45">
              <a:extLst>
                <a:ext uri="{FF2B5EF4-FFF2-40B4-BE49-F238E27FC236}">
                  <a16:creationId xmlns:a16="http://schemas.microsoft.com/office/drawing/2014/main" id="{4F81CAA2-0B96-46E3-A4C2-32AD3E458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8450" y="1476376"/>
              <a:ext cx="41275" cy="26988"/>
            </a:xfrm>
            <a:custGeom>
              <a:avLst/>
              <a:gdLst>
                <a:gd name="T0" fmla="*/ 2147483646 w 26"/>
                <a:gd name="T1" fmla="*/ 0 h 17"/>
                <a:gd name="T2" fmla="*/ 2147483646 w 26"/>
                <a:gd name="T3" fmla="*/ 2147483646 h 17"/>
                <a:gd name="T4" fmla="*/ 2147483646 w 26"/>
                <a:gd name="T5" fmla="*/ 2147483646 h 17"/>
                <a:gd name="T6" fmla="*/ 2147483646 w 26"/>
                <a:gd name="T7" fmla="*/ 2147483646 h 17"/>
                <a:gd name="T8" fmla="*/ 2147483646 w 26"/>
                <a:gd name="T9" fmla="*/ 2147483646 h 17"/>
                <a:gd name="T10" fmla="*/ 2147483646 w 26"/>
                <a:gd name="T11" fmla="*/ 2147483646 h 17"/>
                <a:gd name="T12" fmla="*/ 2147483646 w 26"/>
                <a:gd name="T13" fmla="*/ 2147483646 h 17"/>
                <a:gd name="T14" fmla="*/ 2147483646 w 26"/>
                <a:gd name="T15" fmla="*/ 2147483646 h 17"/>
                <a:gd name="T16" fmla="*/ 2147483646 w 26"/>
                <a:gd name="T17" fmla="*/ 2147483646 h 17"/>
                <a:gd name="T18" fmla="*/ 2147483646 w 26"/>
                <a:gd name="T19" fmla="*/ 2147483646 h 17"/>
                <a:gd name="T20" fmla="*/ 2147483646 w 26"/>
                <a:gd name="T21" fmla="*/ 2147483646 h 17"/>
                <a:gd name="T22" fmla="*/ 2147483646 w 26"/>
                <a:gd name="T23" fmla="*/ 2147483646 h 17"/>
                <a:gd name="T24" fmla="*/ 2147483646 w 26"/>
                <a:gd name="T25" fmla="*/ 2147483646 h 17"/>
                <a:gd name="T26" fmla="*/ 2147483646 w 26"/>
                <a:gd name="T27" fmla="*/ 2147483646 h 17"/>
                <a:gd name="T28" fmla="*/ 2147483646 w 26"/>
                <a:gd name="T29" fmla="*/ 2147483646 h 17"/>
                <a:gd name="T30" fmla="*/ 2147483646 w 26"/>
                <a:gd name="T31" fmla="*/ 2147483646 h 17"/>
                <a:gd name="T32" fmla="*/ 2147483646 w 26"/>
                <a:gd name="T33" fmla="*/ 2147483646 h 17"/>
                <a:gd name="T34" fmla="*/ 2147483646 w 26"/>
                <a:gd name="T35" fmla="*/ 2147483646 h 17"/>
                <a:gd name="T36" fmla="*/ 2147483646 w 26"/>
                <a:gd name="T37" fmla="*/ 2147483646 h 17"/>
                <a:gd name="T38" fmla="*/ 2147483646 w 26"/>
                <a:gd name="T39" fmla="*/ 2147483646 h 17"/>
                <a:gd name="T40" fmla="*/ 0 w 26"/>
                <a:gd name="T41" fmla="*/ 2147483646 h 17"/>
                <a:gd name="T42" fmla="*/ 0 w 26"/>
                <a:gd name="T43" fmla="*/ 2147483646 h 17"/>
                <a:gd name="T44" fmla="*/ 0 w 26"/>
                <a:gd name="T45" fmla="*/ 2147483646 h 17"/>
                <a:gd name="T46" fmla="*/ 2147483646 w 26"/>
                <a:gd name="T47" fmla="*/ 2147483646 h 17"/>
                <a:gd name="T48" fmla="*/ 2147483646 w 26"/>
                <a:gd name="T49" fmla="*/ 2147483646 h 17"/>
                <a:gd name="T50" fmla="*/ 2147483646 w 26"/>
                <a:gd name="T51" fmla="*/ 2147483646 h 17"/>
                <a:gd name="T52" fmla="*/ 2147483646 w 26"/>
                <a:gd name="T53" fmla="*/ 2147483646 h 17"/>
                <a:gd name="T54" fmla="*/ 2147483646 w 26"/>
                <a:gd name="T55" fmla="*/ 2147483646 h 17"/>
                <a:gd name="T56" fmla="*/ 2147483646 w 26"/>
                <a:gd name="T57" fmla="*/ 2147483646 h 17"/>
                <a:gd name="T58" fmla="*/ 2147483646 w 26"/>
                <a:gd name="T59" fmla="*/ 2147483646 h 17"/>
                <a:gd name="T60" fmla="*/ 2147483646 w 26"/>
                <a:gd name="T61" fmla="*/ 0 h 1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6" h="17">
                  <a:moveTo>
                    <a:pt x="21" y="0"/>
                  </a:moveTo>
                  <a:lnTo>
                    <a:pt x="24" y="1"/>
                  </a:lnTo>
                  <a:lnTo>
                    <a:pt x="25" y="2"/>
                  </a:lnTo>
                  <a:lnTo>
                    <a:pt x="26" y="4"/>
                  </a:lnTo>
                  <a:lnTo>
                    <a:pt x="26" y="7"/>
                  </a:lnTo>
                  <a:lnTo>
                    <a:pt x="26" y="9"/>
                  </a:lnTo>
                  <a:lnTo>
                    <a:pt x="25" y="10"/>
                  </a:lnTo>
                  <a:lnTo>
                    <a:pt x="24" y="11"/>
                  </a:lnTo>
                  <a:lnTo>
                    <a:pt x="23" y="11"/>
                  </a:lnTo>
                  <a:lnTo>
                    <a:pt x="15" y="11"/>
                  </a:lnTo>
                  <a:lnTo>
                    <a:pt x="14" y="11"/>
                  </a:lnTo>
                  <a:lnTo>
                    <a:pt x="12" y="12"/>
                  </a:lnTo>
                  <a:lnTo>
                    <a:pt x="12" y="13"/>
                  </a:lnTo>
                  <a:lnTo>
                    <a:pt x="11" y="16"/>
                  </a:lnTo>
                  <a:lnTo>
                    <a:pt x="10" y="17"/>
                  </a:lnTo>
                  <a:lnTo>
                    <a:pt x="8" y="17"/>
                  </a:lnTo>
                  <a:lnTo>
                    <a:pt x="6" y="16"/>
                  </a:lnTo>
                  <a:lnTo>
                    <a:pt x="3" y="14"/>
                  </a:lnTo>
                  <a:lnTo>
                    <a:pt x="1" y="12"/>
                  </a:lnTo>
                  <a:lnTo>
                    <a:pt x="0" y="9"/>
                  </a:lnTo>
                  <a:lnTo>
                    <a:pt x="0" y="5"/>
                  </a:lnTo>
                  <a:lnTo>
                    <a:pt x="0" y="3"/>
                  </a:lnTo>
                  <a:lnTo>
                    <a:pt x="12" y="4"/>
                  </a:lnTo>
                  <a:lnTo>
                    <a:pt x="14" y="5"/>
                  </a:lnTo>
                  <a:lnTo>
                    <a:pt x="16" y="7"/>
                  </a:lnTo>
                  <a:lnTo>
                    <a:pt x="17" y="8"/>
                  </a:lnTo>
                  <a:lnTo>
                    <a:pt x="18" y="4"/>
                  </a:lnTo>
                  <a:lnTo>
                    <a:pt x="19" y="2"/>
                  </a:lnTo>
                  <a:lnTo>
                    <a:pt x="20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49" name="Freeform 46">
              <a:extLst>
                <a:ext uri="{FF2B5EF4-FFF2-40B4-BE49-F238E27FC236}">
                  <a16:creationId xmlns:a16="http://schemas.microsoft.com/office/drawing/2014/main" id="{02C08D9C-4838-4028-AEB6-23099C7C19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4488" y="1538288"/>
              <a:ext cx="23812" cy="14288"/>
            </a:xfrm>
            <a:custGeom>
              <a:avLst/>
              <a:gdLst>
                <a:gd name="T0" fmla="*/ 0 w 15"/>
                <a:gd name="T1" fmla="*/ 0 h 9"/>
                <a:gd name="T2" fmla="*/ 2147483646 w 15"/>
                <a:gd name="T3" fmla="*/ 0 h 9"/>
                <a:gd name="T4" fmla="*/ 2147483646 w 15"/>
                <a:gd name="T5" fmla="*/ 2147483646 h 9"/>
                <a:gd name="T6" fmla="*/ 2147483646 w 15"/>
                <a:gd name="T7" fmla="*/ 2147483646 h 9"/>
                <a:gd name="T8" fmla="*/ 2147483646 w 15"/>
                <a:gd name="T9" fmla="*/ 2147483646 h 9"/>
                <a:gd name="T10" fmla="*/ 2147483646 w 15"/>
                <a:gd name="T11" fmla="*/ 2147483646 h 9"/>
                <a:gd name="T12" fmla="*/ 2147483646 w 15"/>
                <a:gd name="T13" fmla="*/ 2147483646 h 9"/>
                <a:gd name="T14" fmla="*/ 2147483646 w 15"/>
                <a:gd name="T15" fmla="*/ 2147483646 h 9"/>
                <a:gd name="T16" fmla="*/ 2147483646 w 15"/>
                <a:gd name="T17" fmla="*/ 2147483646 h 9"/>
                <a:gd name="T18" fmla="*/ 2147483646 w 15"/>
                <a:gd name="T19" fmla="*/ 2147483646 h 9"/>
                <a:gd name="T20" fmla="*/ 2147483646 w 15"/>
                <a:gd name="T21" fmla="*/ 2147483646 h 9"/>
                <a:gd name="T22" fmla="*/ 2147483646 w 15"/>
                <a:gd name="T23" fmla="*/ 2147483646 h 9"/>
                <a:gd name="T24" fmla="*/ 2147483646 w 15"/>
                <a:gd name="T25" fmla="*/ 2147483646 h 9"/>
                <a:gd name="T26" fmla="*/ 2147483646 w 15"/>
                <a:gd name="T27" fmla="*/ 2147483646 h 9"/>
                <a:gd name="T28" fmla="*/ 0 w 15"/>
                <a:gd name="T29" fmla="*/ 2147483646 h 9"/>
                <a:gd name="T30" fmla="*/ 0 w 15"/>
                <a:gd name="T31" fmla="*/ 2147483646 h 9"/>
                <a:gd name="T32" fmla="*/ 0 w 15"/>
                <a:gd name="T33" fmla="*/ 2147483646 h 9"/>
                <a:gd name="T34" fmla="*/ 0 w 15"/>
                <a:gd name="T35" fmla="*/ 2147483646 h 9"/>
                <a:gd name="T36" fmla="*/ 0 w 15"/>
                <a:gd name="T37" fmla="*/ 0 h 9"/>
                <a:gd name="T38" fmla="*/ 0 w 15"/>
                <a:gd name="T39" fmla="*/ 0 h 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5" h="9">
                  <a:moveTo>
                    <a:pt x="0" y="0"/>
                  </a:moveTo>
                  <a:lnTo>
                    <a:pt x="6" y="0"/>
                  </a:lnTo>
                  <a:lnTo>
                    <a:pt x="10" y="1"/>
                  </a:lnTo>
                  <a:lnTo>
                    <a:pt x="15" y="1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4" y="5"/>
                  </a:lnTo>
                  <a:lnTo>
                    <a:pt x="14" y="7"/>
                  </a:lnTo>
                  <a:lnTo>
                    <a:pt x="13" y="8"/>
                  </a:lnTo>
                  <a:lnTo>
                    <a:pt x="10" y="9"/>
                  </a:lnTo>
                  <a:lnTo>
                    <a:pt x="7" y="9"/>
                  </a:lnTo>
                  <a:lnTo>
                    <a:pt x="5" y="9"/>
                  </a:lnTo>
                  <a:lnTo>
                    <a:pt x="3" y="8"/>
                  </a:lnTo>
                  <a:lnTo>
                    <a:pt x="1" y="6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50" name="Freeform 47">
              <a:extLst>
                <a:ext uri="{FF2B5EF4-FFF2-40B4-BE49-F238E27FC236}">
                  <a16:creationId xmlns:a16="http://schemas.microsoft.com/office/drawing/2014/main" id="{F4E2C692-29C9-4810-8A95-EACECB8B5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4813" y="1495426"/>
              <a:ext cx="14287" cy="22225"/>
            </a:xfrm>
            <a:custGeom>
              <a:avLst/>
              <a:gdLst>
                <a:gd name="T0" fmla="*/ 0 w 9"/>
                <a:gd name="T1" fmla="*/ 0 h 14"/>
                <a:gd name="T2" fmla="*/ 2147483646 w 9"/>
                <a:gd name="T3" fmla="*/ 0 h 14"/>
                <a:gd name="T4" fmla="*/ 2147483646 w 9"/>
                <a:gd name="T5" fmla="*/ 2147483646 h 14"/>
                <a:gd name="T6" fmla="*/ 2147483646 w 9"/>
                <a:gd name="T7" fmla="*/ 2147483646 h 14"/>
                <a:gd name="T8" fmla="*/ 2147483646 w 9"/>
                <a:gd name="T9" fmla="*/ 2147483646 h 14"/>
                <a:gd name="T10" fmla="*/ 2147483646 w 9"/>
                <a:gd name="T11" fmla="*/ 2147483646 h 14"/>
                <a:gd name="T12" fmla="*/ 2147483646 w 9"/>
                <a:gd name="T13" fmla="*/ 2147483646 h 14"/>
                <a:gd name="T14" fmla="*/ 2147483646 w 9"/>
                <a:gd name="T15" fmla="*/ 2147483646 h 14"/>
                <a:gd name="T16" fmla="*/ 2147483646 w 9"/>
                <a:gd name="T17" fmla="*/ 2147483646 h 14"/>
                <a:gd name="T18" fmla="*/ 2147483646 w 9"/>
                <a:gd name="T19" fmla="*/ 2147483646 h 14"/>
                <a:gd name="T20" fmla="*/ 2147483646 w 9"/>
                <a:gd name="T21" fmla="*/ 2147483646 h 14"/>
                <a:gd name="T22" fmla="*/ 0 w 9"/>
                <a:gd name="T23" fmla="*/ 2147483646 h 14"/>
                <a:gd name="T24" fmla="*/ 0 w 9"/>
                <a:gd name="T25" fmla="*/ 2147483646 h 14"/>
                <a:gd name="T26" fmla="*/ 0 w 9"/>
                <a:gd name="T27" fmla="*/ 2147483646 h 14"/>
                <a:gd name="T28" fmla="*/ 0 w 9"/>
                <a:gd name="T29" fmla="*/ 2147483646 h 14"/>
                <a:gd name="T30" fmla="*/ 0 w 9"/>
                <a:gd name="T31" fmla="*/ 0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" h="14">
                  <a:moveTo>
                    <a:pt x="0" y="0"/>
                  </a:moveTo>
                  <a:lnTo>
                    <a:pt x="2" y="0"/>
                  </a:lnTo>
                  <a:lnTo>
                    <a:pt x="9" y="5"/>
                  </a:lnTo>
                  <a:lnTo>
                    <a:pt x="9" y="6"/>
                  </a:lnTo>
                  <a:lnTo>
                    <a:pt x="7" y="8"/>
                  </a:lnTo>
                  <a:lnTo>
                    <a:pt x="7" y="10"/>
                  </a:lnTo>
                  <a:lnTo>
                    <a:pt x="6" y="13"/>
                  </a:lnTo>
                  <a:lnTo>
                    <a:pt x="5" y="14"/>
                  </a:lnTo>
                  <a:lnTo>
                    <a:pt x="3" y="14"/>
                  </a:lnTo>
                  <a:lnTo>
                    <a:pt x="1" y="14"/>
                  </a:lnTo>
                  <a:lnTo>
                    <a:pt x="1" y="13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51" name="Freeform 48">
              <a:extLst>
                <a:ext uri="{FF2B5EF4-FFF2-40B4-BE49-F238E27FC236}">
                  <a16:creationId xmlns:a16="http://schemas.microsoft.com/office/drawing/2014/main" id="{8B492F76-A000-4FBF-B8A6-2C37EE5ECD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5600" y="1462088"/>
              <a:ext cx="17462" cy="12700"/>
            </a:xfrm>
            <a:custGeom>
              <a:avLst/>
              <a:gdLst>
                <a:gd name="T0" fmla="*/ 2147483646 w 11"/>
                <a:gd name="T1" fmla="*/ 0 h 8"/>
                <a:gd name="T2" fmla="*/ 2147483646 w 11"/>
                <a:gd name="T3" fmla="*/ 0 h 8"/>
                <a:gd name="T4" fmla="*/ 2147483646 w 11"/>
                <a:gd name="T5" fmla="*/ 2147483646 h 8"/>
                <a:gd name="T6" fmla="*/ 2147483646 w 11"/>
                <a:gd name="T7" fmla="*/ 2147483646 h 8"/>
                <a:gd name="T8" fmla="*/ 2147483646 w 11"/>
                <a:gd name="T9" fmla="*/ 2147483646 h 8"/>
                <a:gd name="T10" fmla="*/ 2147483646 w 11"/>
                <a:gd name="T11" fmla="*/ 2147483646 h 8"/>
                <a:gd name="T12" fmla="*/ 2147483646 w 11"/>
                <a:gd name="T13" fmla="*/ 2147483646 h 8"/>
                <a:gd name="T14" fmla="*/ 2147483646 w 11"/>
                <a:gd name="T15" fmla="*/ 2147483646 h 8"/>
                <a:gd name="T16" fmla="*/ 2147483646 w 11"/>
                <a:gd name="T17" fmla="*/ 2147483646 h 8"/>
                <a:gd name="T18" fmla="*/ 2147483646 w 11"/>
                <a:gd name="T19" fmla="*/ 2147483646 h 8"/>
                <a:gd name="T20" fmla="*/ 2147483646 w 11"/>
                <a:gd name="T21" fmla="*/ 2147483646 h 8"/>
                <a:gd name="T22" fmla="*/ 2147483646 w 11"/>
                <a:gd name="T23" fmla="*/ 2147483646 h 8"/>
                <a:gd name="T24" fmla="*/ 2147483646 w 11"/>
                <a:gd name="T25" fmla="*/ 2147483646 h 8"/>
                <a:gd name="T26" fmla="*/ 0 w 11"/>
                <a:gd name="T27" fmla="*/ 2147483646 h 8"/>
                <a:gd name="T28" fmla="*/ 0 w 11"/>
                <a:gd name="T29" fmla="*/ 2147483646 h 8"/>
                <a:gd name="T30" fmla="*/ 0 w 11"/>
                <a:gd name="T31" fmla="*/ 2147483646 h 8"/>
                <a:gd name="T32" fmla="*/ 2147483646 w 11"/>
                <a:gd name="T33" fmla="*/ 0 h 8"/>
                <a:gd name="T34" fmla="*/ 2147483646 w 11"/>
                <a:gd name="T35" fmla="*/ 0 h 8"/>
                <a:gd name="T36" fmla="*/ 2147483646 w 11"/>
                <a:gd name="T37" fmla="*/ 0 h 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1" h="8">
                  <a:moveTo>
                    <a:pt x="5" y="0"/>
                  </a:moveTo>
                  <a:lnTo>
                    <a:pt x="7" y="0"/>
                  </a:lnTo>
                  <a:lnTo>
                    <a:pt x="9" y="1"/>
                  </a:lnTo>
                  <a:lnTo>
                    <a:pt x="10" y="2"/>
                  </a:lnTo>
                  <a:lnTo>
                    <a:pt x="10" y="3"/>
                  </a:lnTo>
                  <a:lnTo>
                    <a:pt x="11" y="4"/>
                  </a:lnTo>
                  <a:lnTo>
                    <a:pt x="10" y="7"/>
                  </a:lnTo>
                  <a:lnTo>
                    <a:pt x="9" y="8"/>
                  </a:lnTo>
                  <a:lnTo>
                    <a:pt x="8" y="8"/>
                  </a:lnTo>
                  <a:lnTo>
                    <a:pt x="6" y="8"/>
                  </a:lnTo>
                  <a:lnTo>
                    <a:pt x="5" y="8"/>
                  </a:lnTo>
                  <a:lnTo>
                    <a:pt x="3" y="7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52" name="Freeform 49">
              <a:extLst>
                <a:ext uri="{FF2B5EF4-FFF2-40B4-BE49-F238E27FC236}">
                  <a16:creationId xmlns:a16="http://schemas.microsoft.com/office/drawing/2014/main" id="{FCD4D8B3-B198-420B-B57E-4FCA8E721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6388" y="3228976"/>
              <a:ext cx="41275" cy="30163"/>
            </a:xfrm>
            <a:custGeom>
              <a:avLst/>
              <a:gdLst>
                <a:gd name="T0" fmla="*/ 2147483646 w 26"/>
                <a:gd name="T1" fmla="*/ 0 h 19"/>
                <a:gd name="T2" fmla="*/ 2147483646 w 26"/>
                <a:gd name="T3" fmla="*/ 2147483646 h 19"/>
                <a:gd name="T4" fmla="*/ 2147483646 w 26"/>
                <a:gd name="T5" fmla="*/ 2147483646 h 19"/>
                <a:gd name="T6" fmla="*/ 2147483646 w 26"/>
                <a:gd name="T7" fmla="*/ 2147483646 h 19"/>
                <a:gd name="T8" fmla="*/ 2147483646 w 26"/>
                <a:gd name="T9" fmla="*/ 2147483646 h 19"/>
                <a:gd name="T10" fmla="*/ 2147483646 w 26"/>
                <a:gd name="T11" fmla="*/ 2147483646 h 19"/>
                <a:gd name="T12" fmla="*/ 2147483646 w 26"/>
                <a:gd name="T13" fmla="*/ 2147483646 h 19"/>
                <a:gd name="T14" fmla="*/ 2147483646 w 26"/>
                <a:gd name="T15" fmla="*/ 2147483646 h 19"/>
                <a:gd name="T16" fmla="*/ 2147483646 w 26"/>
                <a:gd name="T17" fmla="*/ 2147483646 h 19"/>
                <a:gd name="T18" fmla="*/ 0 w 26"/>
                <a:gd name="T19" fmla="*/ 2147483646 h 19"/>
                <a:gd name="T20" fmla="*/ 0 w 26"/>
                <a:gd name="T21" fmla="*/ 2147483646 h 19"/>
                <a:gd name="T22" fmla="*/ 2147483646 w 26"/>
                <a:gd name="T23" fmla="*/ 2147483646 h 19"/>
                <a:gd name="T24" fmla="*/ 2147483646 w 26"/>
                <a:gd name="T25" fmla="*/ 2147483646 h 19"/>
                <a:gd name="T26" fmla="*/ 2147483646 w 26"/>
                <a:gd name="T27" fmla="*/ 2147483646 h 19"/>
                <a:gd name="T28" fmla="*/ 2147483646 w 26"/>
                <a:gd name="T29" fmla="*/ 2147483646 h 19"/>
                <a:gd name="T30" fmla="*/ 2147483646 w 26"/>
                <a:gd name="T31" fmla="*/ 0 h 1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6" h="19">
                  <a:moveTo>
                    <a:pt x="12" y="0"/>
                  </a:moveTo>
                  <a:lnTo>
                    <a:pt x="14" y="3"/>
                  </a:lnTo>
                  <a:lnTo>
                    <a:pt x="17" y="7"/>
                  </a:lnTo>
                  <a:lnTo>
                    <a:pt x="20" y="9"/>
                  </a:lnTo>
                  <a:lnTo>
                    <a:pt x="22" y="11"/>
                  </a:lnTo>
                  <a:lnTo>
                    <a:pt x="26" y="15"/>
                  </a:lnTo>
                  <a:lnTo>
                    <a:pt x="20" y="18"/>
                  </a:lnTo>
                  <a:lnTo>
                    <a:pt x="14" y="19"/>
                  </a:lnTo>
                  <a:lnTo>
                    <a:pt x="9" y="17"/>
                  </a:lnTo>
                  <a:lnTo>
                    <a:pt x="0" y="15"/>
                  </a:lnTo>
                  <a:lnTo>
                    <a:pt x="0" y="10"/>
                  </a:lnTo>
                  <a:lnTo>
                    <a:pt x="1" y="7"/>
                  </a:lnTo>
                  <a:lnTo>
                    <a:pt x="2" y="5"/>
                  </a:lnTo>
                  <a:lnTo>
                    <a:pt x="4" y="3"/>
                  </a:lnTo>
                  <a:lnTo>
                    <a:pt x="8" y="2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53" name="Freeform 50">
              <a:extLst>
                <a:ext uri="{FF2B5EF4-FFF2-40B4-BE49-F238E27FC236}">
                  <a16:creationId xmlns:a16="http://schemas.microsoft.com/office/drawing/2014/main" id="{369212D8-82A4-4FBB-981D-B24A70B02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1513" y="2247901"/>
              <a:ext cx="23812" cy="71438"/>
            </a:xfrm>
            <a:custGeom>
              <a:avLst/>
              <a:gdLst>
                <a:gd name="T0" fmla="*/ 2147483646 w 15"/>
                <a:gd name="T1" fmla="*/ 0 h 45"/>
                <a:gd name="T2" fmla="*/ 2147483646 w 15"/>
                <a:gd name="T3" fmla="*/ 2147483646 h 45"/>
                <a:gd name="T4" fmla="*/ 2147483646 w 15"/>
                <a:gd name="T5" fmla="*/ 2147483646 h 45"/>
                <a:gd name="T6" fmla="*/ 2147483646 w 15"/>
                <a:gd name="T7" fmla="*/ 2147483646 h 45"/>
                <a:gd name="T8" fmla="*/ 2147483646 w 15"/>
                <a:gd name="T9" fmla="*/ 2147483646 h 45"/>
                <a:gd name="T10" fmla="*/ 2147483646 w 15"/>
                <a:gd name="T11" fmla="*/ 2147483646 h 45"/>
                <a:gd name="T12" fmla="*/ 2147483646 w 15"/>
                <a:gd name="T13" fmla="*/ 2147483646 h 45"/>
                <a:gd name="T14" fmla="*/ 2147483646 w 15"/>
                <a:gd name="T15" fmla="*/ 2147483646 h 45"/>
                <a:gd name="T16" fmla="*/ 2147483646 w 15"/>
                <a:gd name="T17" fmla="*/ 2147483646 h 45"/>
                <a:gd name="T18" fmla="*/ 2147483646 w 15"/>
                <a:gd name="T19" fmla="*/ 2147483646 h 45"/>
                <a:gd name="T20" fmla="*/ 2147483646 w 15"/>
                <a:gd name="T21" fmla="*/ 2147483646 h 45"/>
                <a:gd name="T22" fmla="*/ 2147483646 w 15"/>
                <a:gd name="T23" fmla="*/ 2147483646 h 45"/>
                <a:gd name="T24" fmla="*/ 2147483646 w 15"/>
                <a:gd name="T25" fmla="*/ 2147483646 h 45"/>
                <a:gd name="T26" fmla="*/ 2147483646 w 15"/>
                <a:gd name="T27" fmla="*/ 2147483646 h 45"/>
                <a:gd name="T28" fmla="*/ 2147483646 w 15"/>
                <a:gd name="T29" fmla="*/ 2147483646 h 45"/>
                <a:gd name="T30" fmla="*/ 2147483646 w 15"/>
                <a:gd name="T31" fmla="*/ 2147483646 h 45"/>
                <a:gd name="T32" fmla="*/ 2147483646 w 15"/>
                <a:gd name="T33" fmla="*/ 2147483646 h 45"/>
                <a:gd name="T34" fmla="*/ 2147483646 w 15"/>
                <a:gd name="T35" fmla="*/ 2147483646 h 45"/>
                <a:gd name="T36" fmla="*/ 2147483646 w 15"/>
                <a:gd name="T37" fmla="*/ 2147483646 h 45"/>
                <a:gd name="T38" fmla="*/ 2147483646 w 15"/>
                <a:gd name="T39" fmla="*/ 2147483646 h 45"/>
                <a:gd name="T40" fmla="*/ 2147483646 w 15"/>
                <a:gd name="T41" fmla="*/ 2147483646 h 45"/>
                <a:gd name="T42" fmla="*/ 0 w 15"/>
                <a:gd name="T43" fmla="*/ 2147483646 h 45"/>
                <a:gd name="T44" fmla="*/ 0 w 15"/>
                <a:gd name="T45" fmla="*/ 2147483646 h 45"/>
                <a:gd name="T46" fmla="*/ 0 w 15"/>
                <a:gd name="T47" fmla="*/ 2147483646 h 45"/>
                <a:gd name="T48" fmla="*/ 2147483646 w 15"/>
                <a:gd name="T49" fmla="*/ 2147483646 h 45"/>
                <a:gd name="T50" fmla="*/ 2147483646 w 15"/>
                <a:gd name="T51" fmla="*/ 2147483646 h 45"/>
                <a:gd name="T52" fmla="*/ 2147483646 w 15"/>
                <a:gd name="T53" fmla="*/ 0 h 45"/>
                <a:gd name="T54" fmla="*/ 2147483646 w 15"/>
                <a:gd name="T55" fmla="*/ 0 h 4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5" h="45">
                  <a:moveTo>
                    <a:pt x="4" y="0"/>
                  </a:moveTo>
                  <a:lnTo>
                    <a:pt x="15" y="6"/>
                  </a:lnTo>
                  <a:lnTo>
                    <a:pt x="13" y="11"/>
                  </a:lnTo>
                  <a:lnTo>
                    <a:pt x="13" y="13"/>
                  </a:lnTo>
                  <a:lnTo>
                    <a:pt x="13" y="16"/>
                  </a:lnTo>
                  <a:lnTo>
                    <a:pt x="13" y="19"/>
                  </a:lnTo>
                  <a:lnTo>
                    <a:pt x="13" y="25"/>
                  </a:lnTo>
                  <a:lnTo>
                    <a:pt x="15" y="33"/>
                  </a:lnTo>
                  <a:lnTo>
                    <a:pt x="15" y="40"/>
                  </a:lnTo>
                  <a:lnTo>
                    <a:pt x="15" y="45"/>
                  </a:lnTo>
                  <a:lnTo>
                    <a:pt x="13" y="45"/>
                  </a:lnTo>
                  <a:lnTo>
                    <a:pt x="12" y="42"/>
                  </a:lnTo>
                  <a:lnTo>
                    <a:pt x="11" y="40"/>
                  </a:lnTo>
                  <a:lnTo>
                    <a:pt x="10" y="37"/>
                  </a:lnTo>
                  <a:lnTo>
                    <a:pt x="9" y="34"/>
                  </a:lnTo>
                  <a:lnTo>
                    <a:pt x="7" y="32"/>
                  </a:lnTo>
                  <a:lnTo>
                    <a:pt x="4" y="30"/>
                  </a:lnTo>
                  <a:lnTo>
                    <a:pt x="3" y="28"/>
                  </a:lnTo>
                  <a:lnTo>
                    <a:pt x="2" y="25"/>
                  </a:lnTo>
                  <a:lnTo>
                    <a:pt x="1" y="11"/>
                  </a:lnTo>
                  <a:lnTo>
                    <a:pt x="1" y="9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4"/>
                  </a:lnTo>
                  <a:lnTo>
                    <a:pt x="2" y="2"/>
                  </a:lnTo>
                  <a:lnTo>
                    <a:pt x="3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54" name="Freeform 51">
              <a:extLst>
                <a:ext uri="{FF2B5EF4-FFF2-40B4-BE49-F238E27FC236}">
                  <a16:creationId xmlns:a16="http://schemas.microsoft.com/office/drawing/2014/main" id="{7197E673-487B-4618-81DD-EBE309C14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9113" y="2986088"/>
              <a:ext cx="406400" cy="493713"/>
            </a:xfrm>
            <a:custGeom>
              <a:avLst/>
              <a:gdLst>
                <a:gd name="T0" fmla="*/ 2147483646 w 256"/>
                <a:gd name="T1" fmla="*/ 2147483646 h 311"/>
                <a:gd name="T2" fmla="*/ 2147483646 w 256"/>
                <a:gd name="T3" fmla="*/ 2147483646 h 311"/>
                <a:gd name="T4" fmla="*/ 2147483646 w 256"/>
                <a:gd name="T5" fmla="*/ 2147483646 h 311"/>
                <a:gd name="T6" fmla="*/ 2147483646 w 256"/>
                <a:gd name="T7" fmla="*/ 2147483646 h 311"/>
                <a:gd name="T8" fmla="*/ 2147483646 w 256"/>
                <a:gd name="T9" fmla="*/ 2147483646 h 311"/>
                <a:gd name="T10" fmla="*/ 2147483646 w 256"/>
                <a:gd name="T11" fmla="*/ 2147483646 h 311"/>
                <a:gd name="T12" fmla="*/ 2147483646 w 256"/>
                <a:gd name="T13" fmla="*/ 2147483646 h 311"/>
                <a:gd name="T14" fmla="*/ 2147483646 w 256"/>
                <a:gd name="T15" fmla="*/ 2147483646 h 311"/>
                <a:gd name="T16" fmla="*/ 2147483646 w 256"/>
                <a:gd name="T17" fmla="*/ 2147483646 h 311"/>
                <a:gd name="T18" fmla="*/ 2147483646 w 256"/>
                <a:gd name="T19" fmla="*/ 2147483646 h 311"/>
                <a:gd name="T20" fmla="*/ 2147483646 w 256"/>
                <a:gd name="T21" fmla="*/ 2147483646 h 311"/>
                <a:gd name="T22" fmla="*/ 2147483646 w 256"/>
                <a:gd name="T23" fmla="*/ 2147483646 h 311"/>
                <a:gd name="T24" fmla="*/ 2147483646 w 256"/>
                <a:gd name="T25" fmla="*/ 2147483646 h 311"/>
                <a:gd name="T26" fmla="*/ 2147483646 w 256"/>
                <a:gd name="T27" fmla="*/ 2147483646 h 311"/>
                <a:gd name="T28" fmla="*/ 2147483646 w 256"/>
                <a:gd name="T29" fmla="*/ 2147483646 h 311"/>
                <a:gd name="T30" fmla="*/ 2147483646 w 256"/>
                <a:gd name="T31" fmla="*/ 2147483646 h 311"/>
                <a:gd name="T32" fmla="*/ 2147483646 w 256"/>
                <a:gd name="T33" fmla="*/ 2147483646 h 311"/>
                <a:gd name="T34" fmla="*/ 2147483646 w 256"/>
                <a:gd name="T35" fmla="*/ 2147483646 h 311"/>
                <a:gd name="T36" fmla="*/ 2147483646 w 256"/>
                <a:gd name="T37" fmla="*/ 2147483646 h 311"/>
                <a:gd name="T38" fmla="*/ 2147483646 w 256"/>
                <a:gd name="T39" fmla="*/ 2147483646 h 311"/>
                <a:gd name="T40" fmla="*/ 2147483646 w 256"/>
                <a:gd name="T41" fmla="*/ 2147483646 h 311"/>
                <a:gd name="T42" fmla="*/ 2147483646 w 256"/>
                <a:gd name="T43" fmla="*/ 2147483646 h 311"/>
                <a:gd name="T44" fmla="*/ 2147483646 w 256"/>
                <a:gd name="T45" fmla="*/ 2147483646 h 311"/>
                <a:gd name="T46" fmla="*/ 2147483646 w 256"/>
                <a:gd name="T47" fmla="*/ 2147483646 h 311"/>
                <a:gd name="T48" fmla="*/ 2147483646 w 256"/>
                <a:gd name="T49" fmla="*/ 2147483646 h 311"/>
                <a:gd name="T50" fmla="*/ 2147483646 w 256"/>
                <a:gd name="T51" fmla="*/ 2147483646 h 311"/>
                <a:gd name="T52" fmla="*/ 2147483646 w 256"/>
                <a:gd name="T53" fmla="*/ 2147483646 h 311"/>
                <a:gd name="T54" fmla="*/ 2147483646 w 256"/>
                <a:gd name="T55" fmla="*/ 2147483646 h 311"/>
                <a:gd name="T56" fmla="*/ 2147483646 w 256"/>
                <a:gd name="T57" fmla="*/ 2147483646 h 311"/>
                <a:gd name="T58" fmla="*/ 2147483646 w 256"/>
                <a:gd name="T59" fmla="*/ 2147483646 h 311"/>
                <a:gd name="T60" fmla="*/ 0 w 256"/>
                <a:gd name="T61" fmla="*/ 2147483646 h 311"/>
                <a:gd name="T62" fmla="*/ 2147483646 w 256"/>
                <a:gd name="T63" fmla="*/ 2147483646 h 311"/>
                <a:gd name="T64" fmla="*/ 2147483646 w 256"/>
                <a:gd name="T65" fmla="*/ 2147483646 h 311"/>
                <a:gd name="T66" fmla="*/ 2147483646 w 256"/>
                <a:gd name="T67" fmla="*/ 2147483646 h 311"/>
                <a:gd name="T68" fmla="*/ 2147483646 w 256"/>
                <a:gd name="T69" fmla="*/ 2147483646 h 311"/>
                <a:gd name="T70" fmla="*/ 2147483646 w 256"/>
                <a:gd name="T71" fmla="*/ 2147483646 h 311"/>
                <a:gd name="T72" fmla="*/ 2147483646 w 256"/>
                <a:gd name="T73" fmla="*/ 2147483646 h 311"/>
                <a:gd name="T74" fmla="*/ 2147483646 w 256"/>
                <a:gd name="T75" fmla="*/ 2147483646 h 311"/>
                <a:gd name="T76" fmla="*/ 2147483646 w 256"/>
                <a:gd name="T77" fmla="*/ 2147483646 h 311"/>
                <a:gd name="T78" fmla="*/ 2147483646 w 256"/>
                <a:gd name="T79" fmla="*/ 2147483646 h 311"/>
                <a:gd name="T80" fmla="*/ 2147483646 w 256"/>
                <a:gd name="T81" fmla="*/ 2147483646 h 311"/>
                <a:gd name="T82" fmla="*/ 2147483646 w 256"/>
                <a:gd name="T83" fmla="*/ 2147483646 h 311"/>
                <a:gd name="T84" fmla="*/ 2147483646 w 256"/>
                <a:gd name="T85" fmla="*/ 2147483646 h 311"/>
                <a:gd name="T86" fmla="*/ 2147483646 w 256"/>
                <a:gd name="T87" fmla="*/ 2147483646 h 311"/>
                <a:gd name="T88" fmla="*/ 2147483646 w 256"/>
                <a:gd name="T89" fmla="*/ 2147483646 h 311"/>
                <a:gd name="T90" fmla="*/ 2147483646 w 256"/>
                <a:gd name="T91" fmla="*/ 2147483646 h 311"/>
                <a:gd name="T92" fmla="*/ 2147483646 w 256"/>
                <a:gd name="T93" fmla="*/ 2147483646 h 311"/>
                <a:gd name="T94" fmla="*/ 2147483646 w 256"/>
                <a:gd name="T95" fmla="*/ 2147483646 h 31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56" h="311">
                  <a:moveTo>
                    <a:pt x="190" y="0"/>
                  </a:moveTo>
                  <a:lnTo>
                    <a:pt x="192" y="2"/>
                  </a:lnTo>
                  <a:lnTo>
                    <a:pt x="193" y="3"/>
                  </a:lnTo>
                  <a:lnTo>
                    <a:pt x="194" y="5"/>
                  </a:lnTo>
                  <a:lnTo>
                    <a:pt x="196" y="6"/>
                  </a:lnTo>
                  <a:lnTo>
                    <a:pt x="196" y="7"/>
                  </a:lnTo>
                  <a:lnTo>
                    <a:pt x="201" y="21"/>
                  </a:lnTo>
                  <a:lnTo>
                    <a:pt x="207" y="30"/>
                  </a:lnTo>
                  <a:lnTo>
                    <a:pt x="215" y="38"/>
                  </a:lnTo>
                  <a:lnTo>
                    <a:pt x="222" y="47"/>
                  </a:lnTo>
                  <a:lnTo>
                    <a:pt x="228" y="58"/>
                  </a:lnTo>
                  <a:lnTo>
                    <a:pt x="231" y="65"/>
                  </a:lnTo>
                  <a:lnTo>
                    <a:pt x="236" y="72"/>
                  </a:lnTo>
                  <a:lnTo>
                    <a:pt x="237" y="80"/>
                  </a:lnTo>
                  <a:lnTo>
                    <a:pt x="236" y="86"/>
                  </a:lnTo>
                  <a:lnTo>
                    <a:pt x="233" y="92"/>
                  </a:lnTo>
                  <a:lnTo>
                    <a:pt x="231" y="99"/>
                  </a:lnTo>
                  <a:lnTo>
                    <a:pt x="231" y="112"/>
                  </a:lnTo>
                  <a:lnTo>
                    <a:pt x="232" y="125"/>
                  </a:lnTo>
                  <a:lnTo>
                    <a:pt x="232" y="137"/>
                  </a:lnTo>
                  <a:lnTo>
                    <a:pt x="231" y="146"/>
                  </a:lnTo>
                  <a:lnTo>
                    <a:pt x="231" y="154"/>
                  </a:lnTo>
                  <a:lnTo>
                    <a:pt x="230" y="160"/>
                  </a:lnTo>
                  <a:lnTo>
                    <a:pt x="230" y="162"/>
                  </a:lnTo>
                  <a:lnTo>
                    <a:pt x="229" y="164"/>
                  </a:lnTo>
                  <a:lnTo>
                    <a:pt x="228" y="167"/>
                  </a:lnTo>
                  <a:lnTo>
                    <a:pt x="226" y="169"/>
                  </a:lnTo>
                  <a:lnTo>
                    <a:pt x="226" y="172"/>
                  </a:lnTo>
                  <a:lnTo>
                    <a:pt x="230" y="178"/>
                  </a:lnTo>
                  <a:lnTo>
                    <a:pt x="236" y="182"/>
                  </a:lnTo>
                  <a:lnTo>
                    <a:pt x="242" y="186"/>
                  </a:lnTo>
                  <a:lnTo>
                    <a:pt x="248" y="189"/>
                  </a:lnTo>
                  <a:lnTo>
                    <a:pt x="251" y="196"/>
                  </a:lnTo>
                  <a:lnTo>
                    <a:pt x="254" y="203"/>
                  </a:lnTo>
                  <a:lnTo>
                    <a:pt x="255" y="213"/>
                  </a:lnTo>
                  <a:lnTo>
                    <a:pt x="255" y="222"/>
                  </a:lnTo>
                  <a:lnTo>
                    <a:pt x="256" y="229"/>
                  </a:lnTo>
                  <a:lnTo>
                    <a:pt x="256" y="232"/>
                  </a:lnTo>
                  <a:lnTo>
                    <a:pt x="255" y="246"/>
                  </a:lnTo>
                  <a:lnTo>
                    <a:pt x="251" y="257"/>
                  </a:lnTo>
                  <a:lnTo>
                    <a:pt x="246" y="267"/>
                  </a:lnTo>
                  <a:lnTo>
                    <a:pt x="217" y="265"/>
                  </a:lnTo>
                  <a:lnTo>
                    <a:pt x="211" y="271"/>
                  </a:lnTo>
                  <a:lnTo>
                    <a:pt x="206" y="277"/>
                  </a:lnTo>
                  <a:lnTo>
                    <a:pt x="201" y="285"/>
                  </a:lnTo>
                  <a:lnTo>
                    <a:pt x="202" y="287"/>
                  </a:lnTo>
                  <a:lnTo>
                    <a:pt x="203" y="292"/>
                  </a:lnTo>
                  <a:lnTo>
                    <a:pt x="203" y="298"/>
                  </a:lnTo>
                  <a:lnTo>
                    <a:pt x="202" y="304"/>
                  </a:lnTo>
                  <a:lnTo>
                    <a:pt x="199" y="309"/>
                  </a:lnTo>
                  <a:lnTo>
                    <a:pt x="195" y="308"/>
                  </a:lnTo>
                  <a:lnTo>
                    <a:pt x="193" y="307"/>
                  </a:lnTo>
                  <a:lnTo>
                    <a:pt x="189" y="304"/>
                  </a:lnTo>
                  <a:lnTo>
                    <a:pt x="186" y="304"/>
                  </a:lnTo>
                  <a:lnTo>
                    <a:pt x="182" y="304"/>
                  </a:lnTo>
                  <a:lnTo>
                    <a:pt x="180" y="306"/>
                  </a:lnTo>
                  <a:lnTo>
                    <a:pt x="178" y="308"/>
                  </a:lnTo>
                  <a:lnTo>
                    <a:pt x="176" y="310"/>
                  </a:lnTo>
                  <a:lnTo>
                    <a:pt x="172" y="311"/>
                  </a:lnTo>
                  <a:lnTo>
                    <a:pt x="170" y="311"/>
                  </a:lnTo>
                  <a:lnTo>
                    <a:pt x="163" y="309"/>
                  </a:lnTo>
                  <a:lnTo>
                    <a:pt x="155" y="303"/>
                  </a:lnTo>
                  <a:lnTo>
                    <a:pt x="147" y="297"/>
                  </a:lnTo>
                  <a:lnTo>
                    <a:pt x="138" y="291"/>
                  </a:lnTo>
                  <a:lnTo>
                    <a:pt x="129" y="289"/>
                  </a:lnTo>
                  <a:lnTo>
                    <a:pt x="125" y="290"/>
                  </a:lnTo>
                  <a:lnTo>
                    <a:pt x="122" y="292"/>
                  </a:lnTo>
                  <a:lnTo>
                    <a:pt x="117" y="295"/>
                  </a:lnTo>
                  <a:lnTo>
                    <a:pt x="111" y="295"/>
                  </a:lnTo>
                  <a:lnTo>
                    <a:pt x="108" y="295"/>
                  </a:lnTo>
                  <a:lnTo>
                    <a:pt x="106" y="293"/>
                  </a:lnTo>
                  <a:lnTo>
                    <a:pt x="105" y="291"/>
                  </a:lnTo>
                  <a:lnTo>
                    <a:pt x="102" y="289"/>
                  </a:lnTo>
                  <a:lnTo>
                    <a:pt x="101" y="286"/>
                  </a:lnTo>
                  <a:lnTo>
                    <a:pt x="99" y="284"/>
                  </a:lnTo>
                  <a:lnTo>
                    <a:pt x="98" y="283"/>
                  </a:lnTo>
                  <a:lnTo>
                    <a:pt x="88" y="281"/>
                  </a:lnTo>
                  <a:lnTo>
                    <a:pt x="80" y="281"/>
                  </a:lnTo>
                  <a:lnTo>
                    <a:pt x="72" y="276"/>
                  </a:lnTo>
                  <a:lnTo>
                    <a:pt x="66" y="271"/>
                  </a:lnTo>
                  <a:lnTo>
                    <a:pt x="59" y="264"/>
                  </a:lnTo>
                  <a:lnTo>
                    <a:pt x="53" y="258"/>
                  </a:lnTo>
                  <a:lnTo>
                    <a:pt x="44" y="256"/>
                  </a:lnTo>
                  <a:lnTo>
                    <a:pt x="40" y="256"/>
                  </a:lnTo>
                  <a:lnTo>
                    <a:pt x="38" y="256"/>
                  </a:lnTo>
                  <a:lnTo>
                    <a:pt x="37" y="257"/>
                  </a:lnTo>
                  <a:lnTo>
                    <a:pt x="35" y="258"/>
                  </a:lnTo>
                  <a:lnTo>
                    <a:pt x="34" y="258"/>
                  </a:lnTo>
                  <a:lnTo>
                    <a:pt x="26" y="256"/>
                  </a:lnTo>
                  <a:lnTo>
                    <a:pt x="17" y="250"/>
                  </a:lnTo>
                  <a:lnTo>
                    <a:pt x="8" y="243"/>
                  </a:lnTo>
                  <a:lnTo>
                    <a:pt x="1" y="237"/>
                  </a:lnTo>
                  <a:lnTo>
                    <a:pt x="0" y="230"/>
                  </a:lnTo>
                  <a:lnTo>
                    <a:pt x="1" y="221"/>
                  </a:lnTo>
                  <a:lnTo>
                    <a:pt x="6" y="212"/>
                  </a:lnTo>
                  <a:lnTo>
                    <a:pt x="12" y="205"/>
                  </a:lnTo>
                  <a:lnTo>
                    <a:pt x="19" y="202"/>
                  </a:lnTo>
                  <a:lnTo>
                    <a:pt x="22" y="201"/>
                  </a:lnTo>
                  <a:lnTo>
                    <a:pt x="24" y="202"/>
                  </a:lnTo>
                  <a:lnTo>
                    <a:pt x="28" y="203"/>
                  </a:lnTo>
                  <a:lnTo>
                    <a:pt x="30" y="202"/>
                  </a:lnTo>
                  <a:lnTo>
                    <a:pt x="32" y="201"/>
                  </a:lnTo>
                  <a:lnTo>
                    <a:pt x="37" y="196"/>
                  </a:lnTo>
                  <a:lnTo>
                    <a:pt x="40" y="189"/>
                  </a:lnTo>
                  <a:lnTo>
                    <a:pt x="46" y="185"/>
                  </a:lnTo>
                  <a:lnTo>
                    <a:pt x="53" y="182"/>
                  </a:lnTo>
                  <a:lnTo>
                    <a:pt x="56" y="184"/>
                  </a:lnTo>
                  <a:lnTo>
                    <a:pt x="59" y="185"/>
                  </a:lnTo>
                  <a:lnTo>
                    <a:pt x="62" y="186"/>
                  </a:lnTo>
                  <a:lnTo>
                    <a:pt x="64" y="186"/>
                  </a:lnTo>
                  <a:lnTo>
                    <a:pt x="67" y="185"/>
                  </a:lnTo>
                  <a:lnTo>
                    <a:pt x="70" y="181"/>
                  </a:lnTo>
                  <a:lnTo>
                    <a:pt x="71" y="177"/>
                  </a:lnTo>
                  <a:lnTo>
                    <a:pt x="73" y="172"/>
                  </a:lnTo>
                  <a:lnTo>
                    <a:pt x="75" y="168"/>
                  </a:lnTo>
                  <a:lnTo>
                    <a:pt x="81" y="168"/>
                  </a:lnTo>
                  <a:lnTo>
                    <a:pt x="89" y="167"/>
                  </a:lnTo>
                  <a:lnTo>
                    <a:pt x="97" y="164"/>
                  </a:lnTo>
                  <a:lnTo>
                    <a:pt x="103" y="159"/>
                  </a:lnTo>
                  <a:lnTo>
                    <a:pt x="106" y="152"/>
                  </a:lnTo>
                  <a:lnTo>
                    <a:pt x="106" y="149"/>
                  </a:lnTo>
                  <a:lnTo>
                    <a:pt x="105" y="146"/>
                  </a:lnTo>
                  <a:lnTo>
                    <a:pt x="103" y="144"/>
                  </a:lnTo>
                  <a:lnTo>
                    <a:pt x="102" y="142"/>
                  </a:lnTo>
                  <a:lnTo>
                    <a:pt x="102" y="141"/>
                  </a:lnTo>
                  <a:lnTo>
                    <a:pt x="103" y="137"/>
                  </a:lnTo>
                  <a:lnTo>
                    <a:pt x="105" y="135"/>
                  </a:lnTo>
                  <a:lnTo>
                    <a:pt x="107" y="133"/>
                  </a:lnTo>
                  <a:lnTo>
                    <a:pt x="108" y="131"/>
                  </a:lnTo>
                  <a:lnTo>
                    <a:pt x="110" y="128"/>
                  </a:lnTo>
                  <a:lnTo>
                    <a:pt x="110" y="126"/>
                  </a:lnTo>
                  <a:lnTo>
                    <a:pt x="110" y="120"/>
                  </a:lnTo>
                  <a:lnTo>
                    <a:pt x="108" y="116"/>
                  </a:lnTo>
                  <a:lnTo>
                    <a:pt x="106" y="110"/>
                  </a:lnTo>
                  <a:lnTo>
                    <a:pt x="105" y="103"/>
                  </a:lnTo>
                  <a:lnTo>
                    <a:pt x="108" y="97"/>
                  </a:lnTo>
                  <a:lnTo>
                    <a:pt x="113" y="94"/>
                  </a:lnTo>
                  <a:lnTo>
                    <a:pt x="119" y="92"/>
                  </a:lnTo>
                  <a:lnTo>
                    <a:pt x="127" y="91"/>
                  </a:lnTo>
                  <a:lnTo>
                    <a:pt x="133" y="89"/>
                  </a:lnTo>
                  <a:lnTo>
                    <a:pt x="141" y="81"/>
                  </a:lnTo>
                  <a:lnTo>
                    <a:pt x="147" y="72"/>
                  </a:lnTo>
                  <a:lnTo>
                    <a:pt x="154" y="61"/>
                  </a:lnTo>
                  <a:lnTo>
                    <a:pt x="172" y="32"/>
                  </a:lnTo>
                  <a:lnTo>
                    <a:pt x="189" y="2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55" name="Freeform 52">
              <a:extLst>
                <a:ext uri="{FF2B5EF4-FFF2-40B4-BE49-F238E27FC236}">
                  <a16:creationId xmlns:a16="http://schemas.microsoft.com/office/drawing/2014/main" id="{7868CE57-591A-4D50-B4D4-D24E7236EE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6225" y="1847851"/>
              <a:ext cx="315912" cy="436563"/>
            </a:xfrm>
            <a:custGeom>
              <a:avLst/>
              <a:gdLst>
                <a:gd name="T0" fmla="*/ 2147483646 w 199"/>
                <a:gd name="T1" fmla="*/ 2147483646 h 275"/>
                <a:gd name="T2" fmla="*/ 2147483646 w 199"/>
                <a:gd name="T3" fmla="*/ 2147483646 h 275"/>
                <a:gd name="T4" fmla="*/ 2147483646 w 199"/>
                <a:gd name="T5" fmla="*/ 2147483646 h 275"/>
                <a:gd name="T6" fmla="*/ 2147483646 w 199"/>
                <a:gd name="T7" fmla="*/ 2147483646 h 275"/>
                <a:gd name="T8" fmla="*/ 2147483646 w 199"/>
                <a:gd name="T9" fmla="*/ 2147483646 h 275"/>
                <a:gd name="T10" fmla="*/ 2147483646 w 199"/>
                <a:gd name="T11" fmla="*/ 2147483646 h 275"/>
                <a:gd name="T12" fmla="*/ 2147483646 w 199"/>
                <a:gd name="T13" fmla="*/ 2147483646 h 275"/>
                <a:gd name="T14" fmla="*/ 2147483646 w 199"/>
                <a:gd name="T15" fmla="*/ 2147483646 h 275"/>
                <a:gd name="T16" fmla="*/ 2147483646 w 199"/>
                <a:gd name="T17" fmla="*/ 2147483646 h 275"/>
                <a:gd name="T18" fmla="*/ 2147483646 w 199"/>
                <a:gd name="T19" fmla="*/ 2147483646 h 275"/>
                <a:gd name="T20" fmla="*/ 2147483646 w 199"/>
                <a:gd name="T21" fmla="*/ 2147483646 h 275"/>
                <a:gd name="T22" fmla="*/ 2147483646 w 199"/>
                <a:gd name="T23" fmla="*/ 2147483646 h 275"/>
                <a:gd name="T24" fmla="*/ 2147483646 w 199"/>
                <a:gd name="T25" fmla="*/ 2147483646 h 275"/>
                <a:gd name="T26" fmla="*/ 2147483646 w 199"/>
                <a:gd name="T27" fmla="*/ 2147483646 h 275"/>
                <a:gd name="T28" fmla="*/ 2147483646 w 199"/>
                <a:gd name="T29" fmla="*/ 2147483646 h 275"/>
                <a:gd name="T30" fmla="*/ 2147483646 w 199"/>
                <a:gd name="T31" fmla="*/ 2147483646 h 275"/>
                <a:gd name="T32" fmla="*/ 2147483646 w 199"/>
                <a:gd name="T33" fmla="*/ 2147483646 h 275"/>
                <a:gd name="T34" fmla="*/ 2147483646 w 199"/>
                <a:gd name="T35" fmla="*/ 2147483646 h 275"/>
                <a:gd name="T36" fmla="*/ 2147483646 w 199"/>
                <a:gd name="T37" fmla="*/ 2147483646 h 275"/>
                <a:gd name="T38" fmla="*/ 2147483646 w 199"/>
                <a:gd name="T39" fmla="*/ 2147483646 h 275"/>
                <a:gd name="T40" fmla="*/ 2147483646 w 199"/>
                <a:gd name="T41" fmla="*/ 2147483646 h 275"/>
                <a:gd name="T42" fmla="*/ 2147483646 w 199"/>
                <a:gd name="T43" fmla="*/ 2147483646 h 275"/>
                <a:gd name="T44" fmla="*/ 2147483646 w 199"/>
                <a:gd name="T45" fmla="*/ 2147483646 h 275"/>
                <a:gd name="T46" fmla="*/ 2147483646 w 199"/>
                <a:gd name="T47" fmla="*/ 2147483646 h 275"/>
                <a:gd name="T48" fmla="*/ 2147483646 w 199"/>
                <a:gd name="T49" fmla="*/ 2147483646 h 275"/>
                <a:gd name="T50" fmla="*/ 2147483646 w 199"/>
                <a:gd name="T51" fmla="*/ 2147483646 h 275"/>
                <a:gd name="T52" fmla="*/ 2147483646 w 199"/>
                <a:gd name="T53" fmla="*/ 2147483646 h 275"/>
                <a:gd name="T54" fmla="*/ 2147483646 w 199"/>
                <a:gd name="T55" fmla="*/ 2147483646 h 275"/>
                <a:gd name="T56" fmla="*/ 2147483646 w 199"/>
                <a:gd name="T57" fmla="*/ 2147483646 h 275"/>
                <a:gd name="T58" fmla="*/ 2147483646 w 199"/>
                <a:gd name="T59" fmla="*/ 2147483646 h 275"/>
                <a:gd name="T60" fmla="*/ 2147483646 w 199"/>
                <a:gd name="T61" fmla="*/ 2147483646 h 275"/>
                <a:gd name="T62" fmla="*/ 2147483646 w 199"/>
                <a:gd name="T63" fmla="*/ 2147483646 h 275"/>
                <a:gd name="T64" fmla="*/ 2147483646 w 199"/>
                <a:gd name="T65" fmla="*/ 2147483646 h 275"/>
                <a:gd name="T66" fmla="*/ 2147483646 w 199"/>
                <a:gd name="T67" fmla="*/ 2147483646 h 275"/>
                <a:gd name="T68" fmla="*/ 2147483646 w 199"/>
                <a:gd name="T69" fmla="*/ 2147483646 h 275"/>
                <a:gd name="T70" fmla="*/ 2147483646 w 199"/>
                <a:gd name="T71" fmla="*/ 2147483646 h 275"/>
                <a:gd name="T72" fmla="*/ 2147483646 w 199"/>
                <a:gd name="T73" fmla="*/ 2147483646 h 275"/>
                <a:gd name="T74" fmla="*/ 2147483646 w 199"/>
                <a:gd name="T75" fmla="*/ 2147483646 h 275"/>
                <a:gd name="T76" fmla="*/ 2147483646 w 199"/>
                <a:gd name="T77" fmla="*/ 2147483646 h 275"/>
                <a:gd name="T78" fmla="*/ 2147483646 w 199"/>
                <a:gd name="T79" fmla="*/ 2147483646 h 275"/>
                <a:gd name="T80" fmla="*/ 2147483646 w 199"/>
                <a:gd name="T81" fmla="*/ 2147483646 h 275"/>
                <a:gd name="T82" fmla="*/ 2147483646 w 199"/>
                <a:gd name="T83" fmla="*/ 2147483646 h 275"/>
                <a:gd name="T84" fmla="*/ 2147483646 w 199"/>
                <a:gd name="T85" fmla="*/ 2147483646 h 275"/>
                <a:gd name="T86" fmla="*/ 2147483646 w 199"/>
                <a:gd name="T87" fmla="*/ 2147483646 h 275"/>
                <a:gd name="T88" fmla="*/ 2147483646 w 199"/>
                <a:gd name="T89" fmla="*/ 2147483646 h 275"/>
                <a:gd name="T90" fmla="*/ 2147483646 w 199"/>
                <a:gd name="T91" fmla="*/ 2147483646 h 275"/>
                <a:gd name="T92" fmla="*/ 2147483646 w 199"/>
                <a:gd name="T93" fmla="*/ 2147483646 h 275"/>
                <a:gd name="T94" fmla="*/ 2147483646 w 199"/>
                <a:gd name="T95" fmla="*/ 2147483646 h 275"/>
                <a:gd name="T96" fmla="*/ 2147483646 w 199"/>
                <a:gd name="T97" fmla="*/ 2147483646 h 275"/>
                <a:gd name="T98" fmla="*/ 2147483646 w 199"/>
                <a:gd name="T99" fmla="*/ 2147483646 h 275"/>
                <a:gd name="T100" fmla="*/ 2147483646 w 199"/>
                <a:gd name="T101" fmla="*/ 0 h 27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99" h="275">
                  <a:moveTo>
                    <a:pt x="101" y="0"/>
                  </a:moveTo>
                  <a:lnTo>
                    <a:pt x="120" y="3"/>
                  </a:lnTo>
                  <a:lnTo>
                    <a:pt x="127" y="6"/>
                  </a:lnTo>
                  <a:lnTo>
                    <a:pt x="133" y="12"/>
                  </a:lnTo>
                  <a:lnTo>
                    <a:pt x="143" y="18"/>
                  </a:lnTo>
                  <a:lnTo>
                    <a:pt x="150" y="21"/>
                  </a:lnTo>
                  <a:lnTo>
                    <a:pt x="157" y="20"/>
                  </a:lnTo>
                  <a:lnTo>
                    <a:pt x="164" y="22"/>
                  </a:lnTo>
                  <a:lnTo>
                    <a:pt x="168" y="26"/>
                  </a:lnTo>
                  <a:lnTo>
                    <a:pt x="172" y="31"/>
                  </a:lnTo>
                  <a:lnTo>
                    <a:pt x="173" y="38"/>
                  </a:lnTo>
                  <a:lnTo>
                    <a:pt x="174" y="45"/>
                  </a:lnTo>
                  <a:lnTo>
                    <a:pt x="176" y="51"/>
                  </a:lnTo>
                  <a:lnTo>
                    <a:pt x="174" y="53"/>
                  </a:lnTo>
                  <a:lnTo>
                    <a:pt x="172" y="51"/>
                  </a:lnTo>
                  <a:lnTo>
                    <a:pt x="170" y="47"/>
                  </a:lnTo>
                  <a:lnTo>
                    <a:pt x="167" y="42"/>
                  </a:lnTo>
                  <a:lnTo>
                    <a:pt x="165" y="38"/>
                  </a:lnTo>
                  <a:lnTo>
                    <a:pt x="163" y="33"/>
                  </a:lnTo>
                  <a:lnTo>
                    <a:pt x="161" y="32"/>
                  </a:lnTo>
                  <a:lnTo>
                    <a:pt x="159" y="35"/>
                  </a:lnTo>
                  <a:lnTo>
                    <a:pt x="158" y="41"/>
                  </a:lnTo>
                  <a:lnTo>
                    <a:pt x="158" y="54"/>
                  </a:lnTo>
                  <a:lnTo>
                    <a:pt x="163" y="58"/>
                  </a:lnTo>
                  <a:lnTo>
                    <a:pt x="163" y="62"/>
                  </a:lnTo>
                  <a:lnTo>
                    <a:pt x="161" y="63"/>
                  </a:lnTo>
                  <a:lnTo>
                    <a:pt x="156" y="65"/>
                  </a:lnTo>
                  <a:lnTo>
                    <a:pt x="152" y="66"/>
                  </a:lnTo>
                  <a:lnTo>
                    <a:pt x="147" y="66"/>
                  </a:lnTo>
                  <a:lnTo>
                    <a:pt x="144" y="67"/>
                  </a:lnTo>
                  <a:lnTo>
                    <a:pt x="144" y="68"/>
                  </a:lnTo>
                  <a:lnTo>
                    <a:pt x="148" y="70"/>
                  </a:lnTo>
                  <a:lnTo>
                    <a:pt x="156" y="72"/>
                  </a:lnTo>
                  <a:lnTo>
                    <a:pt x="172" y="75"/>
                  </a:lnTo>
                  <a:lnTo>
                    <a:pt x="176" y="84"/>
                  </a:lnTo>
                  <a:lnTo>
                    <a:pt x="179" y="90"/>
                  </a:lnTo>
                  <a:lnTo>
                    <a:pt x="180" y="96"/>
                  </a:lnTo>
                  <a:lnTo>
                    <a:pt x="181" y="101"/>
                  </a:lnTo>
                  <a:lnTo>
                    <a:pt x="184" y="107"/>
                  </a:lnTo>
                  <a:lnTo>
                    <a:pt x="190" y="116"/>
                  </a:lnTo>
                  <a:lnTo>
                    <a:pt x="188" y="136"/>
                  </a:lnTo>
                  <a:lnTo>
                    <a:pt x="188" y="153"/>
                  </a:lnTo>
                  <a:lnTo>
                    <a:pt x="190" y="167"/>
                  </a:lnTo>
                  <a:lnTo>
                    <a:pt x="192" y="178"/>
                  </a:lnTo>
                  <a:lnTo>
                    <a:pt x="196" y="187"/>
                  </a:lnTo>
                  <a:lnTo>
                    <a:pt x="198" y="197"/>
                  </a:lnTo>
                  <a:lnTo>
                    <a:pt x="199" y="206"/>
                  </a:lnTo>
                  <a:lnTo>
                    <a:pt x="199" y="223"/>
                  </a:lnTo>
                  <a:lnTo>
                    <a:pt x="196" y="238"/>
                  </a:lnTo>
                  <a:lnTo>
                    <a:pt x="190" y="251"/>
                  </a:lnTo>
                  <a:lnTo>
                    <a:pt x="182" y="263"/>
                  </a:lnTo>
                  <a:lnTo>
                    <a:pt x="171" y="271"/>
                  </a:lnTo>
                  <a:lnTo>
                    <a:pt x="157" y="274"/>
                  </a:lnTo>
                  <a:lnTo>
                    <a:pt x="140" y="275"/>
                  </a:lnTo>
                  <a:lnTo>
                    <a:pt x="124" y="272"/>
                  </a:lnTo>
                  <a:lnTo>
                    <a:pt x="110" y="264"/>
                  </a:lnTo>
                  <a:lnTo>
                    <a:pt x="98" y="252"/>
                  </a:lnTo>
                  <a:lnTo>
                    <a:pt x="88" y="238"/>
                  </a:lnTo>
                  <a:lnTo>
                    <a:pt x="80" y="221"/>
                  </a:lnTo>
                  <a:lnTo>
                    <a:pt x="75" y="202"/>
                  </a:lnTo>
                  <a:lnTo>
                    <a:pt x="70" y="181"/>
                  </a:lnTo>
                  <a:lnTo>
                    <a:pt x="67" y="172"/>
                  </a:lnTo>
                  <a:lnTo>
                    <a:pt x="65" y="162"/>
                  </a:lnTo>
                  <a:lnTo>
                    <a:pt x="64" y="151"/>
                  </a:lnTo>
                  <a:lnTo>
                    <a:pt x="62" y="141"/>
                  </a:lnTo>
                  <a:lnTo>
                    <a:pt x="61" y="131"/>
                  </a:lnTo>
                  <a:lnTo>
                    <a:pt x="60" y="124"/>
                  </a:lnTo>
                  <a:lnTo>
                    <a:pt x="59" y="120"/>
                  </a:lnTo>
                  <a:lnTo>
                    <a:pt x="57" y="121"/>
                  </a:lnTo>
                  <a:lnTo>
                    <a:pt x="54" y="127"/>
                  </a:lnTo>
                  <a:lnTo>
                    <a:pt x="51" y="141"/>
                  </a:lnTo>
                  <a:lnTo>
                    <a:pt x="51" y="145"/>
                  </a:lnTo>
                  <a:lnTo>
                    <a:pt x="51" y="151"/>
                  </a:lnTo>
                  <a:lnTo>
                    <a:pt x="42" y="150"/>
                  </a:lnTo>
                  <a:lnTo>
                    <a:pt x="35" y="147"/>
                  </a:lnTo>
                  <a:lnTo>
                    <a:pt x="31" y="145"/>
                  </a:lnTo>
                  <a:lnTo>
                    <a:pt x="29" y="141"/>
                  </a:lnTo>
                  <a:lnTo>
                    <a:pt x="30" y="137"/>
                  </a:lnTo>
                  <a:lnTo>
                    <a:pt x="30" y="135"/>
                  </a:lnTo>
                  <a:lnTo>
                    <a:pt x="30" y="132"/>
                  </a:lnTo>
                  <a:lnTo>
                    <a:pt x="30" y="128"/>
                  </a:lnTo>
                  <a:lnTo>
                    <a:pt x="29" y="119"/>
                  </a:lnTo>
                  <a:lnTo>
                    <a:pt x="23" y="110"/>
                  </a:lnTo>
                  <a:lnTo>
                    <a:pt x="16" y="102"/>
                  </a:lnTo>
                  <a:lnTo>
                    <a:pt x="8" y="96"/>
                  </a:lnTo>
                  <a:lnTo>
                    <a:pt x="3" y="91"/>
                  </a:lnTo>
                  <a:lnTo>
                    <a:pt x="0" y="90"/>
                  </a:lnTo>
                  <a:lnTo>
                    <a:pt x="6" y="79"/>
                  </a:lnTo>
                  <a:lnTo>
                    <a:pt x="13" y="71"/>
                  </a:lnTo>
                  <a:lnTo>
                    <a:pt x="21" y="68"/>
                  </a:lnTo>
                  <a:lnTo>
                    <a:pt x="29" y="67"/>
                  </a:lnTo>
                  <a:lnTo>
                    <a:pt x="36" y="67"/>
                  </a:lnTo>
                  <a:lnTo>
                    <a:pt x="43" y="66"/>
                  </a:lnTo>
                  <a:lnTo>
                    <a:pt x="50" y="65"/>
                  </a:lnTo>
                  <a:lnTo>
                    <a:pt x="56" y="62"/>
                  </a:lnTo>
                  <a:lnTo>
                    <a:pt x="59" y="55"/>
                  </a:lnTo>
                  <a:lnTo>
                    <a:pt x="60" y="44"/>
                  </a:lnTo>
                  <a:lnTo>
                    <a:pt x="62" y="28"/>
                  </a:lnTo>
                  <a:lnTo>
                    <a:pt x="67" y="15"/>
                  </a:lnTo>
                  <a:lnTo>
                    <a:pt x="75" y="6"/>
                  </a:lnTo>
                  <a:lnTo>
                    <a:pt x="86" y="1"/>
                  </a:lnTo>
                  <a:lnTo>
                    <a:pt x="10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56" name="Freeform 53">
              <a:extLst>
                <a:ext uri="{FF2B5EF4-FFF2-40B4-BE49-F238E27FC236}">
                  <a16:creationId xmlns:a16="http://schemas.microsoft.com/office/drawing/2014/main" id="{A3F35BD4-A571-4733-99AF-0674F6BAA8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938" y="2074863"/>
              <a:ext cx="173037" cy="244475"/>
            </a:xfrm>
            <a:custGeom>
              <a:avLst/>
              <a:gdLst>
                <a:gd name="T0" fmla="*/ 2147483646 w 109"/>
                <a:gd name="T1" fmla="*/ 2147483646 h 154"/>
                <a:gd name="T2" fmla="*/ 2147483646 w 109"/>
                <a:gd name="T3" fmla="*/ 2147483646 h 154"/>
                <a:gd name="T4" fmla="*/ 2147483646 w 109"/>
                <a:gd name="T5" fmla="*/ 2147483646 h 154"/>
                <a:gd name="T6" fmla="*/ 2147483646 w 109"/>
                <a:gd name="T7" fmla="*/ 2147483646 h 154"/>
                <a:gd name="T8" fmla="*/ 2147483646 w 109"/>
                <a:gd name="T9" fmla="*/ 2147483646 h 154"/>
                <a:gd name="T10" fmla="*/ 2147483646 w 109"/>
                <a:gd name="T11" fmla="*/ 2147483646 h 154"/>
                <a:gd name="T12" fmla="*/ 2147483646 w 109"/>
                <a:gd name="T13" fmla="*/ 2147483646 h 154"/>
                <a:gd name="T14" fmla="*/ 2147483646 w 109"/>
                <a:gd name="T15" fmla="*/ 2147483646 h 154"/>
                <a:gd name="T16" fmla="*/ 2147483646 w 109"/>
                <a:gd name="T17" fmla="*/ 2147483646 h 154"/>
                <a:gd name="T18" fmla="*/ 2147483646 w 109"/>
                <a:gd name="T19" fmla="*/ 2147483646 h 154"/>
                <a:gd name="T20" fmla="*/ 2147483646 w 109"/>
                <a:gd name="T21" fmla="*/ 2147483646 h 154"/>
                <a:gd name="T22" fmla="*/ 2147483646 w 109"/>
                <a:gd name="T23" fmla="*/ 2147483646 h 154"/>
                <a:gd name="T24" fmla="*/ 2147483646 w 109"/>
                <a:gd name="T25" fmla="*/ 2147483646 h 154"/>
                <a:gd name="T26" fmla="*/ 2147483646 w 109"/>
                <a:gd name="T27" fmla="*/ 2147483646 h 154"/>
                <a:gd name="T28" fmla="*/ 2147483646 w 109"/>
                <a:gd name="T29" fmla="*/ 2147483646 h 154"/>
                <a:gd name="T30" fmla="*/ 2147483646 w 109"/>
                <a:gd name="T31" fmla="*/ 2147483646 h 154"/>
                <a:gd name="T32" fmla="*/ 2147483646 w 109"/>
                <a:gd name="T33" fmla="*/ 2147483646 h 154"/>
                <a:gd name="T34" fmla="*/ 2147483646 w 109"/>
                <a:gd name="T35" fmla="*/ 2147483646 h 154"/>
                <a:gd name="T36" fmla="*/ 2147483646 w 109"/>
                <a:gd name="T37" fmla="*/ 2147483646 h 154"/>
                <a:gd name="T38" fmla="*/ 2147483646 w 109"/>
                <a:gd name="T39" fmla="*/ 2147483646 h 154"/>
                <a:gd name="T40" fmla="*/ 2147483646 w 109"/>
                <a:gd name="T41" fmla="*/ 2147483646 h 154"/>
                <a:gd name="T42" fmla="*/ 2147483646 w 109"/>
                <a:gd name="T43" fmla="*/ 2147483646 h 154"/>
                <a:gd name="T44" fmla="*/ 2147483646 w 109"/>
                <a:gd name="T45" fmla="*/ 2147483646 h 154"/>
                <a:gd name="T46" fmla="*/ 2147483646 w 109"/>
                <a:gd name="T47" fmla="*/ 2147483646 h 154"/>
                <a:gd name="T48" fmla="*/ 2147483646 w 109"/>
                <a:gd name="T49" fmla="*/ 2147483646 h 154"/>
                <a:gd name="T50" fmla="*/ 2147483646 w 109"/>
                <a:gd name="T51" fmla="*/ 2147483646 h 154"/>
                <a:gd name="T52" fmla="*/ 2147483646 w 109"/>
                <a:gd name="T53" fmla="*/ 2147483646 h 154"/>
                <a:gd name="T54" fmla="*/ 2147483646 w 109"/>
                <a:gd name="T55" fmla="*/ 2147483646 h 154"/>
                <a:gd name="T56" fmla="*/ 0 w 109"/>
                <a:gd name="T57" fmla="*/ 2147483646 h 154"/>
                <a:gd name="T58" fmla="*/ 2147483646 w 109"/>
                <a:gd name="T59" fmla="*/ 2147483646 h 154"/>
                <a:gd name="T60" fmla="*/ 2147483646 w 109"/>
                <a:gd name="T61" fmla="*/ 2147483646 h 154"/>
                <a:gd name="T62" fmla="*/ 2147483646 w 109"/>
                <a:gd name="T63" fmla="*/ 2147483646 h 154"/>
                <a:gd name="T64" fmla="*/ 2147483646 w 109"/>
                <a:gd name="T65" fmla="*/ 2147483646 h 154"/>
                <a:gd name="T66" fmla="*/ 2147483646 w 109"/>
                <a:gd name="T67" fmla="*/ 2147483646 h 154"/>
                <a:gd name="T68" fmla="*/ 2147483646 w 109"/>
                <a:gd name="T69" fmla="*/ 2147483646 h 154"/>
                <a:gd name="T70" fmla="*/ 2147483646 w 109"/>
                <a:gd name="T71" fmla="*/ 2147483646 h 154"/>
                <a:gd name="T72" fmla="*/ 2147483646 w 109"/>
                <a:gd name="T73" fmla="*/ 2147483646 h 154"/>
                <a:gd name="T74" fmla="*/ 2147483646 w 109"/>
                <a:gd name="T75" fmla="*/ 2147483646 h 154"/>
                <a:gd name="T76" fmla="*/ 2147483646 w 109"/>
                <a:gd name="T77" fmla="*/ 2147483646 h 154"/>
                <a:gd name="T78" fmla="*/ 2147483646 w 109"/>
                <a:gd name="T79" fmla="*/ 2147483646 h 154"/>
                <a:gd name="T80" fmla="*/ 2147483646 w 109"/>
                <a:gd name="T81" fmla="*/ 2147483646 h 154"/>
                <a:gd name="T82" fmla="*/ 2147483646 w 109"/>
                <a:gd name="T83" fmla="*/ 2147483646 h 154"/>
                <a:gd name="T84" fmla="*/ 2147483646 w 109"/>
                <a:gd name="T85" fmla="*/ 2147483646 h 154"/>
                <a:gd name="T86" fmla="*/ 2147483646 w 109"/>
                <a:gd name="T87" fmla="*/ 2147483646 h 154"/>
                <a:gd name="T88" fmla="*/ 2147483646 w 109"/>
                <a:gd name="T89" fmla="*/ 2147483646 h 154"/>
                <a:gd name="T90" fmla="*/ 2147483646 w 109"/>
                <a:gd name="T91" fmla="*/ 2147483646 h 154"/>
                <a:gd name="T92" fmla="*/ 2147483646 w 109"/>
                <a:gd name="T93" fmla="*/ 0 h 15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09" h="154">
                  <a:moveTo>
                    <a:pt x="72" y="0"/>
                  </a:moveTo>
                  <a:lnTo>
                    <a:pt x="74" y="1"/>
                  </a:lnTo>
                  <a:lnTo>
                    <a:pt x="77" y="1"/>
                  </a:lnTo>
                  <a:lnTo>
                    <a:pt x="78" y="2"/>
                  </a:lnTo>
                  <a:lnTo>
                    <a:pt x="80" y="4"/>
                  </a:lnTo>
                  <a:lnTo>
                    <a:pt x="81" y="6"/>
                  </a:lnTo>
                  <a:lnTo>
                    <a:pt x="83" y="7"/>
                  </a:lnTo>
                  <a:lnTo>
                    <a:pt x="86" y="8"/>
                  </a:lnTo>
                  <a:lnTo>
                    <a:pt x="89" y="9"/>
                  </a:lnTo>
                  <a:lnTo>
                    <a:pt x="92" y="10"/>
                  </a:lnTo>
                  <a:lnTo>
                    <a:pt x="96" y="10"/>
                  </a:lnTo>
                  <a:lnTo>
                    <a:pt x="99" y="19"/>
                  </a:lnTo>
                  <a:lnTo>
                    <a:pt x="104" y="26"/>
                  </a:lnTo>
                  <a:lnTo>
                    <a:pt x="109" y="34"/>
                  </a:lnTo>
                  <a:lnTo>
                    <a:pt x="108" y="35"/>
                  </a:lnTo>
                  <a:lnTo>
                    <a:pt x="105" y="36"/>
                  </a:lnTo>
                  <a:lnTo>
                    <a:pt x="101" y="36"/>
                  </a:lnTo>
                  <a:lnTo>
                    <a:pt x="98" y="37"/>
                  </a:lnTo>
                  <a:lnTo>
                    <a:pt x="95" y="38"/>
                  </a:lnTo>
                  <a:lnTo>
                    <a:pt x="96" y="39"/>
                  </a:lnTo>
                  <a:lnTo>
                    <a:pt x="98" y="42"/>
                  </a:lnTo>
                  <a:lnTo>
                    <a:pt x="90" y="48"/>
                  </a:lnTo>
                  <a:lnTo>
                    <a:pt x="81" y="55"/>
                  </a:lnTo>
                  <a:lnTo>
                    <a:pt x="73" y="62"/>
                  </a:lnTo>
                  <a:lnTo>
                    <a:pt x="66" y="69"/>
                  </a:lnTo>
                  <a:lnTo>
                    <a:pt x="61" y="79"/>
                  </a:lnTo>
                  <a:lnTo>
                    <a:pt x="57" y="91"/>
                  </a:lnTo>
                  <a:lnTo>
                    <a:pt x="55" y="108"/>
                  </a:lnTo>
                  <a:lnTo>
                    <a:pt x="54" y="122"/>
                  </a:lnTo>
                  <a:lnTo>
                    <a:pt x="55" y="132"/>
                  </a:lnTo>
                  <a:lnTo>
                    <a:pt x="56" y="142"/>
                  </a:lnTo>
                  <a:lnTo>
                    <a:pt x="57" y="154"/>
                  </a:lnTo>
                  <a:lnTo>
                    <a:pt x="50" y="154"/>
                  </a:lnTo>
                  <a:lnTo>
                    <a:pt x="43" y="148"/>
                  </a:lnTo>
                  <a:lnTo>
                    <a:pt x="34" y="142"/>
                  </a:lnTo>
                  <a:lnTo>
                    <a:pt x="25" y="135"/>
                  </a:lnTo>
                  <a:lnTo>
                    <a:pt x="17" y="129"/>
                  </a:lnTo>
                  <a:lnTo>
                    <a:pt x="11" y="120"/>
                  </a:lnTo>
                  <a:lnTo>
                    <a:pt x="10" y="109"/>
                  </a:lnTo>
                  <a:lnTo>
                    <a:pt x="10" y="107"/>
                  </a:lnTo>
                  <a:lnTo>
                    <a:pt x="12" y="105"/>
                  </a:lnTo>
                  <a:lnTo>
                    <a:pt x="15" y="104"/>
                  </a:lnTo>
                  <a:lnTo>
                    <a:pt x="17" y="103"/>
                  </a:lnTo>
                  <a:lnTo>
                    <a:pt x="18" y="100"/>
                  </a:lnTo>
                  <a:lnTo>
                    <a:pt x="20" y="98"/>
                  </a:lnTo>
                  <a:lnTo>
                    <a:pt x="21" y="96"/>
                  </a:lnTo>
                  <a:lnTo>
                    <a:pt x="21" y="93"/>
                  </a:lnTo>
                  <a:lnTo>
                    <a:pt x="21" y="90"/>
                  </a:lnTo>
                  <a:lnTo>
                    <a:pt x="20" y="89"/>
                  </a:lnTo>
                  <a:lnTo>
                    <a:pt x="20" y="88"/>
                  </a:lnTo>
                  <a:lnTo>
                    <a:pt x="20" y="87"/>
                  </a:lnTo>
                  <a:lnTo>
                    <a:pt x="21" y="85"/>
                  </a:lnTo>
                  <a:lnTo>
                    <a:pt x="22" y="81"/>
                  </a:lnTo>
                  <a:lnTo>
                    <a:pt x="16" y="78"/>
                  </a:lnTo>
                  <a:lnTo>
                    <a:pt x="8" y="73"/>
                  </a:lnTo>
                  <a:lnTo>
                    <a:pt x="2" y="67"/>
                  </a:lnTo>
                  <a:lnTo>
                    <a:pt x="0" y="56"/>
                  </a:lnTo>
                  <a:lnTo>
                    <a:pt x="2" y="50"/>
                  </a:lnTo>
                  <a:lnTo>
                    <a:pt x="6" y="42"/>
                  </a:lnTo>
                  <a:lnTo>
                    <a:pt x="10" y="37"/>
                  </a:lnTo>
                  <a:lnTo>
                    <a:pt x="17" y="36"/>
                  </a:lnTo>
                  <a:lnTo>
                    <a:pt x="18" y="36"/>
                  </a:lnTo>
                  <a:lnTo>
                    <a:pt x="20" y="37"/>
                  </a:lnTo>
                  <a:lnTo>
                    <a:pt x="21" y="39"/>
                  </a:lnTo>
                  <a:lnTo>
                    <a:pt x="22" y="42"/>
                  </a:lnTo>
                  <a:lnTo>
                    <a:pt x="24" y="43"/>
                  </a:lnTo>
                  <a:lnTo>
                    <a:pt x="26" y="44"/>
                  </a:lnTo>
                  <a:lnTo>
                    <a:pt x="29" y="44"/>
                  </a:lnTo>
                  <a:lnTo>
                    <a:pt x="30" y="43"/>
                  </a:lnTo>
                  <a:lnTo>
                    <a:pt x="32" y="41"/>
                  </a:lnTo>
                  <a:lnTo>
                    <a:pt x="33" y="38"/>
                  </a:lnTo>
                  <a:lnTo>
                    <a:pt x="34" y="36"/>
                  </a:lnTo>
                  <a:lnTo>
                    <a:pt x="35" y="34"/>
                  </a:lnTo>
                  <a:lnTo>
                    <a:pt x="36" y="32"/>
                  </a:lnTo>
                  <a:lnTo>
                    <a:pt x="37" y="30"/>
                  </a:lnTo>
                  <a:lnTo>
                    <a:pt x="39" y="29"/>
                  </a:lnTo>
                  <a:lnTo>
                    <a:pt x="43" y="28"/>
                  </a:lnTo>
                  <a:lnTo>
                    <a:pt x="46" y="28"/>
                  </a:lnTo>
                  <a:lnTo>
                    <a:pt x="50" y="28"/>
                  </a:lnTo>
                  <a:lnTo>
                    <a:pt x="51" y="28"/>
                  </a:lnTo>
                  <a:lnTo>
                    <a:pt x="48" y="25"/>
                  </a:lnTo>
                  <a:lnTo>
                    <a:pt x="45" y="21"/>
                  </a:lnTo>
                  <a:lnTo>
                    <a:pt x="43" y="17"/>
                  </a:lnTo>
                  <a:lnTo>
                    <a:pt x="44" y="10"/>
                  </a:lnTo>
                  <a:lnTo>
                    <a:pt x="53" y="11"/>
                  </a:lnTo>
                  <a:lnTo>
                    <a:pt x="55" y="11"/>
                  </a:lnTo>
                  <a:lnTo>
                    <a:pt x="57" y="12"/>
                  </a:lnTo>
                  <a:lnTo>
                    <a:pt x="60" y="15"/>
                  </a:lnTo>
                  <a:lnTo>
                    <a:pt x="62" y="16"/>
                  </a:lnTo>
                  <a:lnTo>
                    <a:pt x="64" y="17"/>
                  </a:lnTo>
                  <a:lnTo>
                    <a:pt x="66" y="11"/>
                  </a:lnTo>
                  <a:lnTo>
                    <a:pt x="70" y="6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57" name="Freeform 54">
              <a:extLst>
                <a:ext uri="{FF2B5EF4-FFF2-40B4-BE49-F238E27FC236}">
                  <a16:creationId xmlns:a16="http://schemas.microsoft.com/office/drawing/2014/main" id="{DC825DDF-49D6-43B3-ACC0-7C6035FA5B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8400" y="1935163"/>
              <a:ext cx="419100" cy="187325"/>
            </a:xfrm>
            <a:custGeom>
              <a:avLst/>
              <a:gdLst>
                <a:gd name="T0" fmla="*/ 2147483646 w 264"/>
                <a:gd name="T1" fmla="*/ 2147483646 h 118"/>
                <a:gd name="T2" fmla="*/ 2147483646 w 264"/>
                <a:gd name="T3" fmla="*/ 2147483646 h 118"/>
                <a:gd name="T4" fmla="*/ 2147483646 w 264"/>
                <a:gd name="T5" fmla="*/ 2147483646 h 118"/>
                <a:gd name="T6" fmla="*/ 2147483646 w 264"/>
                <a:gd name="T7" fmla="*/ 2147483646 h 118"/>
                <a:gd name="T8" fmla="*/ 2147483646 w 264"/>
                <a:gd name="T9" fmla="*/ 2147483646 h 118"/>
                <a:gd name="T10" fmla="*/ 2147483646 w 264"/>
                <a:gd name="T11" fmla="*/ 2147483646 h 118"/>
                <a:gd name="T12" fmla="*/ 2147483646 w 264"/>
                <a:gd name="T13" fmla="*/ 2147483646 h 118"/>
                <a:gd name="T14" fmla="*/ 2147483646 w 264"/>
                <a:gd name="T15" fmla="*/ 2147483646 h 118"/>
                <a:gd name="T16" fmla="*/ 2147483646 w 264"/>
                <a:gd name="T17" fmla="*/ 2147483646 h 118"/>
                <a:gd name="T18" fmla="*/ 2147483646 w 264"/>
                <a:gd name="T19" fmla="*/ 2147483646 h 118"/>
                <a:gd name="T20" fmla="*/ 2147483646 w 264"/>
                <a:gd name="T21" fmla="*/ 2147483646 h 118"/>
                <a:gd name="T22" fmla="*/ 2147483646 w 264"/>
                <a:gd name="T23" fmla="*/ 2147483646 h 118"/>
                <a:gd name="T24" fmla="*/ 2147483646 w 264"/>
                <a:gd name="T25" fmla="*/ 2147483646 h 118"/>
                <a:gd name="T26" fmla="*/ 2147483646 w 264"/>
                <a:gd name="T27" fmla="*/ 2147483646 h 118"/>
                <a:gd name="T28" fmla="*/ 2147483646 w 264"/>
                <a:gd name="T29" fmla="*/ 2147483646 h 118"/>
                <a:gd name="T30" fmla="*/ 2147483646 w 264"/>
                <a:gd name="T31" fmla="*/ 2147483646 h 118"/>
                <a:gd name="T32" fmla="*/ 2147483646 w 264"/>
                <a:gd name="T33" fmla="*/ 2147483646 h 118"/>
                <a:gd name="T34" fmla="*/ 2147483646 w 264"/>
                <a:gd name="T35" fmla="*/ 2147483646 h 118"/>
                <a:gd name="T36" fmla="*/ 2147483646 w 264"/>
                <a:gd name="T37" fmla="*/ 2147483646 h 118"/>
                <a:gd name="T38" fmla="*/ 2147483646 w 264"/>
                <a:gd name="T39" fmla="*/ 2147483646 h 118"/>
                <a:gd name="T40" fmla="*/ 2147483646 w 264"/>
                <a:gd name="T41" fmla="*/ 2147483646 h 118"/>
                <a:gd name="T42" fmla="*/ 2147483646 w 264"/>
                <a:gd name="T43" fmla="*/ 2147483646 h 118"/>
                <a:gd name="T44" fmla="*/ 2147483646 w 264"/>
                <a:gd name="T45" fmla="*/ 2147483646 h 118"/>
                <a:gd name="T46" fmla="*/ 2147483646 w 264"/>
                <a:gd name="T47" fmla="*/ 2147483646 h 118"/>
                <a:gd name="T48" fmla="*/ 2147483646 w 264"/>
                <a:gd name="T49" fmla="*/ 2147483646 h 118"/>
                <a:gd name="T50" fmla="*/ 2147483646 w 264"/>
                <a:gd name="T51" fmla="*/ 2147483646 h 118"/>
                <a:gd name="T52" fmla="*/ 2147483646 w 264"/>
                <a:gd name="T53" fmla="*/ 2147483646 h 118"/>
                <a:gd name="T54" fmla="*/ 2147483646 w 264"/>
                <a:gd name="T55" fmla="*/ 2147483646 h 118"/>
                <a:gd name="T56" fmla="*/ 2147483646 w 264"/>
                <a:gd name="T57" fmla="*/ 2147483646 h 118"/>
                <a:gd name="T58" fmla="*/ 2147483646 w 264"/>
                <a:gd name="T59" fmla="*/ 2147483646 h 118"/>
                <a:gd name="T60" fmla="*/ 2147483646 w 264"/>
                <a:gd name="T61" fmla="*/ 2147483646 h 118"/>
                <a:gd name="T62" fmla="*/ 2147483646 w 264"/>
                <a:gd name="T63" fmla="*/ 2147483646 h 118"/>
                <a:gd name="T64" fmla="*/ 2147483646 w 264"/>
                <a:gd name="T65" fmla="*/ 2147483646 h 118"/>
                <a:gd name="T66" fmla="*/ 2147483646 w 264"/>
                <a:gd name="T67" fmla="*/ 2147483646 h 118"/>
                <a:gd name="T68" fmla="*/ 2147483646 w 264"/>
                <a:gd name="T69" fmla="*/ 2147483646 h 118"/>
                <a:gd name="T70" fmla="*/ 2147483646 w 264"/>
                <a:gd name="T71" fmla="*/ 2147483646 h 118"/>
                <a:gd name="T72" fmla="*/ 2147483646 w 264"/>
                <a:gd name="T73" fmla="*/ 2147483646 h 118"/>
                <a:gd name="T74" fmla="*/ 2147483646 w 264"/>
                <a:gd name="T75" fmla="*/ 2147483646 h 118"/>
                <a:gd name="T76" fmla="*/ 2147483646 w 264"/>
                <a:gd name="T77" fmla="*/ 2147483646 h 118"/>
                <a:gd name="T78" fmla="*/ 2147483646 w 264"/>
                <a:gd name="T79" fmla="*/ 2147483646 h 118"/>
                <a:gd name="T80" fmla="*/ 2147483646 w 264"/>
                <a:gd name="T81" fmla="*/ 2147483646 h 118"/>
                <a:gd name="T82" fmla="*/ 2147483646 w 264"/>
                <a:gd name="T83" fmla="*/ 2147483646 h 118"/>
                <a:gd name="T84" fmla="*/ 2147483646 w 264"/>
                <a:gd name="T85" fmla="*/ 2147483646 h 118"/>
                <a:gd name="T86" fmla="*/ 2147483646 w 264"/>
                <a:gd name="T87" fmla="*/ 2147483646 h 118"/>
                <a:gd name="T88" fmla="*/ 2147483646 w 264"/>
                <a:gd name="T89" fmla="*/ 2147483646 h 118"/>
                <a:gd name="T90" fmla="*/ 2147483646 w 264"/>
                <a:gd name="T91" fmla="*/ 2147483646 h 118"/>
                <a:gd name="T92" fmla="*/ 2147483646 w 264"/>
                <a:gd name="T93" fmla="*/ 2147483646 h 118"/>
                <a:gd name="T94" fmla="*/ 2147483646 w 264"/>
                <a:gd name="T95" fmla="*/ 2147483646 h 118"/>
                <a:gd name="T96" fmla="*/ 2147483646 w 264"/>
                <a:gd name="T97" fmla="*/ 2147483646 h 1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64" h="118">
                  <a:moveTo>
                    <a:pt x="243" y="0"/>
                  </a:moveTo>
                  <a:lnTo>
                    <a:pt x="247" y="1"/>
                  </a:lnTo>
                  <a:lnTo>
                    <a:pt x="253" y="2"/>
                  </a:lnTo>
                  <a:lnTo>
                    <a:pt x="259" y="6"/>
                  </a:lnTo>
                  <a:lnTo>
                    <a:pt x="263" y="11"/>
                  </a:lnTo>
                  <a:lnTo>
                    <a:pt x="264" y="19"/>
                  </a:lnTo>
                  <a:lnTo>
                    <a:pt x="262" y="30"/>
                  </a:lnTo>
                  <a:lnTo>
                    <a:pt x="256" y="38"/>
                  </a:lnTo>
                  <a:lnTo>
                    <a:pt x="249" y="44"/>
                  </a:lnTo>
                  <a:lnTo>
                    <a:pt x="240" y="48"/>
                  </a:lnTo>
                  <a:lnTo>
                    <a:pt x="231" y="51"/>
                  </a:lnTo>
                  <a:lnTo>
                    <a:pt x="220" y="54"/>
                  </a:lnTo>
                  <a:lnTo>
                    <a:pt x="180" y="51"/>
                  </a:lnTo>
                  <a:lnTo>
                    <a:pt x="163" y="53"/>
                  </a:lnTo>
                  <a:lnTo>
                    <a:pt x="150" y="54"/>
                  </a:lnTo>
                  <a:lnTo>
                    <a:pt x="138" y="56"/>
                  </a:lnTo>
                  <a:lnTo>
                    <a:pt x="126" y="61"/>
                  </a:lnTo>
                  <a:lnTo>
                    <a:pt x="123" y="61"/>
                  </a:lnTo>
                  <a:lnTo>
                    <a:pt x="122" y="63"/>
                  </a:lnTo>
                  <a:lnTo>
                    <a:pt x="121" y="64"/>
                  </a:lnTo>
                  <a:lnTo>
                    <a:pt x="121" y="66"/>
                  </a:lnTo>
                  <a:lnTo>
                    <a:pt x="120" y="69"/>
                  </a:lnTo>
                  <a:lnTo>
                    <a:pt x="119" y="70"/>
                  </a:lnTo>
                  <a:lnTo>
                    <a:pt x="112" y="71"/>
                  </a:lnTo>
                  <a:lnTo>
                    <a:pt x="104" y="71"/>
                  </a:lnTo>
                  <a:lnTo>
                    <a:pt x="100" y="71"/>
                  </a:lnTo>
                  <a:lnTo>
                    <a:pt x="98" y="71"/>
                  </a:lnTo>
                  <a:lnTo>
                    <a:pt x="97" y="72"/>
                  </a:lnTo>
                  <a:lnTo>
                    <a:pt x="96" y="73"/>
                  </a:lnTo>
                  <a:lnTo>
                    <a:pt x="95" y="76"/>
                  </a:lnTo>
                  <a:lnTo>
                    <a:pt x="94" y="77"/>
                  </a:lnTo>
                  <a:lnTo>
                    <a:pt x="93" y="77"/>
                  </a:lnTo>
                  <a:lnTo>
                    <a:pt x="91" y="76"/>
                  </a:lnTo>
                  <a:lnTo>
                    <a:pt x="88" y="74"/>
                  </a:lnTo>
                  <a:lnTo>
                    <a:pt x="87" y="73"/>
                  </a:lnTo>
                  <a:lnTo>
                    <a:pt x="86" y="71"/>
                  </a:lnTo>
                  <a:lnTo>
                    <a:pt x="83" y="76"/>
                  </a:lnTo>
                  <a:lnTo>
                    <a:pt x="78" y="81"/>
                  </a:lnTo>
                  <a:lnTo>
                    <a:pt x="73" y="87"/>
                  </a:lnTo>
                  <a:lnTo>
                    <a:pt x="68" y="90"/>
                  </a:lnTo>
                  <a:lnTo>
                    <a:pt x="67" y="89"/>
                  </a:lnTo>
                  <a:lnTo>
                    <a:pt x="66" y="88"/>
                  </a:lnTo>
                  <a:lnTo>
                    <a:pt x="65" y="87"/>
                  </a:lnTo>
                  <a:lnTo>
                    <a:pt x="64" y="85"/>
                  </a:lnTo>
                  <a:lnTo>
                    <a:pt x="62" y="83"/>
                  </a:lnTo>
                  <a:lnTo>
                    <a:pt x="61" y="85"/>
                  </a:lnTo>
                  <a:lnTo>
                    <a:pt x="60" y="86"/>
                  </a:lnTo>
                  <a:lnTo>
                    <a:pt x="61" y="87"/>
                  </a:lnTo>
                  <a:lnTo>
                    <a:pt x="61" y="88"/>
                  </a:lnTo>
                  <a:lnTo>
                    <a:pt x="61" y="90"/>
                  </a:lnTo>
                  <a:lnTo>
                    <a:pt x="61" y="92"/>
                  </a:lnTo>
                  <a:lnTo>
                    <a:pt x="61" y="95"/>
                  </a:lnTo>
                  <a:lnTo>
                    <a:pt x="61" y="96"/>
                  </a:lnTo>
                  <a:lnTo>
                    <a:pt x="61" y="97"/>
                  </a:lnTo>
                  <a:lnTo>
                    <a:pt x="60" y="99"/>
                  </a:lnTo>
                  <a:lnTo>
                    <a:pt x="58" y="99"/>
                  </a:lnTo>
                  <a:lnTo>
                    <a:pt x="56" y="100"/>
                  </a:lnTo>
                  <a:lnTo>
                    <a:pt x="54" y="99"/>
                  </a:lnTo>
                  <a:lnTo>
                    <a:pt x="52" y="98"/>
                  </a:lnTo>
                  <a:lnTo>
                    <a:pt x="51" y="96"/>
                  </a:lnTo>
                  <a:lnTo>
                    <a:pt x="50" y="94"/>
                  </a:lnTo>
                  <a:lnTo>
                    <a:pt x="48" y="90"/>
                  </a:lnTo>
                  <a:lnTo>
                    <a:pt x="48" y="92"/>
                  </a:lnTo>
                  <a:lnTo>
                    <a:pt x="49" y="96"/>
                  </a:lnTo>
                  <a:lnTo>
                    <a:pt x="49" y="99"/>
                  </a:lnTo>
                  <a:lnTo>
                    <a:pt x="50" y="103"/>
                  </a:lnTo>
                  <a:lnTo>
                    <a:pt x="50" y="106"/>
                  </a:lnTo>
                  <a:lnTo>
                    <a:pt x="47" y="105"/>
                  </a:lnTo>
                  <a:lnTo>
                    <a:pt x="44" y="104"/>
                  </a:lnTo>
                  <a:lnTo>
                    <a:pt x="42" y="103"/>
                  </a:lnTo>
                  <a:lnTo>
                    <a:pt x="39" y="101"/>
                  </a:lnTo>
                  <a:lnTo>
                    <a:pt x="39" y="104"/>
                  </a:lnTo>
                  <a:lnTo>
                    <a:pt x="39" y="106"/>
                  </a:lnTo>
                  <a:lnTo>
                    <a:pt x="39" y="109"/>
                  </a:lnTo>
                  <a:lnTo>
                    <a:pt x="39" y="112"/>
                  </a:lnTo>
                  <a:lnTo>
                    <a:pt x="39" y="115"/>
                  </a:lnTo>
                  <a:lnTo>
                    <a:pt x="38" y="116"/>
                  </a:lnTo>
                  <a:lnTo>
                    <a:pt x="35" y="118"/>
                  </a:lnTo>
                  <a:lnTo>
                    <a:pt x="33" y="118"/>
                  </a:lnTo>
                  <a:lnTo>
                    <a:pt x="26" y="117"/>
                  </a:lnTo>
                  <a:lnTo>
                    <a:pt x="18" y="114"/>
                  </a:lnTo>
                  <a:lnTo>
                    <a:pt x="14" y="109"/>
                  </a:lnTo>
                  <a:lnTo>
                    <a:pt x="14" y="106"/>
                  </a:lnTo>
                  <a:lnTo>
                    <a:pt x="14" y="104"/>
                  </a:lnTo>
                  <a:lnTo>
                    <a:pt x="14" y="100"/>
                  </a:lnTo>
                  <a:lnTo>
                    <a:pt x="13" y="98"/>
                  </a:lnTo>
                  <a:lnTo>
                    <a:pt x="10" y="96"/>
                  </a:lnTo>
                  <a:lnTo>
                    <a:pt x="8" y="96"/>
                  </a:lnTo>
                  <a:lnTo>
                    <a:pt x="7" y="95"/>
                  </a:lnTo>
                  <a:lnTo>
                    <a:pt x="5" y="95"/>
                  </a:lnTo>
                  <a:lnTo>
                    <a:pt x="4" y="94"/>
                  </a:lnTo>
                  <a:lnTo>
                    <a:pt x="1" y="94"/>
                  </a:lnTo>
                  <a:lnTo>
                    <a:pt x="1" y="91"/>
                  </a:lnTo>
                  <a:lnTo>
                    <a:pt x="0" y="89"/>
                  </a:lnTo>
                  <a:lnTo>
                    <a:pt x="1" y="87"/>
                  </a:lnTo>
                  <a:lnTo>
                    <a:pt x="3" y="86"/>
                  </a:lnTo>
                  <a:lnTo>
                    <a:pt x="5" y="85"/>
                  </a:lnTo>
                  <a:lnTo>
                    <a:pt x="7" y="85"/>
                  </a:lnTo>
                  <a:lnTo>
                    <a:pt x="8" y="85"/>
                  </a:lnTo>
                  <a:lnTo>
                    <a:pt x="9" y="86"/>
                  </a:lnTo>
                  <a:lnTo>
                    <a:pt x="10" y="86"/>
                  </a:lnTo>
                  <a:lnTo>
                    <a:pt x="13" y="86"/>
                  </a:lnTo>
                  <a:lnTo>
                    <a:pt x="16" y="86"/>
                  </a:lnTo>
                  <a:lnTo>
                    <a:pt x="18" y="86"/>
                  </a:lnTo>
                  <a:lnTo>
                    <a:pt x="17" y="85"/>
                  </a:lnTo>
                  <a:lnTo>
                    <a:pt x="15" y="82"/>
                  </a:lnTo>
                  <a:lnTo>
                    <a:pt x="13" y="80"/>
                  </a:lnTo>
                  <a:lnTo>
                    <a:pt x="9" y="78"/>
                  </a:lnTo>
                  <a:lnTo>
                    <a:pt x="7" y="76"/>
                  </a:lnTo>
                  <a:lnTo>
                    <a:pt x="5" y="73"/>
                  </a:lnTo>
                  <a:lnTo>
                    <a:pt x="3" y="72"/>
                  </a:lnTo>
                  <a:lnTo>
                    <a:pt x="3" y="71"/>
                  </a:lnTo>
                  <a:lnTo>
                    <a:pt x="5" y="66"/>
                  </a:lnTo>
                  <a:lnTo>
                    <a:pt x="12" y="63"/>
                  </a:lnTo>
                  <a:lnTo>
                    <a:pt x="19" y="61"/>
                  </a:lnTo>
                  <a:lnTo>
                    <a:pt x="26" y="60"/>
                  </a:lnTo>
                  <a:lnTo>
                    <a:pt x="30" y="61"/>
                  </a:lnTo>
                  <a:lnTo>
                    <a:pt x="32" y="63"/>
                  </a:lnTo>
                  <a:lnTo>
                    <a:pt x="35" y="65"/>
                  </a:lnTo>
                  <a:lnTo>
                    <a:pt x="38" y="69"/>
                  </a:lnTo>
                  <a:lnTo>
                    <a:pt x="39" y="66"/>
                  </a:lnTo>
                  <a:lnTo>
                    <a:pt x="40" y="63"/>
                  </a:lnTo>
                  <a:lnTo>
                    <a:pt x="40" y="61"/>
                  </a:lnTo>
                  <a:lnTo>
                    <a:pt x="41" y="59"/>
                  </a:lnTo>
                  <a:lnTo>
                    <a:pt x="41" y="56"/>
                  </a:lnTo>
                  <a:lnTo>
                    <a:pt x="42" y="54"/>
                  </a:lnTo>
                  <a:lnTo>
                    <a:pt x="43" y="53"/>
                  </a:lnTo>
                  <a:lnTo>
                    <a:pt x="47" y="53"/>
                  </a:lnTo>
                  <a:lnTo>
                    <a:pt x="48" y="54"/>
                  </a:lnTo>
                  <a:lnTo>
                    <a:pt x="50" y="54"/>
                  </a:lnTo>
                  <a:lnTo>
                    <a:pt x="52" y="53"/>
                  </a:lnTo>
                  <a:lnTo>
                    <a:pt x="53" y="52"/>
                  </a:lnTo>
                  <a:lnTo>
                    <a:pt x="53" y="50"/>
                  </a:lnTo>
                  <a:lnTo>
                    <a:pt x="53" y="48"/>
                  </a:lnTo>
                  <a:lnTo>
                    <a:pt x="53" y="45"/>
                  </a:lnTo>
                  <a:lnTo>
                    <a:pt x="53" y="43"/>
                  </a:lnTo>
                  <a:lnTo>
                    <a:pt x="59" y="43"/>
                  </a:lnTo>
                  <a:lnTo>
                    <a:pt x="60" y="45"/>
                  </a:lnTo>
                  <a:lnTo>
                    <a:pt x="62" y="46"/>
                  </a:lnTo>
                  <a:lnTo>
                    <a:pt x="65" y="47"/>
                  </a:lnTo>
                  <a:lnTo>
                    <a:pt x="68" y="48"/>
                  </a:lnTo>
                  <a:lnTo>
                    <a:pt x="67" y="45"/>
                  </a:lnTo>
                  <a:lnTo>
                    <a:pt x="65" y="43"/>
                  </a:lnTo>
                  <a:lnTo>
                    <a:pt x="64" y="41"/>
                  </a:lnTo>
                  <a:lnTo>
                    <a:pt x="64" y="37"/>
                  </a:lnTo>
                  <a:lnTo>
                    <a:pt x="62" y="34"/>
                  </a:lnTo>
                  <a:lnTo>
                    <a:pt x="74" y="35"/>
                  </a:lnTo>
                  <a:lnTo>
                    <a:pt x="71" y="33"/>
                  </a:lnTo>
                  <a:lnTo>
                    <a:pt x="69" y="30"/>
                  </a:lnTo>
                  <a:lnTo>
                    <a:pt x="70" y="21"/>
                  </a:lnTo>
                  <a:lnTo>
                    <a:pt x="73" y="21"/>
                  </a:lnTo>
                  <a:lnTo>
                    <a:pt x="75" y="21"/>
                  </a:lnTo>
                  <a:lnTo>
                    <a:pt x="76" y="22"/>
                  </a:lnTo>
                  <a:lnTo>
                    <a:pt x="77" y="24"/>
                  </a:lnTo>
                  <a:lnTo>
                    <a:pt x="78" y="26"/>
                  </a:lnTo>
                  <a:lnTo>
                    <a:pt x="80" y="25"/>
                  </a:lnTo>
                  <a:lnTo>
                    <a:pt x="83" y="25"/>
                  </a:lnTo>
                  <a:lnTo>
                    <a:pt x="85" y="22"/>
                  </a:lnTo>
                  <a:lnTo>
                    <a:pt x="87" y="21"/>
                  </a:lnTo>
                  <a:lnTo>
                    <a:pt x="89" y="19"/>
                  </a:lnTo>
                  <a:lnTo>
                    <a:pt x="91" y="19"/>
                  </a:lnTo>
                  <a:lnTo>
                    <a:pt x="92" y="20"/>
                  </a:lnTo>
                  <a:lnTo>
                    <a:pt x="93" y="21"/>
                  </a:lnTo>
                  <a:lnTo>
                    <a:pt x="95" y="24"/>
                  </a:lnTo>
                  <a:lnTo>
                    <a:pt x="96" y="24"/>
                  </a:lnTo>
                  <a:lnTo>
                    <a:pt x="97" y="25"/>
                  </a:lnTo>
                  <a:lnTo>
                    <a:pt x="98" y="24"/>
                  </a:lnTo>
                  <a:lnTo>
                    <a:pt x="100" y="22"/>
                  </a:lnTo>
                  <a:lnTo>
                    <a:pt x="101" y="21"/>
                  </a:lnTo>
                  <a:lnTo>
                    <a:pt x="102" y="19"/>
                  </a:lnTo>
                  <a:lnTo>
                    <a:pt x="103" y="17"/>
                  </a:lnTo>
                  <a:lnTo>
                    <a:pt x="104" y="17"/>
                  </a:lnTo>
                  <a:lnTo>
                    <a:pt x="114" y="12"/>
                  </a:lnTo>
                  <a:lnTo>
                    <a:pt x="126" y="7"/>
                  </a:lnTo>
                  <a:lnTo>
                    <a:pt x="154" y="9"/>
                  </a:lnTo>
                  <a:lnTo>
                    <a:pt x="155" y="3"/>
                  </a:lnTo>
                  <a:lnTo>
                    <a:pt x="164" y="6"/>
                  </a:lnTo>
                  <a:lnTo>
                    <a:pt x="171" y="10"/>
                  </a:lnTo>
                  <a:lnTo>
                    <a:pt x="179" y="16"/>
                  </a:lnTo>
                  <a:lnTo>
                    <a:pt x="188" y="18"/>
                  </a:lnTo>
                  <a:lnTo>
                    <a:pt x="196" y="17"/>
                  </a:lnTo>
                  <a:lnTo>
                    <a:pt x="203" y="15"/>
                  </a:lnTo>
                  <a:lnTo>
                    <a:pt x="212" y="13"/>
                  </a:lnTo>
                  <a:lnTo>
                    <a:pt x="215" y="13"/>
                  </a:lnTo>
                  <a:lnTo>
                    <a:pt x="217" y="15"/>
                  </a:lnTo>
                  <a:lnTo>
                    <a:pt x="219" y="16"/>
                  </a:lnTo>
                  <a:lnTo>
                    <a:pt x="223" y="16"/>
                  </a:lnTo>
                  <a:lnTo>
                    <a:pt x="225" y="16"/>
                  </a:lnTo>
                  <a:lnTo>
                    <a:pt x="227" y="15"/>
                  </a:lnTo>
                  <a:lnTo>
                    <a:pt x="228" y="13"/>
                  </a:lnTo>
                  <a:lnTo>
                    <a:pt x="231" y="10"/>
                  </a:lnTo>
                  <a:lnTo>
                    <a:pt x="233" y="8"/>
                  </a:lnTo>
                  <a:lnTo>
                    <a:pt x="235" y="4"/>
                  </a:lnTo>
                  <a:lnTo>
                    <a:pt x="237" y="2"/>
                  </a:lnTo>
                  <a:lnTo>
                    <a:pt x="241" y="1"/>
                  </a:lnTo>
                  <a:lnTo>
                    <a:pt x="243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58" name="Freeform 55">
              <a:extLst>
                <a:ext uri="{FF2B5EF4-FFF2-40B4-BE49-F238E27FC236}">
                  <a16:creationId xmlns:a16="http://schemas.microsoft.com/office/drawing/2014/main" id="{012578A4-3FC3-4CAF-8855-52D610E24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5525" y="2232026"/>
              <a:ext cx="325437" cy="312738"/>
            </a:xfrm>
            <a:custGeom>
              <a:avLst/>
              <a:gdLst>
                <a:gd name="T0" fmla="*/ 2147483646 w 205"/>
                <a:gd name="T1" fmla="*/ 2147483646 h 197"/>
                <a:gd name="T2" fmla="*/ 2147483646 w 205"/>
                <a:gd name="T3" fmla="*/ 2147483646 h 197"/>
                <a:gd name="T4" fmla="*/ 2147483646 w 205"/>
                <a:gd name="T5" fmla="*/ 2147483646 h 197"/>
                <a:gd name="T6" fmla="*/ 2147483646 w 205"/>
                <a:gd name="T7" fmla="*/ 2147483646 h 197"/>
                <a:gd name="T8" fmla="*/ 2147483646 w 205"/>
                <a:gd name="T9" fmla="*/ 2147483646 h 197"/>
                <a:gd name="T10" fmla="*/ 2147483646 w 205"/>
                <a:gd name="T11" fmla="*/ 2147483646 h 197"/>
                <a:gd name="T12" fmla="*/ 2147483646 w 205"/>
                <a:gd name="T13" fmla="*/ 2147483646 h 197"/>
                <a:gd name="T14" fmla="*/ 2147483646 w 205"/>
                <a:gd name="T15" fmla="*/ 2147483646 h 197"/>
                <a:gd name="T16" fmla="*/ 2147483646 w 205"/>
                <a:gd name="T17" fmla="*/ 2147483646 h 197"/>
                <a:gd name="T18" fmla="*/ 2147483646 w 205"/>
                <a:gd name="T19" fmla="*/ 2147483646 h 197"/>
                <a:gd name="T20" fmla="*/ 2147483646 w 205"/>
                <a:gd name="T21" fmla="*/ 2147483646 h 197"/>
                <a:gd name="T22" fmla="*/ 2147483646 w 205"/>
                <a:gd name="T23" fmla="*/ 2147483646 h 197"/>
                <a:gd name="T24" fmla="*/ 2147483646 w 205"/>
                <a:gd name="T25" fmla="*/ 2147483646 h 197"/>
                <a:gd name="T26" fmla="*/ 2147483646 w 205"/>
                <a:gd name="T27" fmla="*/ 2147483646 h 197"/>
                <a:gd name="T28" fmla="*/ 2147483646 w 205"/>
                <a:gd name="T29" fmla="*/ 2147483646 h 197"/>
                <a:gd name="T30" fmla="*/ 2147483646 w 205"/>
                <a:gd name="T31" fmla="*/ 2147483646 h 197"/>
                <a:gd name="T32" fmla="*/ 2147483646 w 205"/>
                <a:gd name="T33" fmla="*/ 2147483646 h 197"/>
                <a:gd name="T34" fmla="*/ 2147483646 w 205"/>
                <a:gd name="T35" fmla="*/ 2147483646 h 197"/>
                <a:gd name="T36" fmla="*/ 2147483646 w 205"/>
                <a:gd name="T37" fmla="*/ 2147483646 h 197"/>
                <a:gd name="T38" fmla="*/ 2147483646 w 205"/>
                <a:gd name="T39" fmla="*/ 2147483646 h 197"/>
                <a:gd name="T40" fmla="*/ 2147483646 w 205"/>
                <a:gd name="T41" fmla="*/ 2147483646 h 197"/>
                <a:gd name="T42" fmla="*/ 2147483646 w 205"/>
                <a:gd name="T43" fmla="*/ 2147483646 h 197"/>
                <a:gd name="T44" fmla="*/ 2147483646 w 205"/>
                <a:gd name="T45" fmla="*/ 2147483646 h 197"/>
                <a:gd name="T46" fmla="*/ 2147483646 w 205"/>
                <a:gd name="T47" fmla="*/ 2147483646 h 197"/>
                <a:gd name="T48" fmla="*/ 2147483646 w 205"/>
                <a:gd name="T49" fmla="*/ 2147483646 h 197"/>
                <a:gd name="T50" fmla="*/ 2147483646 w 205"/>
                <a:gd name="T51" fmla="*/ 2147483646 h 197"/>
                <a:gd name="T52" fmla="*/ 2147483646 w 205"/>
                <a:gd name="T53" fmla="*/ 2147483646 h 197"/>
                <a:gd name="T54" fmla="*/ 2147483646 w 205"/>
                <a:gd name="T55" fmla="*/ 2147483646 h 197"/>
                <a:gd name="T56" fmla="*/ 2147483646 w 205"/>
                <a:gd name="T57" fmla="*/ 2147483646 h 197"/>
                <a:gd name="T58" fmla="*/ 2147483646 w 205"/>
                <a:gd name="T59" fmla="*/ 2147483646 h 197"/>
                <a:gd name="T60" fmla="*/ 2147483646 w 205"/>
                <a:gd name="T61" fmla="*/ 2147483646 h 197"/>
                <a:gd name="T62" fmla="*/ 2147483646 w 205"/>
                <a:gd name="T63" fmla="*/ 2147483646 h 197"/>
                <a:gd name="T64" fmla="*/ 2147483646 w 205"/>
                <a:gd name="T65" fmla="*/ 2147483646 h 197"/>
                <a:gd name="T66" fmla="*/ 2147483646 w 205"/>
                <a:gd name="T67" fmla="*/ 2147483646 h 197"/>
                <a:gd name="T68" fmla="*/ 2147483646 w 205"/>
                <a:gd name="T69" fmla="*/ 2147483646 h 197"/>
                <a:gd name="T70" fmla="*/ 2147483646 w 205"/>
                <a:gd name="T71" fmla="*/ 2147483646 h 197"/>
                <a:gd name="T72" fmla="*/ 2147483646 w 205"/>
                <a:gd name="T73" fmla="*/ 2147483646 h 197"/>
                <a:gd name="T74" fmla="*/ 2147483646 w 205"/>
                <a:gd name="T75" fmla="*/ 2147483646 h 197"/>
                <a:gd name="T76" fmla="*/ 2147483646 w 205"/>
                <a:gd name="T77" fmla="*/ 2147483646 h 197"/>
                <a:gd name="T78" fmla="*/ 2147483646 w 205"/>
                <a:gd name="T79" fmla="*/ 2147483646 h 197"/>
                <a:gd name="T80" fmla="*/ 2147483646 w 205"/>
                <a:gd name="T81" fmla="*/ 2147483646 h 197"/>
                <a:gd name="T82" fmla="*/ 2147483646 w 205"/>
                <a:gd name="T83" fmla="*/ 2147483646 h 197"/>
                <a:gd name="T84" fmla="*/ 2147483646 w 205"/>
                <a:gd name="T85" fmla="*/ 2147483646 h 197"/>
                <a:gd name="T86" fmla="*/ 2147483646 w 205"/>
                <a:gd name="T87" fmla="*/ 2147483646 h 197"/>
                <a:gd name="T88" fmla="*/ 2147483646 w 205"/>
                <a:gd name="T89" fmla="*/ 2147483646 h 197"/>
                <a:gd name="T90" fmla="*/ 2147483646 w 205"/>
                <a:gd name="T91" fmla="*/ 2147483646 h 197"/>
                <a:gd name="T92" fmla="*/ 0 w 205"/>
                <a:gd name="T93" fmla="*/ 2147483646 h 197"/>
                <a:gd name="T94" fmla="*/ 2147483646 w 205"/>
                <a:gd name="T95" fmla="*/ 2147483646 h 197"/>
                <a:gd name="T96" fmla="*/ 2147483646 w 205"/>
                <a:gd name="T97" fmla="*/ 2147483646 h 197"/>
                <a:gd name="T98" fmla="*/ 2147483646 w 205"/>
                <a:gd name="T99" fmla="*/ 2147483646 h 197"/>
                <a:gd name="T100" fmla="*/ 2147483646 w 205"/>
                <a:gd name="T101" fmla="*/ 2147483646 h 197"/>
                <a:gd name="T102" fmla="*/ 2147483646 w 205"/>
                <a:gd name="T103" fmla="*/ 2147483646 h 197"/>
                <a:gd name="T104" fmla="*/ 2147483646 w 205"/>
                <a:gd name="T105" fmla="*/ 2147483646 h 197"/>
                <a:gd name="T106" fmla="*/ 2147483646 w 205"/>
                <a:gd name="T107" fmla="*/ 2147483646 h 197"/>
                <a:gd name="T108" fmla="*/ 2147483646 w 205"/>
                <a:gd name="T109" fmla="*/ 2147483646 h 197"/>
                <a:gd name="T110" fmla="*/ 2147483646 w 205"/>
                <a:gd name="T111" fmla="*/ 2147483646 h 197"/>
                <a:gd name="T112" fmla="*/ 2147483646 w 205"/>
                <a:gd name="T113" fmla="*/ 2147483646 h 197"/>
                <a:gd name="T114" fmla="*/ 2147483646 w 205"/>
                <a:gd name="T115" fmla="*/ 2147483646 h 197"/>
                <a:gd name="T116" fmla="*/ 2147483646 w 205"/>
                <a:gd name="T117" fmla="*/ 2147483646 h 197"/>
                <a:gd name="T118" fmla="*/ 2147483646 w 205"/>
                <a:gd name="T119" fmla="*/ 2147483646 h 197"/>
                <a:gd name="T120" fmla="*/ 2147483646 w 205"/>
                <a:gd name="T121" fmla="*/ 2147483646 h 197"/>
                <a:gd name="T122" fmla="*/ 2147483646 w 205"/>
                <a:gd name="T123" fmla="*/ 2147483646 h 19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05" h="197">
                  <a:moveTo>
                    <a:pt x="74" y="0"/>
                  </a:moveTo>
                  <a:lnTo>
                    <a:pt x="92" y="5"/>
                  </a:lnTo>
                  <a:lnTo>
                    <a:pt x="113" y="8"/>
                  </a:lnTo>
                  <a:lnTo>
                    <a:pt x="114" y="8"/>
                  </a:lnTo>
                  <a:lnTo>
                    <a:pt x="115" y="29"/>
                  </a:lnTo>
                  <a:lnTo>
                    <a:pt x="121" y="47"/>
                  </a:lnTo>
                  <a:lnTo>
                    <a:pt x="127" y="62"/>
                  </a:lnTo>
                  <a:lnTo>
                    <a:pt x="130" y="73"/>
                  </a:lnTo>
                  <a:lnTo>
                    <a:pt x="131" y="82"/>
                  </a:lnTo>
                  <a:lnTo>
                    <a:pt x="132" y="92"/>
                  </a:lnTo>
                  <a:lnTo>
                    <a:pt x="138" y="100"/>
                  </a:lnTo>
                  <a:lnTo>
                    <a:pt x="147" y="106"/>
                  </a:lnTo>
                  <a:lnTo>
                    <a:pt x="158" y="110"/>
                  </a:lnTo>
                  <a:lnTo>
                    <a:pt x="168" y="112"/>
                  </a:lnTo>
                  <a:lnTo>
                    <a:pt x="169" y="111"/>
                  </a:lnTo>
                  <a:lnTo>
                    <a:pt x="170" y="110"/>
                  </a:lnTo>
                  <a:lnTo>
                    <a:pt x="170" y="108"/>
                  </a:lnTo>
                  <a:lnTo>
                    <a:pt x="171" y="104"/>
                  </a:lnTo>
                  <a:lnTo>
                    <a:pt x="173" y="102"/>
                  </a:lnTo>
                  <a:lnTo>
                    <a:pt x="173" y="99"/>
                  </a:lnTo>
                  <a:lnTo>
                    <a:pt x="182" y="108"/>
                  </a:lnTo>
                  <a:lnTo>
                    <a:pt x="189" y="119"/>
                  </a:lnTo>
                  <a:lnTo>
                    <a:pt x="197" y="130"/>
                  </a:lnTo>
                  <a:lnTo>
                    <a:pt x="205" y="140"/>
                  </a:lnTo>
                  <a:lnTo>
                    <a:pt x="193" y="145"/>
                  </a:lnTo>
                  <a:lnTo>
                    <a:pt x="178" y="152"/>
                  </a:lnTo>
                  <a:lnTo>
                    <a:pt x="164" y="160"/>
                  </a:lnTo>
                  <a:lnTo>
                    <a:pt x="152" y="167"/>
                  </a:lnTo>
                  <a:lnTo>
                    <a:pt x="150" y="171"/>
                  </a:lnTo>
                  <a:lnTo>
                    <a:pt x="150" y="175"/>
                  </a:lnTo>
                  <a:lnTo>
                    <a:pt x="151" y="181"/>
                  </a:lnTo>
                  <a:lnTo>
                    <a:pt x="150" y="187"/>
                  </a:lnTo>
                  <a:lnTo>
                    <a:pt x="147" y="189"/>
                  </a:lnTo>
                  <a:lnTo>
                    <a:pt x="140" y="192"/>
                  </a:lnTo>
                  <a:lnTo>
                    <a:pt x="133" y="196"/>
                  </a:lnTo>
                  <a:lnTo>
                    <a:pt x="129" y="197"/>
                  </a:lnTo>
                  <a:lnTo>
                    <a:pt x="120" y="196"/>
                  </a:lnTo>
                  <a:lnTo>
                    <a:pt x="113" y="193"/>
                  </a:lnTo>
                  <a:lnTo>
                    <a:pt x="106" y="189"/>
                  </a:lnTo>
                  <a:lnTo>
                    <a:pt x="103" y="182"/>
                  </a:lnTo>
                  <a:lnTo>
                    <a:pt x="99" y="173"/>
                  </a:lnTo>
                  <a:lnTo>
                    <a:pt x="99" y="165"/>
                  </a:lnTo>
                  <a:lnTo>
                    <a:pt x="98" y="157"/>
                  </a:lnTo>
                  <a:lnTo>
                    <a:pt x="96" y="152"/>
                  </a:lnTo>
                  <a:lnTo>
                    <a:pt x="91" y="148"/>
                  </a:lnTo>
                  <a:lnTo>
                    <a:pt x="90" y="147"/>
                  </a:lnTo>
                  <a:lnTo>
                    <a:pt x="89" y="147"/>
                  </a:lnTo>
                  <a:lnTo>
                    <a:pt x="88" y="148"/>
                  </a:lnTo>
                  <a:lnTo>
                    <a:pt x="86" y="148"/>
                  </a:lnTo>
                  <a:lnTo>
                    <a:pt x="80" y="146"/>
                  </a:lnTo>
                  <a:lnTo>
                    <a:pt x="79" y="141"/>
                  </a:lnTo>
                  <a:lnTo>
                    <a:pt x="78" y="136"/>
                  </a:lnTo>
                  <a:lnTo>
                    <a:pt x="77" y="130"/>
                  </a:lnTo>
                  <a:lnTo>
                    <a:pt x="74" y="126"/>
                  </a:lnTo>
                  <a:lnTo>
                    <a:pt x="68" y="123"/>
                  </a:lnTo>
                  <a:lnTo>
                    <a:pt x="65" y="123"/>
                  </a:lnTo>
                  <a:lnTo>
                    <a:pt x="63" y="125"/>
                  </a:lnTo>
                  <a:lnTo>
                    <a:pt x="61" y="126"/>
                  </a:lnTo>
                  <a:lnTo>
                    <a:pt x="59" y="126"/>
                  </a:lnTo>
                  <a:lnTo>
                    <a:pt x="55" y="126"/>
                  </a:lnTo>
                  <a:lnTo>
                    <a:pt x="53" y="123"/>
                  </a:lnTo>
                  <a:lnTo>
                    <a:pt x="51" y="122"/>
                  </a:lnTo>
                  <a:lnTo>
                    <a:pt x="48" y="120"/>
                  </a:lnTo>
                  <a:lnTo>
                    <a:pt x="46" y="119"/>
                  </a:lnTo>
                  <a:lnTo>
                    <a:pt x="39" y="118"/>
                  </a:lnTo>
                  <a:lnTo>
                    <a:pt x="32" y="118"/>
                  </a:lnTo>
                  <a:lnTo>
                    <a:pt x="25" y="115"/>
                  </a:lnTo>
                  <a:lnTo>
                    <a:pt x="24" y="114"/>
                  </a:lnTo>
                  <a:lnTo>
                    <a:pt x="22" y="113"/>
                  </a:lnTo>
                  <a:lnTo>
                    <a:pt x="22" y="112"/>
                  </a:lnTo>
                  <a:lnTo>
                    <a:pt x="21" y="111"/>
                  </a:lnTo>
                  <a:lnTo>
                    <a:pt x="20" y="110"/>
                  </a:lnTo>
                  <a:lnTo>
                    <a:pt x="17" y="109"/>
                  </a:lnTo>
                  <a:lnTo>
                    <a:pt x="16" y="110"/>
                  </a:lnTo>
                  <a:lnTo>
                    <a:pt x="13" y="111"/>
                  </a:lnTo>
                  <a:lnTo>
                    <a:pt x="12" y="112"/>
                  </a:lnTo>
                  <a:lnTo>
                    <a:pt x="10" y="114"/>
                  </a:lnTo>
                  <a:lnTo>
                    <a:pt x="8" y="115"/>
                  </a:lnTo>
                  <a:lnTo>
                    <a:pt x="6" y="115"/>
                  </a:lnTo>
                  <a:lnTo>
                    <a:pt x="3" y="114"/>
                  </a:lnTo>
                  <a:lnTo>
                    <a:pt x="2" y="113"/>
                  </a:lnTo>
                  <a:lnTo>
                    <a:pt x="2" y="111"/>
                  </a:lnTo>
                  <a:lnTo>
                    <a:pt x="1" y="108"/>
                  </a:lnTo>
                  <a:lnTo>
                    <a:pt x="1" y="105"/>
                  </a:lnTo>
                  <a:lnTo>
                    <a:pt x="2" y="102"/>
                  </a:lnTo>
                  <a:lnTo>
                    <a:pt x="3" y="95"/>
                  </a:lnTo>
                  <a:lnTo>
                    <a:pt x="6" y="90"/>
                  </a:lnTo>
                  <a:lnTo>
                    <a:pt x="7" y="83"/>
                  </a:lnTo>
                  <a:lnTo>
                    <a:pt x="6" y="76"/>
                  </a:lnTo>
                  <a:lnTo>
                    <a:pt x="3" y="71"/>
                  </a:lnTo>
                  <a:lnTo>
                    <a:pt x="1" y="66"/>
                  </a:lnTo>
                  <a:lnTo>
                    <a:pt x="0" y="58"/>
                  </a:lnTo>
                  <a:lnTo>
                    <a:pt x="1" y="53"/>
                  </a:lnTo>
                  <a:lnTo>
                    <a:pt x="2" y="50"/>
                  </a:lnTo>
                  <a:lnTo>
                    <a:pt x="3" y="49"/>
                  </a:lnTo>
                  <a:lnTo>
                    <a:pt x="6" y="48"/>
                  </a:lnTo>
                  <a:lnTo>
                    <a:pt x="9" y="48"/>
                  </a:lnTo>
                  <a:lnTo>
                    <a:pt x="12" y="48"/>
                  </a:lnTo>
                  <a:lnTo>
                    <a:pt x="17" y="48"/>
                  </a:lnTo>
                  <a:lnTo>
                    <a:pt x="18" y="36"/>
                  </a:lnTo>
                  <a:lnTo>
                    <a:pt x="20" y="36"/>
                  </a:lnTo>
                  <a:lnTo>
                    <a:pt x="22" y="34"/>
                  </a:lnTo>
                  <a:lnTo>
                    <a:pt x="26" y="33"/>
                  </a:lnTo>
                  <a:lnTo>
                    <a:pt x="32" y="33"/>
                  </a:lnTo>
                  <a:lnTo>
                    <a:pt x="38" y="39"/>
                  </a:lnTo>
                  <a:lnTo>
                    <a:pt x="43" y="41"/>
                  </a:lnTo>
                  <a:lnTo>
                    <a:pt x="50" y="43"/>
                  </a:lnTo>
                  <a:lnTo>
                    <a:pt x="59" y="48"/>
                  </a:lnTo>
                  <a:lnTo>
                    <a:pt x="60" y="52"/>
                  </a:lnTo>
                  <a:lnTo>
                    <a:pt x="61" y="58"/>
                  </a:lnTo>
                  <a:lnTo>
                    <a:pt x="62" y="65"/>
                  </a:lnTo>
                  <a:lnTo>
                    <a:pt x="63" y="71"/>
                  </a:lnTo>
                  <a:lnTo>
                    <a:pt x="64" y="75"/>
                  </a:lnTo>
                  <a:lnTo>
                    <a:pt x="66" y="76"/>
                  </a:lnTo>
                  <a:lnTo>
                    <a:pt x="70" y="71"/>
                  </a:lnTo>
                  <a:lnTo>
                    <a:pt x="73" y="64"/>
                  </a:lnTo>
                  <a:lnTo>
                    <a:pt x="72" y="57"/>
                  </a:lnTo>
                  <a:lnTo>
                    <a:pt x="69" y="50"/>
                  </a:lnTo>
                  <a:lnTo>
                    <a:pt x="65" y="44"/>
                  </a:lnTo>
                  <a:lnTo>
                    <a:pt x="63" y="39"/>
                  </a:lnTo>
                  <a:lnTo>
                    <a:pt x="63" y="32"/>
                  </a:lnTo>
                  <a:lnTo>
                    <a:pt x="68" y="16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59" name="Freeform 56">
              <a:extLst>
                <a:ext uri="{FF2B5EF4-FFF2-40B4-BE49-F238E27FC236}">
                  <a16:creationId xmlns:a16="http://schemas.microsoft.com/office/drawing/2014/main" id="{9FF223C4-AA6B-4971-8BC2-1C2FE5D153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963" y="2308226"/>
              <a:ext cx="193675" cy="285750"/>
            </a:xfrm>
            <a:custGeom>
              <a:avLst/>
              <a:gdLst>
                <a:gd name="T0" fmla="*/ 2147483646 w 122"/>
                <a:gd name="T1" fmla="*/ 2147483646 h 180"/>
                <a:gd name="T2" fmla="*/ 2147483646 w 122"/>
                <a:gd name="T3" fmla="*/ 2147483646 h 180"/>
                <a:gd name="T4" fmla="*/ 2147483646 w 122"/>
                <a:gd name="T5" fmla="*/ 2147483646 h 180"/>
                <a:gd name="T6" fmla="*/ 2147483646 w 122"/>
                <a:gd name="T7" fmla="*/ 2147483646 h 180"/>
                <a:gd name="T8" fmla="*/ 2147483646 w 122"/>
                <a:gd name="T9" fmla="*/ 2147483646 h 180"/>
                <a:gd name="T10" fmla="*/ 2147483646 w 122"/>
                <a:gd name="T11" fmla="*/ 2147483646 h 180"/>
                <a:gd name="T12" fmla="*/ 2147483646 w 122"/>
                <a:gd name="T13" fmla="*/ 2147483646 h 180"/>
                <a:gd name="T14" fmla="*/ 2147483646 w 122"/>
                <a:gd name="T15" fmla="*/ 2147483646 h 180"/>
                <a:gd name="T16" fmla="*/ 2147483646 w 122"/>
                <a:gd name="T17" fmla="*/ 2147483646 h 180"/>
                <a:gd name="T18" fmla="*/ 2147483646 w 122"/>
                <a:gd name="T19" fmla="*/ 2147483646 h 180"/>
                <a:gd name="T20" fmla="*/ 2147483646 w 122"/>
                <a:gd name="T21" fmla="*/ 2147483646 h 180"/>
                <a:gd name="T22" fmla="*/ 2147483646 w 122"/>
                <a:gd name="T23" fmla="*/ 2147483646 h 180"/>
                <a:gd name="T24" fmla="*/ 2147483646 w 122"/>
                <a:gd name="T25" fmla="*/ 2147483646 h 180"/>
                <a:gd name="T26" fmla="*/ 2147483646 w 122"/>
                <a:gd name="T27" fmla="*/ 2147483646 h 180"/>
                <a:gd name="T28" fmla="*/ 2147483646 w 122"/>
                <a:gd name="T29" fmla="*/ 2147483646 h 180"/>
                <a:gd name="T30" fmla="*/ 2147483646 w 122"/>
                <a:gd name="T31" fmla="*/ 2147483646 h 180"/>
                <a:gd name="T32" fmla="*/ 2147483646 w 122"/>
                <a:gd name="T33" fmla="*/ 2147483646 h 180"/>
                <a:gd name="T34" fmla="*/ 2147483646 w 122"/>
                <a:gd name="T35" fmla="*/ 2147483646 h 180"/>
                <a:gd name="T36" fmla="*/ 2147483646 w 122"/>
                <a:gd name="T37" fmla="*/ 2147483646 h 180"/>
                <a:gd name="T38" fmla="*/ 2147483646 w 122"/>
                <a:gd name="T39" fmla="*/ 2147483646 h 180"/>
                <a:gd name="T40" fmla="*/ 2147483646 w 122"/>
                <a:gd name="T41" fmla="*/ 2147483646 h 180"/>
                <a:gd name="T42" fmla="*/ 2147483646 w 122"/>
                <a:gd name="T43" fmla="*/ 2147483646 h 180"/>
                <a:gd name="T44" fmla="*/ 2147483646 w 122"/>
                <a:gd name="T45" fmla="*/ 2147483646 h 180"/>
                <a:gd name="T46" fmla="*/ 2147483646 w 122"/>
                <a:gd name="T47" fmla="*/ 2147483646 h 180"/>
                <a:gd name="T48" fmla="*/ 2147483646 w 122"/>
                <a:gd name="T49" fmla="*/ 2147483646 h 180"/>
                <a:gd name="T50" fmla="*/ 2147483646 w 122"/>
                <a:gd name="T51" fmla="*/ 2147483646 h 180"/>
                <a:gd name="T52" fmla="*/ 2147483646 w 122"/>
                <a:gd name="T53" fmla="*/ 2147483646 h 180"/>
                <a:gd name="T54" fmla="*/ 2147483646 w 122"/>
                <a:gd name="T55" fmla="*/ 2147483646 h 180"/>
                <a:gd name="T56" fmla="*/ 2147483646 w 122"/>
                <a:gd name="T57" fmla="*/ 2147483646 h 180"/>
                <a:gd name="T58" fmla="*/ 2147483646 w 122"/>
                <a:gd name="T59" fmla="*/ 2147483646 h 180"/>
                <a:gd name="T60" fmla="*/ 2147483646 w 122"/>
                <a:gd name="T61" fmla="*/ 2147483646 h 180"/>
                <a:gd name="T62" fmla="*/ 2147483646 w 122"/>
                <a:gd name="T63" fmla="*/ 2147483646 h 180"/>
                <a:gd name="T64" fmla="*/ 2147483646 w 122"/>
                <a:gd name="T65" fmla="*/ 2147483646 h 180"/>
                <a:gd name="T66" fmla="*/ 2147483646 w 122"/>
                <a:gd name="T67" fmla="*/ 2147483646 h 180"/>
                <a:gd name="T68" fmla="*/ 2147483646 w 122"/>
                <a:gd name="T69" fmla="*/ 2147483646 h 180"/>
                <a:gd name="T70" fmla="*/ 2147483646 w 122"/>
                <a:gd name="T71" fmla="*/ 2147483646 h 180"/>
                <a:gd name="T72" fmla="*/ 2147483646 w 122"/>
                <a:gd name="T73" fmla="*/ 2147483646 h 180"/>
                <a:gd name="T74" fmla="*/ 2147483646 w 122"/>
                <a:gd name="T75" fmla="*/ 2147483646 h 180"/>
                <a:gd name="T76" fmla="*/ 2147483646 w 122"/>
                <a:gd name="T77" fmla="*/ 2147483646 h 180"/>
                <a:gd name="T78" fmla="*/ 2147483646 w 122"/>
                <a:gd name="T79" fmla="*/ 2147483646 h 180"/>
                <a:gd name="T80" fmla="*/ 2147483646 w 122"/>
                <a:gd name="T81" fmla="*/ 2147483646 h 180"/>
                <a:gd name="T82" fmla="*/ 2147483646 w 122"/>
                <a:gd name="T83" fmla="*/ 2147483646 h 180"/>
                <a:gd name="T84" fmla="*/ 2147483646 w 122"/>
                <a:gd name="T85" fmla="*/ 2147483646 h 180"/>
                <a:gd name="T86" fmla="*/ 2147483646 w 122"/>
                <a:gd name="T87" fmla="*/ 2147483646 h 180"/>
                <a:gd name="T88" fmla="*/ 2147483646 w 122"/>
                <a:gd name="T89" fmla="*/ 2147483646 h 180"/>
                <a:gd name="T90" fmla="*/ 2147483646 w 122"/>
                <a:gd name="T91" fmla="*/ 2147483646 h 180"/>
                <a:gd name="T92" fmla="*/ 2147483646 w 122"/>
                <a:gd name="T93" fmla="*/ 2147483646 h 180"/>
                <a:gd name="T94" fmla="*/ 2147483646 w 122"/>
                <a:gd name="T95" fmla="*/ 2147483646 h 180"/>
                <a:gd name="T96" fmla="*/ 2147483646 w 122"/>
                <a:gd name="T97" fmla="*/ 2147483646 h 180"/>
                <a:gd name="T98" fmla="*/ 2147483646 w 122"/>
                <a:gd name="T99" fmla="*/ 2147483646 h 180"/>
                <a:gd name="T100" fmla="*/ 2147483646 w 122"/>
                <a:gd name="T101" fmla="*/ 2147483646 h 180"/>
                <a:gd name="T102" fmla="*/ 2147483646 w 122"/>
                <a:gd name="T103" fmla="*/ 2147483646 h 180"/>
                <a:gd name="T104" fmla="*/ 2147483646 w 122"/>
                <a:gd name="T105" fmla="*/ 2147483646 h 180"/>
                <a:gd name="T106" fmla="*/ 2147483646 w 122"/>
                <a:gd name="T107" fmla="*/ 2147483646 h 180"/>
                <a:gd name="T108" fmla="*/ 2147483646 w 122"/>
                <a:gd name="T109" fmla="*/ 2147483646 h 18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22" h="180">
                  <a:moveTo>
                    <a:pt x="95" y="0"/>
                  </a:moveTo>
                  <a:lnTo>
                    <a:pt x="116" y="1"/>
                  </a:lnTo>
                  <a:lnTo>
                    <a:pt x="117" y="1"/>
                  </a:lnTo>
                  <a:lnTo>
                    <a:pt x="116" y="3"/>
                  </a:lnTo>
                  <a:lnTo>
                    <a:pt x="116" y="5"/>
                  </a:lnTo>
                  <a:lnTo>
                    <a:pt x="115" y="10"/>
                  </a:lnTo>
                  <a:lnTo>
                    <a:pt x="116" y="18"/>
                  </a:lnTo>
                  <a:lnTo>
                    <a:pt x="118" y="23"/>
                  </a:lnTo>
                  <a:lnTo>
                    <a:pt x="121" y="28"/>
                  </a:lnTo>
                  <a:lnTo>
                    <a:pt x="122" y="35"/>
                  </a:lnTo>
                  <a:lnTo>
                    <a:pt x="121" y="42"/>
                  </a:lnTo>
                  <a:lnTo>
                    <a:pt x="118" y="47"/>
                  </a:lnTo>
                  <a:lnTo>
                    <a:pt x="117" y="54"/>
                  </a:lnTo>
                  <a:lnTo>
                    <a:pt x="116" y="56"/>
                  </a:lnTo>
                  <a:lnTo>
                    <a:pt x="116" y="60"/>
                  </a:lnTo>
                  <a:lnTo>
                    <a:pt x="116" y="63"/>
                  </a:lnTo>
                  <a:lnTo>
                    <a:pt x="117" y="65"/>
                  </a:lnTo>
                  <a:lnTo>
                    <a:pt x="113" y="65"/>
                  </a:lnTo>
                  <a:lnTo>
                    <a:pt x="110" y="65"/>
                  </a:lnTo>
                  <a:lnTo>
                    <a:pt x="107" y="67"/>
                  </a:lnTo>
                  <a:lnTo>
                    <a:pt x="106" y="70"/>
                  </a:lnTo>
                  <a:lnTo>
                    <a:pt x="105" y="74"/>
                  </a:lnTo>
                  <a:lnTo>
                    <a:pt x="104" y="79"/>
                  </a:lnTo>
                  <a:lnTo>
                    <a:pt x="104" y="82"/>
                  </a:lnTo>
                  <a:lnTo>
                    <a:pt x="105" y="86"/>
                  </a:lnTo>
                  <a:lnTo>
                    <a:pt x="106" y="88"/>
                  </a:lnTo>
                  <a:lnTo>
                    <a:pt x="107" y="90"/>
                  </a:lnTo>
                  <a:lnTo>
                    <a:pt x="107" y="92"/>
                  </a:lnTo>
                  <a:lnTo>
                    <a:pt x="104" y="100"/>
                  </a:lnTo>
                  <a:lnTo>
                    <a:pt x="97" y="107"/>
                  </a:lnTo>
                  <a:lnTo>
                    <a:pt x="88" y="114"/>
                  </a:lnTo>
                  <a:lnTo>
                    <a:pt x="81" y="121"/>
                  </a:lnTo>
                  <a:lnTo>
                    <a:pt x="78" y="126"/>
                  </a:lnTo>
                  <a:lnTo>
                    <a:pt x="78" y="127"/>
                  </a:lnTo>
                  <a:lnTo>
                    <a:pt x="77" y="130"/>
                  </a:lnTo>
                  <a:lnTo>
                    <a:pt x="77" y="133"/>
                  </a:lnTo>
                  <a:lnTo>
                    <a:pt x="77" y="135"/>
                  </a:lnTo>
                  <a:lnTo>
                    <a:pt x="74" y="134"/>
                  </a:lnTo>
                  <a:lnTo>
                    <a:pt x="72" y="135"/>
                  </a:lnTo>
                  <a:lnTo>
                    <a:pt x="69" y="135"/>
                  </a:lnTo>
                  <a:lnTo>
                    <a:pt x="66" y="145"/>
                  </a:lnTo>
                  <a:lnTo>
                    <a:pt x="64" y="153"/>
                  </a:lnTo>
                  <a:lnTo>
                    <a:pt x="64" y="157"/>
                  </a:lnTo>
                  <a:lnTo>
                    <a:pt x="64" y="159"/>
                  </a:lnTo>
                  <a:lnTo>
                    <a:pt x="63" y="162"/>
                  </a:lnTo>
                  <a:lnTo>
                    <a:pt x="61" y="166"/>
                  </a:lnTo>
                  <a:lnTo>
                    <a:pt x="56" y="171"/>
                  </a:lnTo>
                  <a:lnTo>
                    <a:pt x="49" y="176"/>
                  </a:lnTo>
                  <a:lnTo>
                    <a:pt x="43" y="179"/>
                  </a:lnTo>
                  <a:lnTo>
                    <a:pt x="38" y="180"/>
                  </a:lnTo>
                  <a:lnTo>
                    <a:pt x="36" y="179"/>
                  </a:lnTo>
                  <a:lnTo>
                    <a:pt x="35" y="177"/>
                  </a:lnTo>
                  <a:lnTo>
                    <a:pt x="34" y="176"/>
                  </a:lnTo>
                  <a:lnTo>
                    <a:pt x="33" y="174"/>
                  </a:lnTo>
                  <a:lnTo>
                    <a:pt x="31" y="172"/>
                  </a:lnTo>
                  <a:lnTo>
                    <a:pt x="29" y="174"/>
                  </a:lnTo>
                  <a:lnTo>
                    <a:pt x="28" y="175"/>
                  </a:lnTo>
                  <a:lnTo>
                    <a:pt x="27" y="176"/>
                  </a:lnTo>
                  <a:lnTo>
                    <a:pt x="25" y="176"/>
                  </a:lnTo>
                  <a:lnTo>
                    <a:pt x="21" y="174"/>
                  </a:lnTo>
                  <a:lnTo>
                    <a:pt x="20" y="169"/>
                  </a:lnTo>
                  <a:lnTo>
                    <a:pt x="20" y="162"/>
                  </a:lnTo>
                  <a:lnTo>
                    <a:pt x="19" y="156"/>
                  </a:lnTo>
                  <a:lnTo>
                    <a:pt x="16" y="152"/>
                  </a:lnTo>
                  <a:lnTo>
                    <a:pt x="9" y="148"/>
                  </a:lnTo>
                  <a:lnTo>
                    <a:pt x="3" y="143"/>
                  </a:lnTo>
                  <a:lnTo>
                    <a:pt x="0" y="141"/>
                  </a:lnTo>
                  <a:lnTo>
                    <a:pt x="1" y="139"/>
                  </a:lnTo>
                  <a:lnTo>
                    <a:pt x="2" y="136"/>
                  </a:lnTo>
                  <a:lnTo>
                    <a:pt x="4" y="135"/>
                  </a:lnTo>
                  <a:lnTo>
                    <a:pt x="5" y="133"/>
                  </a:lnTo>
                  <a:lnTo>
                    <a:pt x="8" y="132"/>
                  </a:lnTo>
                  <a:lnTo>
                    <a:pt x="9" y="130"/>
                  </a:lnTo>
                  <a:lnTo>
                    <a:pt x="10" y="127"/>
                  </a:lnTo>
                  <a:lnTo>
                    <a:pt x="9" y="122"/>
                  </a:lnTo>
                  <a:lnTo>
                    <a:pt x="5" y="117"/>
                  </a:lnTo>
                  <a:lnTo>
                    <a:pt x="2" y="113"/>
                  </a:lnTo>
                  <a:lnTo>
                    <a:pt x="1" y="105"/>
                  </a:lnTo>
                  <a:lnTo>
                    <a:pt x="1" y="101"/>
                  </a:lnTo>
                  <a:lnTo>
                    <a:pt x="2" y="100"/>
                  </a:lnTo>
                  <a:lnTo>
                    <a:pt x="3" y="98"/>
                  </a:lnTo>
                  <a:lnTo>
                    <a:pt x="5" y="97"/>
                  </a:lnTo>
                  <a:lnTo>
                    <a:pt x="7" y="96"/>
                  </a:lnTo>
                  <a:lnTo>
                    <a:pt x="9" y="95"/>
                  </a:lnTo>
                  <a:lnTo>
                    <a:pt x="10" y="92"/>
                  </a:lnTo>
                  <a:lnTo>
                    <a:pt x="13" y="86"/>
                  </a:lnTo>
                  <a:lnTo>
                    <a:pt x="17" y="77"/>
                  </a:lnTo>
                  <a:lnTo>
                    <a:pt x="20" y="69"/>
                  </a:lnTo>
                  <a:lnTo>
                    <a:pt x="26" y="62"/>
                  </a:lnTo>
                  <a:lnTo>
                    <a:pt x="27" y="62"/>
                  </a:lnTo>
                  <a:lnTo>
                    <a:pt x="29" y="61"/>
                  </a:lnTo>
                  <a:lnTo>
                    <a:pt x="31" y="60"/>
                  </a:lnTo>
                  <a:lnTo>
                    <a:pt x="35" y="58"/>
                  </a:lnTo>
                  <a:lnTo>
                    <a:pt x="38" y="58"/>
                  </a:lnTo>
                  <a:lnTo>
                    <a:pt x="40" y="57"/>
                  </a:lnTo>
                  <a:lnTo>
                    <a:pt x="42" y="56"/>
                  </a:lnTo>
                  <a:lnTo>
                    <a:pt x="42" y="51"/>
                  </a:lnTo>
                  <a:lnTo>
                    <a:pt x="40" y="46"/>
                  </a:lnTo>
                  <a:lnTo>
                    <a:pt x="40" y="40"/>
                  </a:lnTo>
                  <a:lnTo>
                    <a:pt x="43" y="37"/>
                  </a:lnTo>
                  <a:lnTo>
                    <a:pt x="49" y="36"/>
                  </a:lnTo>
                  <a:lnTo>
                    <a:pt x="56" y="36"/>
                  </a:lnTo>
                  <a:lnTo>
                    <a:pt x="62" y="36"/>
                  </a:lnTo>
                  <a:lnTo>
                    <a:pt x="64" y="32"/>
                  </a:lnTo>
                  <a:lnTo>
                    <a:pt x="66" y="29"/>
                  </a:lnTo>
                  <a:lnTo>
                    <a:pt x="69" y="27"/>
                  </a:lnTo>
                  <a:lnTo>
                    <a:pt x="70" y="23"/>
                  </a:lnTo>
                  <a:lnTo>
                    <a:pt x="72" y="20"/>
                  </a:lnTo>
                  <a:lnTo>
                    <a:pt x="79" y="13"/>
                  </a:lnTo>
                  <a:lnTo>
                    <a:pt x="87" y="9"/>
                  </a:lnTo>
                  <a:lnTo>
                    <a:pt x="95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60" name="Freeform 57">
              <a:extLst>
                <a:ext uri="{FF2B5EF4-FFF2-40B4-BE49-F238E27FC236}">
                  <a16:creationId xmlns:a16="http://schemas.microsoft.com/office/drawing/2014/main" id="{E036672B-B70F-4C6A-ACE8-752A3DCD4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200" y="2405063"/>
              <a:ext cx="250825" cy="212725"/>
            </a:xfrm>
            <a:custGeom>
              <a:avLst/>
              <a:gdLst>
                <a:gd name="T0" fmla="*/ 2147483646 w 158"/>
                <a:gd name="T1" fmla="*/ 2147483646 h 134"/>
                <a:gd name="T2" fmla="*/ 2147483646 w 158"/>
                <a:gd name="T3" fmla="*/ 2147483646 h 134"/>
                <a:gd name="T4" fmla="*/ 2147483646 w 158"/>
                <a:gd name="T5" fmla="*/ 2147483646 h 134"/>
                <a:gd name="T6" fmla="*/ 2147483646 w 158"/>
                <a:gd name="T7" fmla="*/ 2147483646 h 134"/>
                <a:gd name="T8" fmla="*/ 2147483646 w 158"/>
                <a:gd name="T9" fmla="*/ 2147483646 h 134"/>
                <a:gd name="T10" fmla="*/ 2147483646 w 158"/>
                <a:gd name="T11" fmla="*/ 2147483646 h 134"/>
                <a:gd name="T12" fmla="*/ 2147483646 w 158"/>
                <a:gd name="T13" fmla="*/ 2147483646 h 134"/>
                <a:gd name="T14" fmla="*/ 2147483646 w 158"/>
                <a:gd name="T15" fmla="*/ 2147483646 h 134"/>
                <a:gd name="T16" fmla="*/ 2147483646 w 158"/>
                <a:gd name="T17" fmla="*/ 2147483646 h 134"/>
                <a:gd name="T18" fmla="*/ 2147483646 w 158"/>
                <a:gd name="T19" fmla="*/ 2147483646 h 134"/>
                <a:gd name="T20" fmla="*/ 2147483646 w 158"/>
                <a:gd name="T21" fmla="*/ 2147483646 h 134"/>
                <a:gd name="T22" fmla="*/ 2147483646 w 158"/>
                <a:gd name="T23" fmla="*/ 2147483646 h 134"/>
                <a:gd name="T24" fmla="*/ 2147483646 w 158"/>
                <a:gd name="T25" fmla="*/ 2147483646 h 134"/>
                <a:gd name="T26" fmla="*/ 2147483646 w 158"/>
                <a:gd name="T27" fmla="*/ 2147483646 h 134"/>
                <a:gd name="T28" fmla="*/ 2147483646 w 158"/>
                <a:gd name="T29" fmla="*/ 2147483646 h 134"/>
                <a:gd name="T30" fmla="*/ 2147483646 w 158"/>
                <a:gd name="T31" fmla="*/ 2147483646 h 134"/>
                <a:gd name="T32" fmla="*/ 2147483646 w 158"/>
                <a:gd name="T33" fmla="*/ 2147483646 h 134"/>
                <a:gd name="T34" fmla="*/ 2147483646 w 158"/>
                <a:gd name="T35" fmla="*/ 2147483646 h 134"/>
                <a:gd name="T36" fmla="*/ 2147483646 w 158"/>
                <a:gd name="T37" fmla="*/ 2147483646 h 134"/>
                <a:gd name="T38" fmla="*/ 2147483646 w 158"/>
                <a:gd name="T39" fmla="*/ 2147483646 h 134"/>
                <a:gd name="T40" fmla="*/ 2147483646 w 158"/>
                <a:gd name="T41" fmla="*/ 2147483646 h 134"/>
                <a:gd name="T42" fmla="*/ 2147483646 w 158"/>
                <a:gd name="T43" fmla="*/ 2147483646 h 134"/>
                <a:gd name="T44" fmla="*/ 2147483646 w 158"/>
                <a:gd name="T45" fmla="*/ 2147483646 h 134"/>
                <a:gd name="T46" fmla="*/ 2147483646 w 158"/>
                <a:gd name="T47" fmla="*/ 2147483646 h 134"/>
                <a:gd name="T48" fmla="*/ 2147483646 w 158"/>
                <a:gd name="T49" fmla="*/ 2147483646 h 134"/>
                <a:gd name="T50" fmla="*/ 2147483646 w 158"/>
                <a:gd name="T51" fmla="*/ 2147483646 h 134"/>
                <a:gd name="T52" fmla="*/ 2147483646 w 158"/>
                <a:gd name="T53" fmla="*/ 2147483646 h 134"/>
                <a:gd name="T54" fmla="*/ 2147483646 w 158"/>
                <a:gd name="T55" fmla="*/ 2147483646 h 134"/>
                <a:gd name="T56" fmla="*/ 2147483646 w 158"/>
                <a:gd name="T57" fmla="*/ 2147483646 h 134"/>
                <a:gd name="T58" fmla="*/ 2147483646 w 158"/>
                <a:gd name="T59" fmla="*/ 2147483646 h 134"/>
                <a:gd name="T60" fmla="*/ 2147483646 w 158"/>
                <a:gd name="T61" fmla="*/ 2147483646 h 134"/>
                <a:gd name="T62" fmla="*/ 2147483646 w 158"/>
                <a:gd name="T63" fmla="*/ 2147483646 h 134"/>
                <a:gd name="T64" fmla="*/ 2147483646 w 158"/>
                <a:gd name="T65" fmla="*/ 2147483646 h 134"/>
                <a:gd name="T66" fmla="*/ 2147483646 w 158"/>
                <a:gd name="T67" fmla="*/ 2147483646 h 134"/>
                <a:gd name="T68" fmla="*/ 2147483646 w 158"/>
                <a:gd name="T69" fmla="*/ 2147483646 h 134"/>
                <a:gd name="T70" fmla="*/ 2147483646 w 158"/>
                <a:gd name="T71" fmla="*/ 2147483646 h 134"/>
                <a:gd name="T72" fmla="*/ 2147483646 w 158"/>
                <a:gd name="T73" fmla="*/ 2147483646 h 134"/>
                <a:gd name="T74" fmla="*/ 2147483646 w 158"/>
                <a:gd name="T75" fmla="*/ 2147483646 h 134"/>
                <a:gd name="T76" fmla="*/ 2147483646 w 158"/>
                <a:gd name="T77" fmla="*/ 2147483646 h 134"/>
                <a:gd name="T78" fmla="*/ 2147483646 w 158"/>
                <a:gd name="T79" fmla="*/ 2147483646 h 134"/>
                <a:gd name="T80" fmla="*/ 2147483646 w 158"/>
                <a:gd name="T81" fmla="*/ 2147483646 h 134"/>
                <a:gd name="T82" fmla="*/ 2147483646 w 158"/>
                <a:gd name="T83" fmla="*/ 2147483646 h 134"/>
                <a:gd name="T84" fmla="*/ 2147483646 w 158"/>
                <a:gd name="T85" fmla="*/ 2147483646 h 134"/>
                <a:gd name="T86" fmla="*/ 2147483646 w 158"/>
                <a:gd name="T87" fmla="*/ 2147483646 h 134"/>
                <a:gd name="T88" fmla="*/ 2147483646 w 158"/>
                <a:gd name="T89" fmla="*/ 2147483646 h 134"/>
                <a:gd name="T90" fmla="*/ 2147483646 w 158"/>
                <a:gd name="T91" fmla="*/ 2147483646 h 134"/>
                <a:gd name="T92" fmla="*/ 2147483646 w 158"/>
                <a:gd name="T93" fmla="*/ 2147483646 h 134"/>
                <a:gd name="T94" fmla="*/ 0 w 158"/>
                <a:gd name="T95" fmla="*/ 2147483646 h 134"/>
                <a:gd name="T96" fmla="*/ 2147483646 w 158"/>
                <a:gd name="T97" fmla="*/ 2147483646 h 134"/>
                <a:gd name="T98" fmla="*/ 2147483646 w 158"/>
                <a:gd name="T99" fmla="*/ 2147483646 h 134"/>
                <a:gd name="T100" fmla="*/ 2147483646 w 158"/>
                <a:gd name="T101" fmla="*/ 2147483646 h 134"/>
                <a:gd name="T102" fmla="*/ 2147483646 w 158"/>
                <a:gd name="T103" fmla="*/ 2147483646 h 134"/>
                <a:gd name="T104" fmla="*/ 2147483646 w 158"/>
                <a:gd name="T105" fmla="*/ 2147483646 h 134"/>
                <a:gd name="T106" fmla="*/ 2147483646 w 158"/>
                <a:gd name="T107" fmla="*/ 2147483646 h 134"/>
                <a:gd name="T108" fmla="*/ 2147483646 w 158"/>
                <a:gd name="T109" fmla="*/ 2147483646 h 134"/>
                <a:gd name="T110" fmla="*/ 2147483646 w 158"/>
                <a:gd name="T111" fmla="*/ 2147483646 h 134"/>
                <a:gd name="T112" fmla="*/ 2147483646 w 158"/>
                <a:gd name="T113" fmla="*/ 2147483646 h 134"/>
                <a:gd name="T114" fmla="*/ 2147483646 w 158"/>
                <a:gd name="T115" fmla="*/ 2147483646 h 134"/>
                <a:gd name="T116" fmla="*/ 2147483646 w 158"/>
                <a:gd name="T117" fmla="*/ 2147483646 h 134"/>
                <a:gd name="T118" fmla="*/ 2147483646 w 158"/>
                <a:gd name="T119" fmla="*/ 2147483646 h 134"/>
                <a:gd name="T120" fmla="*/ 2147483646 w 158"/>
                <a:gd name="T121" fmla="*/ 2147483646 h 134"/>
                <a:gd name="T122" fmla="*/ 2147483646 w 158"/>
                <a:gd name="T123" fmla="*/ 2147483646 h 13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58" h="134">
                  <a:moveTo>
                    <a:pt x="55" y="0"/>
                  </a:moveTo>
                  <a:lnTo>
                    <a:pt x="58" y="1"/>
                  </a:lnTo>
                  <a:lnTo>
                    <a:pt x="59" y="2"/>
                  </a:lnTo>
                  <a:lnTo>
                    <a:pt x="60" y="3"/>
                  </a:lnTo>
                  <a:lnTo>
                    <a:pt x="60" y="4"/>
                  </a:lnTo>
                  <a:lnTo>
                    <a:pt x="62" y="5"/>
                  </a:lnTo>
                  <a:lnTo>
                    <a:pt x="63" y="6"/>
                  </a:lnTo>
                  <a:lnTo>
                    <a:pt x="70" y="9"/>
                  </a:lnTo>
                  <a:lnTo>
                    <a:pt x="77" y="9"/>
                  </a:lnTo>
                  <a:lnTo>
                    <a:pt x="84" y="10"/>
                  </a:lnTo>
                  <a:lnTo>
                    <a:pt x="86" y="11"/>
                  </a:lnTo>
                  <a:lnTo>
                    <a:pt x="89" y="13"/>
                  </a:lnTo>
                  <a:lnTo>
                    <a:pt x="91" y="14"/>
                  </a:lnTo>
                  <a:lnTo>
                    <a:pt x="93" y="17"/>
                  </a:lnTo>
                  <a:lnTo>
                    <a:pt x="97" y="17"/>
                  </a:lnTo>
                  <a:lnTo>
                    <a:pt x="99" y="17"/>
                  </a:lnTo>
                  <a:lnTo>
                    <a:pt x="101" y="16"/>
                  </a:lnTo>
                  <a:lnTo>
                    <a:pt x="103" y="14"/>
                  </a:lnTo>
                  <a:lnTo>
                    <a:pt x="106" y="14"/>
                  </a:lnTo>
                  <a:lnTo>
                    <a:pt x="112" y="17"/>
                  </a:lnTo>
                  <a:lnTo>
                    <a:pt x="115" y="21"/>
                  </a:lnTo>
                  <a:lnTo>
                    <a:pt x="116" y="27"/>
                  </a:lnTo>
                  <a:lnTo>
                    <a:pt x="117" y="32"/>
                  </a:lnTo>
                  <a:lnTo>
                    <a:pt x="118" y="37"/>
                  </a:lnTo>
                  <a:lnTo>
                    <a:pt x="124" y="39"/>
                  </a:lnTo>
                  <a:lnTo>
                    <a:pt x="126" y="39"/>
                  </a:lnTo>
                  <a:lnTo>
                    <a:pt x="127" y="38"/>
                  </a:lnTo>
                  <a:lnTo>
                    <a:pt x="128" y="38"/>
                  </a:lnTo>
                  <a:lnTo>
                    <a:pt x="129" y="39"/>
                  </a:lnTo>
                  <a:lnTo>
                    <a:pt x="134" y="43"/>
                  </a:lnTo>
                  <a:lnTo>
                    <a:pt x="135" y="48"/>
                  </a:lnTo>
                  <a:lnTo>
                    <a:pt x="136" y="56"/>
                  </a:lnTo>
                  <a:lnTo>
                    <a:pt x="137" y="64"/>
                  </a:lnTo>
                  <a:lnTo>
                    <a:pt x="141" y="71"/>
                  </a:lnTo>
                  <a:lnTo>
                    <a:pt x="144" y="78"/>
                  </a:lnTo>
                  <a:lnTo>
                    <a:pt x="150" y="82"/>
                  </a:lnTo>
                  <a:lnTo>
                    <a:pt x="149" y="90"/>
                  </a:lnTo>
                  <a:lnTo>
                    <a:pt x="145" y="96"/>
                  </a:lnTo>
                  <a:lnTo>
                    <a:pt x="144" y="101"/>
                  </a:lnTo>
                  <a:lnTo>
                    <a:pt x="144" y="104"/>
                  </a:lnTo>
                  <a:lnTo>
                    <a:pt x="146" y="105"/>
                  </a:lnTo>
                  <a:lnTo>
                    <a:pt x="149" y="106"/>
                  </a:lnTo>
                  <a:lnTo>
                    <a:pt x="151" y="107"/>
                  </a:lnTo>
                  <a:lnTo>
                    <a:pt x="153" y="108"/>
                  </a:lnTo>
                  <a:lnTo>
                    <a:pt x="155" y="108"/>
                  </a:lnTo>
                  <a:lnTo>
                    <a:pt x="155" y="109"/>
                  </a:lnTo>
                  <a:lnTo>
                    <a:pt x="158" y="117"/>
                  </a:lnTo>
                  <a:lnTo>
                    <a:pt x="155" y="126"/>
                  </a:lnTo>
                  <a:lnTo>
                    <a:pt x="153" y="134"/>
                  </a:lnTo>
                  <a:lnTo>
                    <a:pt x="152" y="131"/>
                  </a:lnTo>
                  <a:lnTo>
                    <a:pt x="146" y="130"/>
                  </a:lnTo>
                  <a:lnTo>
                    <a:pt x="141" y="125"/>
                  </a:lnTo>
                  <a:lnTo>
                    <a:pt x="136" y="122"/>
                  </a:lnTo>
                  <a:lnTo>
                    <a:pt x="133" y="119"/>
                  </a:lnTo>
                  <a:lnTo>
                    <a:pt x="130" y="121"/>
                  </a:lnTo>
                  <a:lnTo>
                    <a:pt x="129" y="122"/>
                  </a:lnTo>
                  <a:lnTo>
                    <a:pt x="127" y="123"/>
                  </a:lnTo>
                  <a:lnTo>
                    <a:pt x="126" y="123"/>
                  </a:lnTo>
                  <a:lnTo>
                    <a:pt x="124" y="122"/>
                  </a:lnTo>
                  <a:lnTo>
                    <a:pt x="121" y="121"/>
                  </a:lnTo>
                  <a:lnTo>
                    <a:pt x="120" y="117"/>
                  </a:lnTo>
                  <a:lnTo>
                    <a:pt x="119" y="114"/>
                  </a:lnTo>
                  <a:lnTo>
                    <a:pt x="117" y="114"/>
                  </a:lnTo>
                  <a:lnTo>
                    <a:pt x="115" y="115"/>
                  </a:lnTo>
                  <a:lnTo>
                    <a:pt x="112" y="116"/>
                  </a:lnTo>
                  <a:lnTo>
                    <a:pt x="110" y="117"/>
                  </a:lnTo>
                  <a:lnTo>
                    <a:pt x="107" y="115"/>
                  </a:lnTo>
                  <a:lnTo>
                    <a:pt x="106" y="111"/>
                  </a:lnTo>
                  <a:lnTo>
                    <a:pt x="104" y="107"/>
                  </a:lnTo>
                  <a:lnTo>
                    <a:pt x="103" y="102"/>
                  </a:lnTo>
                  <a:lnTo>
                    <a:pt x="100" y="99"/>
                  </a:lnTo>
                  <a:lnTo>
                    <a:pt x="94" y="97"/>
                  </a:lnTo>
                  <a:lnTo>
                    <a:pt x="88" y="98"/>
                  </a:lnTo>
                  <a:lnTo>
                    <a:pt x="80" y="101"/>
                  </a:lnTo>
                  <a:lnTo>
                    <a:pt x="71" y="106"/>
                  </a:lnTo>
                  <a:lnTo>
                    <a:pt x="60" y="107"/>
                  </a:lnTo>
                  <a:lnTo>
                    <a:pt x="58" y="106"/>
                  </a:lnTo>
                  <a:lnTo>
                    <a:pt x="57" y="105"/>
                  </a:lnTo>
                  <a:lnTo>
                    <a:pt x="56" y="102"/>
                  </a:lnTo>
                  <a:lnTo>
                    <a:pt x="54" y="100"/>
                  </a:lnTo>
                  <a:lnTo>
                    <a:pt x="53" y="99"/>
                  </a:lnTo>
                  <a:lnTo>
                    <a:pt x="50" y="97"/>
                  </a:lnTo>
                  <a:lnTo>
                    <a:pt x="42" y="93"/>
                  </a:lnTo>
                  <a:lnTo>
                    <a:pt x="35" y="92"/>
                  </a:lnTo>
                  <a:lnTo>
                    <a:pt x="28" y="91"/>
                  </a:lnTo>
                  <a:lnTo>
                    <a:pt x="20" y="90"/>
                  </a:lnTo>
                  <a:lnTo>
                    <a:pt x="10" y="87"/>
                  </a:lnTo>
                  <a:lnTo>
                    <a:pt x="9" y="86"/>
                  </a:lnTo>
                  <a:lnTo>
                    <a:pt x="7" y="83"/>
                  </a:lnTo>
                  <a:lnTo>
                    <a:pt x="6" y="81"/>
                  </a:lnTo>
                  <a:lnTo>
                    <a:pt x="5" y="79"/>
                  </a:lnTo>
                  <a:lnTo>
                    <a:pt x="4" y="76"/>
                  </a:lnTo>
                  <a:lnTo>
                    <a:pt x="2" y="74"/>
                  </a:lnTo>
                  <a:lnTo>
                    <a:pt x="0" y="73"/>
                  </a:lnTo>
                  <a:lnTo>
                    <a:pt x="0" y="71"/>
                  </a:lnTo>
                  <a:lnTo>
                    <a:pt x="1" y="69"/>
                  </a:lnTo>
                  <a:lnTo>
                    <a:pt x="1" y="66"/>
                  </a:lnTo>
                  <a:lnTo>
                    <a:pt x="1" y="65"/>
                  </a:lnTo>
                  <a:lnTo>
                    <a:pt x="4" y="60"/>
                  </a:lnTo>
                  <a:lnTo>
                    <a:pt x="11" y="53"/>
                  </a:lnTo>
                  <a:lnTo>
                    <a:pt x="20" y="46"/>
                  </a:lnTo>
                  <a:lnTo>
                    <a:pt x="27" y="39"/>
                  </a:lnTo>
                  <a:lnTo>
                    <a:pt x="30" y="31"/>
                  </a:lnTo>
                  <a:lnTo>
                    <a:pt x="30" y="29"/>
                  </a:lnTo>
                  <a:lnTo>
                    <a:pt x="29" y="27"/>
                  </a:lnTo>
                  <a:lnTo>
                    <a:pt x="28" y="25"/>
                  </a:lnTo>
                  <a:lnTo>
                    <a:pt x="27" y="21"/>
                  </a:lnTo>
                  <a:lnTo>
                    <a:pt x="27" y="18"/>
                  </a:lnTo>
                  <a:lnTo>
                    <a:pt x="28" y="13"/>
                  </a:lnTo>
                  <a:lnTo>
                    <a:pt x="29" y="9"/>
                  </a:lnTo>
                  <a:lnTo>
                    <a:pt x="30" y="6"/>
                  </a:lnTo>
                  <a:lnTo>
                    <a:pt x="33" y="4"/>
                  </a:lnTo>
                  <a:lnTo>
                    <a:pt x="36" y="4"/>
                  </a:lnTo>
                  <a:lnTo>
                    <a:pt x="40" y="4"/>
                  </a:lnTo>
                  <a:lnTo>
                    <a:pt x="41" y="5"/>
                  </a:lnTo>
                  <a:lnTo>
                    <a:pt x="44" y="6"/>
                  </a:lnTo>
                  <a:lnTo>
                    <a:pt x="45" y="6"/>
                  </a:lnTo>
                  <a:lnTo>
                    <a:pt x="47" y="6"/>
                  </a:lnTo>
                  <a:lnTo>
                    <a:pt x="49" y="5"/>
                  </a:lnTo>
                  <a:lnTo>
                    <a:pt x="50" y="3"/>
                  </a:lnTo>
                  <a:lnTo>
                    <a:pt x="53" y="2"/>
                  </a:lnTo>
                  <a:lnTo>
                    <a:pt x="54" y="1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61" name="Freeform 58">
              <a:extLst>
                <a:ext uri="{FF2B5EF4-FFF2-40B4-BE49-F238E27FC236}">
                  <a16:creationId xmlns:a16="http://schemas.microsoft.com/office/drawing/2014/main" id="{2872F7F2-6E71-4FB9-9F85-EC571E6122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03675" y="3467101"/>
              <a:ext cx="593725" cy="841375"/>
            </a:xfrm>
            <a:custGeom>
              <a:avLst/>
              <a:gdLst>
                <a:gd name="T0" fmla="*/ 2147483646 w 374"/>
                <a:gd name="T1" fmla="*/ 2147483646 h 530"/>
                <a:gd name="T2" fmla="*/ 2147483646 w 374"/>
                <a:gd name="T3" fmla="*/ 2147483646 h 530"/>
                <a:gd name="T4" fmla="*/ 2147483646 w 374"/>
                <a:gd name="T5" fmla="*/ 2147483646 h 530"/>
                <a:gd name="T6" fmla="*/ 2147483646 w 374"/>
                <a:gd name="T7" fmla="*/ 2147483646 h 530"/>
                <a:gd name="T8" fmla="*/ 2147483646 w 374"/>
                <a:gd name="T9" fmla="*/ 2147483646 h 530"/>
                <a:gd name="T10" fmla="*/ 2147483646 w 374"/>
                <a:gd name="T11" fmla="*/ 2147483646 h 530"/>
                <a:gd name="T12" fmla="*/ 2147483646 w 374"/>
                <a:gd name="T13" fmla="*/ 2147483646 h 530"/>
                <a:gd name="T14" fmla="*/ 2147483646 w 374"/>
                <a:gd name="T15" fmla="*/ 2147483646 h 530"/>
                <a:gd name="T16" fmla="*/ 2147483646 w 374"/>
                <a:gd name="T17" fmla="*/ 2147483646 h 530"/>
                <a:gd name="T18" fmla="*/ 2147483646 w 374"/>
                <a:gd name="T19" fmla="*/ 2147483646 h 530"/>
                <a:gd name="T20" fmla="*/ 2147483646 w 374"/>
                <a:gd name="T21" fmla="*/ 2147483646 h 530"/>
                <a:gd name="T22" fmla="*/ 2147483646 w 374"/>
                <a:gd name="T23" fmla="*/ 2147483646 h 530"/>
                <a:gd name="T24" fmla="*/ 2147483646 w 374"/>
                <a:gd name="T25" fmla="*/ 2147483646 h 530"/>
                <a:gd name="T26" fmla="*/ 2147483646 w 374"/>
                <a:gd name="T27" fmla="*/ 2147483646 h 530"/>
                <a:gd name="T28" fmla="*/ 2147483646 w 374"/>
                <a:gd name="T29" fmla="*/ 2147483646 h 530"/>
                <a:gd name="T30" fmla="*/ 2147483646 w 374"/>
                <a:gd name="T31" fmla="*/ 2147483646 h 530"/>
                <a:gd name="T32" fmla="*/ 2147483646 w 374"/>
                <a:gd name="T33" fmla="*/ 2147483646 h 530"/>
                <a:gd name="T34" fmla="*/ 2147483646 w 374"/>
                <a:gd name="T35" fmla="*/ 2147483646 h 530"/>
                <a:gd name="T36" fmla="*/ 2147483646 w 374"/>
                <a:gd name="T37" fmla="*/ 2147483646 h 530"/>
                <a:gd name="T38" fmla="*/ 2147483646 w 374"/>
                <a:gd name="T39" fmla="*/ 2147483646 h 530"/>
                <a:gd name="T40" fmla="*/ 2147483646 w 374"/>
                <a:gd name="T41" fmla="*/ 2147483646 h 530"/>
                <a:gd name="T42" fmla="*/ 2147483646 w 374"/>
                <a:gd name="T43" fmla="*/ 2147483646 h 530"/>
                <a:gd name="T44" fmla="*/ 2147483646 w 374"/>
                <a:gd name="T45" fmla="*/ 2147483646 h 530"/>
                <a:gd name="T46" fmla="*/ 2147483646 w 374"/>
                <a:gd name="T47" fmla="*/ 2147483646 h 530"/>
                <a:gd name="T48" fmla="*/ 2147483646 w 374"/>
                <a:gd name="T49" fmla="*/ 2147483646 h 530"/>
                <a:gd name="T50" fmla="*/ 2147483646 w 374"/>
                <a:gd name="T51" fmla="*/ 2147483646 h 530"/>
                <a:gd name="T52" fmla="*/ 2147483646 w 374"/>
                <a:gd name="T53" fmla="*/ 2147483646 h 530"/>
                <a:gd name="T54" fmla="*/ 2147483646 w 374"/>
                <a:gd name="T55" fmla="*/ 2147483646 h 530"/>
                <a:gd name="T56" fmla="*/ 2147483646 w 374"/>
                <a:gd name="T57" fmla="*/ 2147483646 h 530"/>
                <a:gd name="T58" fmla="*/ 2147483646 w 374"/>
                <a:gd name="T59" fmla="*/ 2147483646 h 530"/>
                <a:gd name="T60" fmla="*/ 2147483646 w 374"/>
                <a:gd name="T61" fmla="*/ 2147483646 h 530"/>
                <a:gd name="T62" fmla="*/ 2147483646 w 374"/>
                <a:gd name="T63" fmla="*/ 2147483646 h 530"/>
                <a:gd name="T64" fmla="*/ 2147483646 w 374"/>
                <a:gd name="T65" fmla="*/ 2147483646 h 530"/>
                <a:gd name="T66" fmla="*/ 2147483646 w 374"/>
                <a:gd name="T67" fmla="*/ 2147483646 h 530"/>
                <a:gd name="T68" fmla="*/ 2147483646 w 374"/>
                <a:gd name="T69" fmla="*/ 2147483646 h 530"/>
                <a:gd name="T70" fmla="*/ 2147483646 w 374"/>
                <a:gd name="T71" fmla="*/ 2147483646 h 530"/>
                <a:gd name="T72" fmla="*/ 2147483646 w 374"/>
                <a:gd name="T73" fmla="*/ 2147483646 h 530"/>
                <a:gd name="T74" fmla="*/ 2147483646 w 374"/>
                <a:gd name="T75" fmla="*/ 2147483646 h 530"/>
                <a:gd name="T76" fmla="*/ 2147483646 w 374"/>
                <a:gd name="T77" fmla="*/ 2147483646 h 530"/>
                <a:gd name="T78" fmla="*/ 2147483646 w 374"/>
                <a:gd name="T79" fmla="*/ 2147483646 h 530"/>
                <a:gd name="T80" fmla="*/ 2147483646 w 374"/>
                <a:gd name="T81" fmla="*/ 2147483646 h 530"/>
                <a:gd name="T82" fmla="*/ 2147483646 w 374"/>
                <a:gd name="T83" fmla="*/ 2147483646 h 530"/>
                <a:gd name="T84" fmla="*/ 2147483646 w 374"/>
                <a:gd name="T85" fmla="*/ 2147483646 h 530"/>
                <a:gd name="T86" fmla="*/ 2147483646 w 374"/>
                <a:gd name="T87" fmla="*/ 2147483646 h 530"/>
                <a:gd name="T88" fmla="*/ 2147483646 w 374"/>
                <a:gd name="T89" fmla="*/ 2147483646 h 530"/>
                <a:gd name="T90" fmla="*/ 2147483646 w 374"/>
                <a:gd name="T91" fmla="*/ 2147483646 h 530"/>
                <a:gd name="T92" fmla="*/ 2147483646 w 374"/>
                <a:gd name="T93" fmla="*/ 2147483646 h 530"/>
                <a:gd name="T94" fmla="*/ 2147483646 w 374"/>
                <a:gd name="T95" fmla="*/ 2147483646 h 530"/>
                <a:gd name="T96" fmla="*/ 2147483646 w 374"/>
                <a:gd name="T97" fmla="*/ 2147483646 h 530"/>
                <a:gd name="T98" fmla="*/ 2147483646 w 374"/>
                <a:gd name="T99" fmla="*/ 2147483646 h 530"/>
                <a:gd name="T100" fmla="*/ 2147483646 w 374"/>
                <a:gd name="T101" fmla="*/ 2147483646 h 530"/>
                <a:gd name="T102" fmla="*/ 2147483646 w 374"/>
                <a:gd name="T103" fmla="*/ 2147483646 h 530"/>
                <a:gd name="T104" fmla="*/ 2147483646 w 374"/>
                <a:gd name="T105" fmla="*/ 2147483646 h 530"/>
                <a:gd name="T106" fmla="*/ 2147483646 w 374"/>
                <a:gd name="T107" fmla="*/ 2147483646 h 530"/>
                <a:gd name="T108" fmla="*/ 2147483646 w 374"/>
                <a:gd name="T109" fmla="*/ 2147483646 h 530"/>
                <a:gd name="T110" fmla="*/ 2147483646 w 374"/>
                <a:gd name="T111" fmla="*/ 2147483646 h 530"/>
                <a:gd name="T112" fmla="*/ 2147483646 w 374"/>
                <a:gd name="T113" fmla="*/ 2147483646 h 530"/>
                <a:gd name="T114" fmla="*/ 2147483646 w 374"/>
                <a:gd name="T115" fmla="*/ 2147483646 h 530"/>
                <a:gd name="T116" fmla="*/ 2147483646 w 374"/>
                <a:gd name="T117" fmla="*/ 2147483646 h 53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74" h="530">
                  <a:moveTo>
                    <a:pt x="218" y="4"/>
                  </a:moveTo>
                  <a:lnTo>
                    <a:pt x="222" y="8"/>
                  </a:lnTo>
                  <a:lnTo>
                    <a:pt x="227" y="18"/>
                  </a:lnTo>
                  <a:lnTo>
                    <a:pt x="231" y="30"/>
                  </a:lnTo>
                  <a:lnTo>
                    <a:pt x="237" y="40"/>
                  </a:lnTo>
                  <a:lnTo>
                    <a:pt x="242" y="48"/>
                  </a:lnTo>
                  <a:lnTo>
                    <a:pt x="251" y="56"/>
                  </a:lnTo>
                  <a:lnTo>
                    <a:pt x="262" y="59"/>
                  </a:lnTo>
                  <a:lnTo>
                    <a:pt x="262" y="60"/>
                  </a:lnTo>
                  <a:lnTo>
                    <a:pt x="261" y="61"/>
                  </a:lnTo>
                  <a:lnTo>
                    <a:pt x="260" y="64"/>
                  </a:lnTo>
                  <a:lnTo>
                    <a:pt x="259" y="66"/>
                  </a:lnTo>
                  <a:lnTo>
                    <a:pt x="259" y="68"/>
                  </a:lnTo>
                  <a:lnTo>
                    <a:pt x="259" y="71"/>
                  </a:lnTo>
                  <a:lnTo>
                    <a:pt x="260" y="75"/>
                  </a:lnTo>
                  <a:lnTo>
                    <a:pt x="264" y="77"/>
                  </a:lnTo>
                  <a:lnTo>
                    <a:pt x="267" y="78"/>
                  </a:lnTo>
                  <a:lnTo>
                    <a:pt x="269" y="79"/>
                  </a:lnTo>
                  <a:lnTo>
                    <a:pt x="270" y="80"/>
                  </a:lnTo>
                  <a:lnTo>
                    <a:pt x="271" y="80"/>
                  </a:lnTo>
                  <a:lnTo>
                    <a:pt x="273" y="80"/>
                  </a:lnTo>
                  <a:lnTo>
                    <a:pt x="274" y="80"/>
                  </a:lnTo>
                  <a:lnTo>
                    <a:pt x="275" y="82"/>
                  </a:lnTo>
                  <a:lnTo>
                    <a:pt x="277" y="83"/>
                  </a:lnTo>
                  <a:lnTo>
                    <a:pt x="279" y="85"/>
                  </a:lnTo>
                  <a:lnTo>
                    <a:pt x="282" y="86"/>
                  </a:lnTo>
                  <a:lnTo>
                    <a:pt x="283" y="86"/>
                  </a:lnTo>
                  <a:lnTo>
                    <a:pt x="285" y="87"/>
                  </a:lnTo>
                  <a:lnTo>
                    <a:pt x="286" y="87"/>
                  </a:lnTo>
                  <a:lnTo>
                    <a:pt x="286" y="88"/>
                  </a:lnTo>
                  <a:lnTo>
                    <a:pt x="286" y="89"/>
                  </a:lnTo>
                  <a:lnTo>
                    <a:pt x="284" y="92"/>
                  </a:lnTo>
                  <a:lnTo>
                    <a:pt x="283" y="94"/>
                  </a:lnTo>
                  <a:lnTo>
                    <a:pt x="281" y="97"/>
                  </a:lnTo>
                  <a:lnTo>
                    <a:pt x="279" y="101"/>
                  </a:lnTo>
                  <a:lnTo>
                    <a:pt x="279" y="103"/>
                  </a:lnTo>
                  <a:lnTo>
                    <a:pt x="282" y="105"/>
                  </a:lnTo>
                  <a:lnTo>
                    <a:pt x="285" y="106"/>
                  </a:lnTo>
                  <a:lnTo>
                    <a:pt x="288" y="106"/>
                  </a:lnTo>
                  <a:lnTo>
                    <a:pt x="292" y="105"/>
                  </a:lnTo>
                  <a:lnTo>
                    <a:pt x="296" y="102"/>
                  </a:lnTo>
                  <a:lnTo>
                    <a:pt x="303" y="96"/>
                  </a:lnTo>
                  <a:lnTo>
                    <a:pt x="309" y="95"/>
                  </a:lnTo>
                  <a:lnTo>
                    <a:pt x="312" y="97"/>
                  </a:lnTo>
                  <a:lnTo>
                    <a:pt x="316" y="102"/>
                  </a:lnTo>
                  <a:lnTo>
                    <a:pt x="318" y="106"/>
                  </a:lnTo>
                  <a:lnTo>
                    <a:pt x="319" y="110"/>
                  </a:lnTo>
                  <a:lnTo>
                    <a:pt x="321" y="112"/>
                  </a:lnTo>
                  <a:lnTo>
                    <a:pt x="323" y="112"/>
                  </a:lnTo>
                  <a:lnTo>
                    <a:pt x="326" y="112"/>
                  </a:lnTo>
                  <a:lnTo>
                    <a:pt x="328" y="110"/>
                  </a:lnTo>
                  <a:lnTo>
                    <a:pt x="331" y="108"/>
                  </a:lnTo>
                  <a:lnTo>
                    <a:pt x="334" y="108"/>
                  </a:lnTo>
                  <a:lnTo>
                    <a:pt x="337" y="110"/>
                  </a:lnTo>
                  <a:lnTo>
                    <a:pt x="339" y="113"/>
                  </a:lnTo>
                  <a:lnTo>
                    <a:pt x="341" y="119"/>
                  </a:lnTo>
                  <a:lnTo>
                    <a:pt x="346" y="129"/>
                  </a:lnTo>
                  <a:lnTo>
                    <a:pt x="347" y="136"/>
                  </a:lnTo>
                  <a:lnTo>
                    <a:pt x="346" y="141"/>
                  </a:lnTo>
                  <a:lnTo>
                    <a:pt x="345" y="143"/>
                  </a:lnTo>
                  <a:lnTo>
                    <a:pt x="346" y="144"/>
                  </a:lnTo>
                  <a:lnTo>
                    <a:pt x="347" y="146"/>
                  </a:lnTo>
                  <a:lnTo>
                    <a:pt x="348" y="147"/>
                  </a:lnTo>
                  <a:lnTo>
                    <a:pt x="350" y="149"/>
                  </a:lnTo>
                  <a:lnTo>
                    <a:pt x="354" y="152"/>
                  </a:lnTo>
                  <a:lnTo>
                    <a:pt x="356" y="154"/>
                  </a:lnTo>
                  <a:lnTo>
                    <a:pt x="358" y="156"/>
                  </a:lnTo>
                  <a:lnTo>
                    <a:pt x="360" y="158"/>
                  </a:lnTo>
                  <a:lnTo>
                    <a:pt x="360" y="161"/>
                  </a:lnTo>
                  <a:lnTo>
                    <a:pt x="358" y="162"/>
                  </a:lnTo>
                  <a:lnTo>
                    <a:pt x="355" y="163"/>
                  </a:lnTo>
                  <a:lnTo>
                    <a:pt x="353" y="164"/>
                  </a:lnTo>
                  <a:lnTo>
                    <a:pt x="350" y="165"/>
                  </a:lnTo>
                  <a:lnTo>
                    <a:pt x="349" y="167"/>
                  </a:lnTo>
                  <a:lnTo>
                    <a:pt x="349" y="170"/>
                  </a:lnTo>
                  <a:lnTo>
                    <a:pt x="352" y="172"/>
                  </a:lnTo>
                  <a:lnTo>
                    <a:pt x="355" y="175"/>
                  </a:lnTo>
                  <a:lnTo>
                    <a:pt x="357" y="179"/>
                  </a:lnTo>
                  <a:lnTo>
                    <a:pt x="360" y="182"/>
                  </a:lnTo>
                  <a:lnTo>
                    <a:pt x="361" y="185"/>
                  </a:lnTo>
                  <a:lnTo>
                    <a:pt x="363" y="188"/>
                  </a:lnTo>
                  <a:lnTo>
                    <a:pt x="366" y="190"/>
                  </a:lnTo>
                  <a:lnTo>
                    <a:pt x="369" y="192"/>
                  </a:lnTo>
                  <a:lnTo>
                    <a:pt x="371" y="196"/>
                  </a:lnTo>
                  <a:lnTo>
                    <a:pt x="372" y="198"/>
                  </a:lnTo>
                  <a:lnTo>
                    <a:pt x="374" y="200"/>
                  </a:lnTo>
                  <a:lnTo>
                    <a:pt x="374" y="202"/>
                  </a:lnTo>
                  <a:lnTo>
                    <a:pt x="374" y="204"/>
                  </a:lnTo>
                  <a:lnTo>
                    <a:pt x="361" y="214"/>
                  </a:lnTo>
                  <a:lnTo>
                    <a:pt x="347" y="227"/>
                  </a:lnTo>
                  <a:lnTo>
                    <a:pt x="337" y="244"/>
                  </a:lnTo>
                  <a:lnTo>
                    <a:pt x="331" y="263"/>
                  </a:lnTo>
                  <a:lnTo>
                    <a:pt x="332" y="267"/>
                  </a:lnTo>
                  <a:lnTo>
                    <a:pt x="336" y="269"/>
                  </a:lnTo>
                  <a:lnTo>
                    <a:pt x="340" y="269"/>
                  </a:lnTo>
                  <a:lnTo>
                    <a:pt x="346" y="268"/>
                  </a:lnTo>
                  <a:lnTo>
                    <a:pt x="352" y="267"/>
                  </a:lnTo>
                  <a:lnTo>
                    <a:pt x="356" y="267"/>
                  </a:lnTo>
                  <a:lnTo>
                    <a:pt x="361" y="268"/>
                  </a:lnTo>
                  <a:lnTo>
                    <a:pt x="364" y="271"/>
                  </a:lnTo>
                  <a:lnTo>
                    <a:pt x="365" y="277"/>
                  </a:lnTo>
                  <a:lnTo>
                    <a:pt x="364" y="286"/>
                  </a:lnTo>
                  <a:lnTo>
                    <a:pt x="361" y="298"/>
                  </a:lnTo>
                  <a:lnTo>
                    <a:pt x="356" y="313"/>
                  </a:lnTo>
                  <a:lnTo>
                    <a:pt x="353" y="324"/>
                  </a:lnTo>
                  <a:lnTo>
                    <a:pt x="352" y="335"/>
                  </a:lnTo>
                  <a:lnTo>
                    <a:pt x="350" y="346"/>
                  </a:lnTo>
                  <a:lnTo>
                    <a:pt x="348" y="360"/>
                  </a:lnTo>
                  <a:lnTo>
                    <a:pt x="349" y="372"/>
                  </a:lnTo>
                  <a:lnTo>
                    <a:pt x="353" y="381"/>
                  </a:lnTo>
                  <a:lnTo>
                    <a:pt x="356" y="389"/>
                  </a:lnTo>
                  <a:lnTo>
                    <a:pt x="360" y="394"/>
                  </a:lnTo>
                  <a:lnTo>
                    <a:pt x="361" y="399"/>
                  </a:lnTo>
                  <a:lnTo>
                    <a:pt x="358" y="401"/>
                  </a:lnTo>
                  <a:lnTo>
                    <a:pt x="350" y="407"/>
                  </a:lnTo>
                  <a:lnTo>
                    <a:pt x="345" y="415"/>
                  </a:lnTo>
                  <a:lnTo>
                    <a:pt x="340" y="421"/>
                  </a:lnTo>
                  <a:lnTo>
                    <a:pt x="335" y="429"/>
                  </a:lnTo>
                  <a:lnTo>
                    <a:pt x="329" y="436"/>
                  </a:lnTo>
                  <a:lnTo>
                    <a:pt x="322" y="441"/>
                  </a:lnTo>
                  <a:lnTo>
                    <a:pt x="313" y="443"/>
                  </a:lnTo>
                  <a:lnTo>
                    <a:pt x="303" y="441"/>
                  </a:lnTo>
                  <a:lnTo>
                    <a:pt x="292" y="437"/>
                  </a:lnTo>
                  <a:lnTo>
                    <a:pt x="284" y="434"/>
                  </a:lnTo>
                  <a:lnTo>
                    <a:pt x="276" y="432"/>
                  </a:lnTo>
                  <a:lnTo>
                    <a:pt x="267" y="429"/>
                  </a:lnTo>
                  <a:lnTo>
                    <a:pt x="261" y="430"/>
                  </a:lnTo>
                  <a:lnTo>
                    <a:pt x="255" y="435"/>
                  </a:lnTo>
                  <a:lnTo>
                    <a:pt x="248" y="440"/>
                  </a:lnTo>
                  <a:lnTo>
                    <a:pt x="241" y="442"/>
                  </a:lnTo>
                  <a:lnTo>
                    <a:pt x="233" y="441"/>
                  </a:lnTo>
                  <a:lnTo>
                    <a:pt x="223" y="438"/>
                  </a:lnTo>
                  <a:lnTo>
                    <a:pt x="214" y="435"/>
                  </a:lnTo>
                  <a:lnTo>
                    <a:pt x="205" y="433"/>
                  </a:lnTo>
                  <a:lnTo>
                    <a:pt x="198" y="434"/>
                  </a:lnTo>
                  <a:lnTo>
                    <a:pt x="192" y="437"/>
                  </a:lnTo>
                  <a:lnTo>
                    <a:pt x="187" y="450"/>
                  </a:lnTo>
                  <a:lnTo>
                    <a:pt x="177" y="463"/>
                  </a:lnTo>
                  <a:lnTo>
                    <a:pt x="162" y="479"/>
                  </a:lnTo>
                  <a:lnTo>
                    <a:pt x="145" y="495"/>
                  </a:lnTo>
                  <a:lnTo>
                    <a:pt x="125" y="510"/>
                  </a:lnTo>
                  <a:lnTo>
                    <a:pt x="101" y="521"/>
                  </a:lnTo>
                  <a:lnTo>
                    <a:pt x="75" y="528"/>
                  </a:lnTo>
                  <a:lnTo>
                    <a:pt x="47" y="530"/>
                  </a:lnTo>
                  <a:lnTo>
                    <a:pt x="31" y="528"/>
                  </a:lnTo>
                  <a:lnTo>
                    <a:pt x="19" y="523"/>
                  </a:lnTo>
                  <a:lnTo>
                    <a:pt x="11" y="517"/>
                  </a:lnTo>
                  <a:lnTo>
                    <a:pt x="5" y="512"/>
                  </a:lnTo>
                  <a:lnTo>
                    <a:pt x="2" y="506"/>
                  </a:lnTo>
                  <a:lnTo>
                    <a:pt x="0" y="503"/>
                  </a:lnTo>
                  <a:lnTo>
                    <a:pt x="0" y="502"/>
                  </a:lnTo>
                  <a:lnTo>
                    <a:pt x="3" y="494"/>
                  </a:lnTo>
                  <a:lnTo>
                    <a:pt x="9" y="488"/>
                  </a:lnTo>
                  <a:lnTo>
                    <a:pt x="15" y="482"/>
                  </a:lnTo>
                  <a:lnTo>
                    <a:pt x="20" y="477"/>
                  </a:lnTo>
                  <a:lnTo>
                    <a:pt x="23" y="469"/>
                  </a:lnTo>
                  <a:lnTo>
                    <a:pt x="21" y="469"/>
                  </a:lnTo>
                  <a:lnTo>
                    <a:pt x="19" y="468"/>
                  </a:lnTo>
                  <a:lnTo>
                    <a:pt x="16" y="468"/>
                  </a:lnTo>
                  <a:lnTo>
                    <a:pt x="13" y="467"/>
                  </a:lnTo>
                  <a:lnTo>
                    <a:pt x="10" y="464"/>
                  </a:lnTo>
                  <a:lnTo>
                    <a:pt x="7" y="463"/>
                  </a:lnTo>
                  <a:lnTo>
                    <a:pt x="6" y="461"/>
                  </a:lnTo>
                  <a:lnTo>
                    <a:pt x="5" y="458"/>
                  </a:lnTo>
                  <a:lnTo>
                    <a:pt x="7" y="451"/>
                  </a:lnTo>
                  <a:lnTo>
                    <a:pt x="12" y="444"/>
                  </a:lnTo>
                  <a:lnTo>
                    <a:pt x="16" y="438"/>
                  </a:lnTo>
                  <a:lnTo>
                    <a:pt x="15" y="437"/>
                  </a:lnTo>
                  <a:lnTo>
                    <a:pt x="13" y="435"/>
                  </a:lnTo>
                  <a:lnTo>
                    <a:pt x="12" y="433"/>
                  </a:lnTo>
                  <a:lnTo>
                    <a:pt x="11" y="430"/>
                  </a:lnTo>
                  <a:lnTo>
                    <a:pt x="11" y="427"/>
                  </a:lnTo>
                  <a:lnTo>
                    <a:pt x="13" y="423"/>
                  </a:lnTo>
                  <a:lnTo>
                    <a:pt x="19" y="420"/>
                  </a:lnTo>
                  <a:lnTo>
                    <a:pt x="27" y="420"/>
                  </a:lnTo>
                  <a:lnTo>
                    <a:pt x="34" y="420"/>
                  </a:lnTo>
                  <a:lnTo>
                    <a:pt x="40" y="419"/>
                  </a:lnTo>
                  <a:lnTo>
                    <a:pt x="45" y="416"/>
                  </a:lnTo>
                  <a:lnTo>
                    <a:pt x="48" y="411"/>
                  </a:lnTo>
                  <a:lnTo>
                    <a:pt x="51" y="408"/>
                  </a:lnTo>
                  <a:lnTo>
                    <a:pt x="58" y="407"/>
                  </a:lnTo>
                  <a:lnTo>
                    <a:pt x="66" y="408"/>
                  </a:lnTo>
                  <a:lnTo>
                    <a:pt x="73" y="408"/>
                  </a:lnTo>
                  <a:lnTo>
                    <a:pt x="80" y="405"/>
                  </a:lnTo>
                  <a:lnTo>
                    <a:pt x="81" y="402"/>
                  </a:lnTo>
                  <a:lnTo>
                    <a:pt x="82" y="400"/>
                  </a:lnTo>
                  <a:lnTo>
                    <a:pt x="82" y="398"/>
                  </a:lnTo>
                  <a:lnTo>
                    <a:pt x="83" y="394"/>
                  </a:lnTo>
                  <a:lnTo>
                    <a:pt x="84" y="392"/>
                  </a:lnTo>
                  <a:lnTo>
                    <a:pt x="93" y="384"/>
                  </a:lnTo>
                  <a:lnTo>
                    <a:pt x="101" y="377"/>
                  </a:lnTo>
                  <a:lnTo>
                    <a:pt x="107" y="368"/>
                  </a:lnTo>
                  <a:lnTo>
                    <a:pt x="112" y="356"/>
                  </a:lnTo>
                  <a:lnTo>
                    <a:pt x="123" y="355"/>
                  </a:lnTo>
                  <a:lnTo>
                    <a:pt x="132" y="350"/>
                  </a:lnTo>
                  <a:lnTo>
                    <a:pt x="141" y="344"/>
                  </a:lnTo>
                  <a:lnTo>
                    <a:pt x="147" y="337"/>
                  </a:lnTo>
                  <a:lnTo>
                    <a:pt x="154" y="332"/>
                  </a:lnTo>
                  <a:lnTo>
                    <a:pt x="160" y="328"/>
                  </a:lnTo>
                  <a:lnTo>
                    <a:pt x="163" y="321"/>
                  </a:lnTo>
                  <a:lnTo>
                    <a:pt x="165" y="313"/>
                  </a:lnTo>
                  <a:lnTo>
                    <a:pt x="164" y="305"/>
                  </a:lnTo>
                  <a:lnTo>
                    <a:pt x="161" y="300"/>
                  </a:lnTo>
                  <a:lnTo>
                    <a:pt x="155" y="295"/>
                  </a:lnTo>
                  <a:lnTo>
                    <a:pt x="151" y="290"/>
                  </a:lnTo>
                  <a:lnTo>
                    <a:pt x="146" y="286"/>
                  </a:lnTo>
                  <a:lnTo>
                    <a:pt x="145" y="279"/>
                  </a:lnTo>
                  <a:lnTo>
                    <a:pt x="146" y="276"/>
                  </a:lnTo>
                  <a:lnTo>
                    <a:pt x="147" y="274"/>
                  </a:lnTo>
                  <a:lnTo>
                    <a:pt x="150" y="272"/>
                  </a:lnTo>
                  <a:lnTo>
                    <a:pt x="152" y="271"/>
                  </a:lnTo>
                  <a:lnTo>
                    <a:pt x="155" y="270"/>
                  </a:lnTo>
                  <a:lnTo>
                    <a:pt x="158" y="269"/>
                  </a:lnTo>
                  <a:lnTo>
                    <a:pt x="160" y="267"/>
                  </a:lnTo>
                  <a:lnTo>
                    <a:pt x="162" y="266"/>
                  </a:lnTo>
                  <a:lnTo>
                    <a:pt x="167" y="254"/>
                  </a:lnTo>
                  <a:lnTo>
                    <a:pt x="172" y="243"/>
                  </a:lnTo>
                  <a:lnTo>
                    <a:pt x="179" y="232"/>
                  </a:lnTo>
                  <a:lnTo>
                    <a:pt x="187" y="222"/>
                  </a:lnTo>
                  <a:lnTo>
                    <a:pt x="196" y="216"/>
                  </a:lnTo>
                  <a:lnTo>
                    <a:pt x="202" y="213"/>
                  </a:lnTo>
                  <a:lnTo>
                    <a:pt x="207" y="209"/>
                  </a:lnTo>
                  <a:lnTo>
                    <a:pt x="212" y="205"/>
                  </a:lnTo>
                  <a:lnTo>
                    <a:pt x="214" y="196"/>
                  </a:lnTo>
                  <a:lnTo>
                    <a:pt x="214" y="189"/>
                  </a:lnTo>
                  <a:lnTo>
                    <a:pt x="211" y="184"/>
                  </a:lnTo>
                  <a:lnTo>
                    <a:pt x="206" y="181"/>
                  </a:lnTo>
                  <a:lnTo>
                    <a:pt x="200" y="178"/>
                  </a:lnTo>
                  <a:lnTo>
                    <a:pt x="195" y="173"/>
                  </a:lnTo>
                  <a:lnTo>
                    <a:pt x="190" y="172"/>
                  </a:lnTo>
                  <a:lnTo>
                    <a:pt x="183" y="171"/>
                  </a:lnTo>
                  <a:lnTo>
                    <a:pt x="177" y="169"/>
                  </a:lnTo>
                  <a:lnTo>
                    <a:pt x="176" y="167"/>
                  </a:lnTo>
                  <a:lnTo>
                    <a:pt x="173" y="162"/>
                  </a:lnTo>
                  <a:lnTo>
                    <a:pt x="171" y="156"/>
                  </a:lnTo>
                  <a:lnTo>
                    <a:pt x="170" y="149"/>
                  </a:lnTo>
                  <a:lnTo>
                    <a:pt x="169" y="146"/>
                  </a:lnTo>
                  <a:lnTo>
                    <a:pt x="163" y="132"/>
                  </a:lnTo>
                  <a:lnTo>
                    <a:pt x="155" y="119"/>
                  </a:lnTo>
                  <a:lnTo>
                    <a:pt x="154" y="118"/>
                  </a:lnTo>
                  <a:lnTo>
                    <a:pt x="153" y="117"/>
                  </a:lnTo>
                  <a:lnTo>
                    <a:pt x="152" y="114"/>
                  </a:lnTo>
                  <a:lnTo>
                    <a:pt x="151" y="113"/>
                  </a:lnTo>
                  <a:lnTo>
                    <a:pt x="150" y="111"/>
                  </a:lnTo>
                  <a:lnTo>
                    <a:pt x="150" y="109"/>
                  </a:lnTo>
                  <a:lnTo>
                    <a:pt x="150" y="106"/>
                  </a:lnTo>
                  <a:lnTo>
                    <a:pt x="151" y="103"/>
                  </a:lnTo>
                  <a:lnTo>
                    <a:pt x="151" y="101"/>
                  </a:lnTo>
                  <a:lnTo>
                    <a:pt x="151" y="100"/>
                  </a:lnTo>
                  <a:lnTo>
                    <a:pt x="152" y="97"/>
                  </a:lnTo>
                  <a:lnTo>
                    <a:pt x="154" y="96"/>
                  </a:lnTo>
                  <a:lnTo>
                    <a:pt x="156" y="96"/>
                  </a:lnTo>
                  <a:lnTo>
                    <a:pt x="159" y="96"/>
                  </a:lnTo>
                  <a:lnTo>
                    <a:pt x="161" y="97"/>
                  </a:lnTo>
                  <a:lnTo>
                    <a:pt x="163" y="100"/>
                  </a:lnTo>
                  <a:lnTo>
                    <a:pt x="164" y="101"/>
                  </a:lnTo>
                  <a:lnTo>
                    <a:pt x="168" y="102"/>
                  </a:lnTo>
                  <a:lnTo>
                    <a:pt x="170" y="102"/>
                  </a:lnTo>
                  <a:lnTo>
                    <a:pt x="178" y="101"/>
                  </a:lnTo>
                  <a:lnTo>
                    <a:pt x="183" y="97"/>
                  </a:lnTo>
                  <a:lnTo>
                    <a:pt x="188" y="92"/>
                  </a:lnTo>
                  <a:lnTo>
                    <a:pt x="194" y="87"/>
                  </a:lnTo>
                  <a:lnTo>
                    <a:pt x="198" y="85"/>
                  </a:lnTo>
                  <a:lnTo>
                    <a:pt x="197" y="82"/>
                  </a:lnTo>
                  <a:lnTo>
                    <a:pt x="197" y="79"/>
                  </a:lnTo>
                  <a:lnTo>
                    <a:pt x="196" y="76"/>
                  </a:lnTo>
                  <a:lnTo>
                    <a:pt x="196" y="74"/>
                  </a:lnTo>
                  <a:lnTo>
                    <a:pt x="195" y="71"/>
                  </a:lnTo>
                  <a:lnTo>
                    <a:pt x="196" y="69"/>
                  </a:lnTo>
                  <a:lnTo>
                    <a:pt x="197" y="68"/>
                  </a:lnTo>
                  <a:lnTo>
                    <a:pt x="198" y="67"/>
                  </a:lnTo>
                  <a:lnTo>
                    <a:pt x="198" y="65"/>
                  </a:lnTo>
                  <a:lnTo>
                    <a:pt x="199" y="64"/>
                  </a:lnTo>
                  <a:lnTo>
                    <a:pt x="191" y="61"/>
                  </a:lnTo>
                  <a:lnTo>
                    <a:pt x="183" y="58"/>
                  </a:lnTo>
                  <a:lnTo>
                    <a:pt x="178" y="54"/>
                  </a:lnTo>
                  <a:lnTo>
                    <a:pt x="176" y="48"/>
                  </a:lnTo>
                  <a:lnTo>
                    <a:pt x="177" y="36"/>
                  </a:lnTo>
                  <a:lnTo>
                    <a:pt x="178" y="24"/>
                  </a:lnTo>
                  <a:lnTo>
                    <a:pt x="179" y="14"/>
                  </a:lnTo>
                  <a:lnTo>
                    <a:pt x="179" y="13"/>
                  </a:lnTo>
                  <a:lnTo>
                    <a:pt x="181" y="10"/>
                  </a:lnTo>
                  <a:lnTo>
                    <a:pt x="182" y="10"/>
                  </a:lnTo>
                  <a:lnTo>
                    <a:pt x="185" y="10"/>
                  </a:lnTo>
                  <a:lnTo>
                    <a:pt x="187" y="10"/>
                  </a:lnTo>
                  <a:lnTo>
                    <a:pt x="188" y="10"/>
                  </a:lnTo>
                  <a:lnTo>
                    <a:pt x="192" y="10"/>
                  </a:lnTo>
                  <a:lnTo>
                    <a:pt x="197" y="10"/>
                  </a:lnTo>
                  <a:lnTo>
                    <a:pt x="203" y="12"/>
                  </a:lnTo>
                  <a:lnTo>
                    <a:pt x="209" y="10"/>
                  </a:lnTo>
                  <a:lnTo>
                    <a:pt x="215" y="7"/>
                  </a:lnTo>
                  <a:lnTo>
                    <a:pt x="218" y="4"/>
                  </a:lnTo>
                  <a:close/>
                  <a:moveTo>
                    <a:pt x="216" y="0"/>
                  </a:moveTo>
                  <a:lnTo>
                    <a:pt x="221" y="3"/>
                  </a:lnTo>
                  <a:lnTo>
                    <a:pt x="218" y="4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62" name="Freeform 59">
              <a:extLst>
                <a:ext uri="{FF2B5EF4-FFF2-40B4-BE49-F238E27FC236}">
                  <a16:creationId xmlns:a16="http://schemas.microsoft.com/office/drawing/2014/main" id="{595FEA83-6A98-4B2E-96CD-4348D087D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6475" y="3444876"/>
              <a:ext cx="285750" cy="425450"/>
            </a:xfrm>
            <a:custGeom>
              <a:avLst/>
              <a:gdLst>
                <a:gd name="T0" fmla="*/ 2147483646 w 180"/>
                <a:gd name="T1" fmla="*/ 2147483646 h 268"/>
                <a:gd name="T2" fmla="*/ 2147483646 w 180"/>
                <a:gd name="T3" fmla="*/ 2147483646 h 268"/>
                <a:gd name="T4" fmla="*/ 2147483646 w 180"/>
                <a:gd name="T5" fmla="*/ 2147483646 h 268"/>
                <a:gd name="T6" fmla="*/ 2147483646 w 180"/>
                <a:gd name="T7" fmla="*/ 2147483646 h 268"/>
                <a:gd name="T8" fmla="*/ 2147483646 w 180"/>
                <a:gd name="T9" fmla="*/ 2147483646 h 268"/>
                <a:gd name="T10" fmla="*/ 2147483646 w 180"/>
                <a:gd name="T11" fmla="*/ 2147483646 h 268"/>
                <a:gd name="T12" fmla="*/ 2147483646 w 180"/>
                <a:gd name="T13" fmla="*/ 2147483646 h 268"/>
                <a:gd name="T14" fmla="*/ 2147483646 w 180"/>
                <a:gd name="T15" fmla="*/ 2147483646 h 268"/>
                <a:gd name="T16" fmla="*/ 2147483646 w 180"/>
                <a:gd name="T17" fmla="*/ 2147483646 h 268"/>
                <a:gd name="T18" fmla="*/ 2147483646 w 180"/>
                <a:gd name="T19" fmla="*/ 2147483646 h 268"/>
                <a:gd name="T20" fmla="*/ 2147483646 w 180"/>
                <a:gd name="T21" fmla="*/ 2147483646 h 268"/>
                <a:gd name="T22" fmla="*/ 2147483646 w 180"/>
                <a:gd name="T23" fmla="*/ 2147483646 h 268"/>
                <a:gd name="T24" fmla="*/ 2147483646 w 180"/>
                <a:gd name="T25" fmla="*/ 2147483646 h 268"/>
                <a:gd name="T26" fmla="*/ 2147483646 w 180"/>
                <a:gd name="T27" fmla="*/ 2147483646 h 268"/>
                <a:gd name="T28" fmla="*/ 2147483646 w 180"/>
                <a:gd name="T29" fmla="*/ 2147483646 h 268"/>
                <a:gd name="T30" fmla="*/ 2147483646 w 180"/>
                <a:gd name="T31" fmla="*/ 2147483646 h 268"/>
                <a:gd name="T32" fmla="*/ 2147483646 w 180"/>
                <a:gd name="T33" fmla="*/ 2147483646 h 268"/>
                <a:gd name="T34" fmla="*/ 2147483646 w 180"/>
                <a:gd name="T35" fmla="*/ 2147483646 h 268"/>
                <a:gd name="T36" fmla="*/ 2147483646 w 180"/>
                <a:gd name="T37" fmla="*/ 2147483646 h 268"/>
                <a:gd name="T38" fmla="*/ 2147483646 w 180"/>
                <a:gd name="T39" fmla="*/ 2147483646 h 268"/>
                <a:gd name="T40" fmla="*/ 2147483646 w 180"/>
                <a:gd name="T41" fmla="*/ 2147483646 h 268"/>
                <a:gd name="T42" fmla="*/ 2147483646 w 180"/>
                <a:gd name="T43" fmla="*/ 2147483646 h 268"/>
                <a:gd name="T44" fmla="*/ 2147483646 w 180"/>
                <a:gd name="T45" fmla="*/ 2147483646 h 268"/>
                <a:gd name="T46" fmla="*/ 2147483646 w 180"/>
                <a:gd name="T47" fmla="*/ 2147483646 h 268"/>
                <a:gd name="T48" fmla="*/ 2147483646 w 180"/>
                <a:gd name="T49" fmla="*/ 2147483646 h 268"/>
                <a:gd name="T50" fmla="*/ 2147483646 w 180"/>
                <a:gd name="T51" fmla="*/ 2147483646 h 268"/>
                <a:gd name="T52" fmla="*/ 2147483646 w 180"/>
                <a:gd name="T53" fmla="*/ 2147483646 h 268"/>
                <a:gd name="T54" fmla="*/ 2147483646 w 180"/>
                <a:gd name="T55" fmla="*/ 2147483646 h 268"/>
                <a:gd name="T56" fmla="*/ 2147483646 w 180"/>
                <a:gd name="T57" fmla="*/ 2147483646 h 268"/>
                <a:gd name="T58" fmla="*/ 2147483646 w 180"/>
                <a:gd name="T59" fmla="*/ 2147483646 h 268"/>
                <a:gd name="T60" fmla="*/ 2147483646 w 180"/>
                <a:gd name="T61" fmla="*/ 2147483646 h 268"/>
                <a:gd name="T62" fmla="*/ 2147483646 w 180"/>
                <a:gd name="T63" fmla="*/ 2147483646 h 268"/>
                <a:gd name="T64" fmla="*/ 2147483646 w 180"/>
                <a:gd name="T65" fmla="*/ 2147483646 h 268"/>
                <a:gd name="T66" fmla="*/ 2147483646 w 180"/>
                <a:gd name="T67" fmla="*/ 2147483646 h 268"/>
                <a:gd name="T68" fmla="*/ 2147483646 w 180"/>
                <a:gd name="T69" fmla="*/ 2147483646 h 268"/>
                <a:gd name="T70" fmla="*/ 2147483646 w 180"/>
                <a:gd name="T71" fmla="*/ 2147483646 h 268"/>
                <a:gd name="T72" fmla="*/ 2147483646 w 180"/>
                <a:gd name="T73" fmla="*/ 2147483646 h 268"/>
                <a:gd name="T74" fmla="*/ 0 w 180"/>
                <a:gd name="T75" fmla="*/ 2147483646 h 268"/>
                <a:gd name="T76" fmla="*/ 2147483646 w 180"/>
                <a:gd name="T77" fmla="*/ 2147483646 h 268"/>
                <a:gd name="T78" fmla="*/ 2147483646 w 180"/>
                <a:gd name="T79" fmla="*/ 2147483646 h 268"/>
                <a:gd name="T80" fmla="*/ 2147483646 w 180"/>
                <a:gd name="T81" fmla="*/ 2147483646 h 268"/>
                <a:gd name="T82" fmla="*/ 2147483646 w 180"/>
                <a:gd name="T83" fmla="*/ 2147483646 h 268"/>
                <a:gd name="T84" fmla="*/ 2147483646 w 180"/>
                <a:gd name="T85" fmla="*/ 2147483646 h 268"/>
                <a:gd name="T86" fmla="*/ 2147483646 w 180"/>
                <a:gd name="T87" fmla="*/ 2147483646 h 268"/>
                <a:gd name="T88" fmla="*/ 2147483646 w 180"/>
                <a:gd name="T89" fmla="*/ 2147483646 h 268"/>
                <a:gd name="T90" fmla="*/ 2147483646 w 180"/>
                <a:gd name="T91" fmla="*/ 2147483646 h 268"/>
                <a:gd name="T92" fmla="*/ 2147483646 w 180"/>
                <a:gd name="T93" fmla="*/ 2147483646 h 268"/>
                <a:gd name="T94" fmla="*/ 2147483646 w 180"/>
                <a:gd name="T95" fmla="*/ 2147483646 h 268"/>
                <a:gd name="T96" fmla="*/ 2147483646 w 180"/>
                <a:gd name="T97" fmla="*/ 2147483646 h 268"/>
                <a:gd name="T98" fmla="*/ 2147483646 w 180"/>
                <a:gd name="T99" fmla="*/ 2147483646 h 268"/>
                <a:gd name="T100" fmla="*/ 2147483646 w 180"/>
                <a:gd name="T101" fmla="*/ 2147483646 h 26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80" h="268">
                  <a:moveTo>
                    <a:pt x="71" y="0"/>
                  </a:moveTo>
                  <a:lnTo>
                    <a:pt x="73" y="1"/>
                  </a:lnTo>
                  <a:lnTo>
                    <a:pt x="74" y="2"/>
                  </a:lnTo>
                  <a:lnTo>
                    <a:pt x="74" y="4"/>
                  </a:lnTo>
                  <a:lnTo>
                    <a:pt x="75" y="6"/>
                  </a:lnTo>
                  <a:lnTo>
                    <a:pt x="75" y="9"/>
                  </a:lnTo>
                  <a:lnTo>
                    <a:pt x="74" y="12"/>
                  </a:lnTo>
                  <a:lnTo>
                    <a:pt x="73" y="13"/>
                  </a:lnTo>
                  <a:lnTo>
                    <a:pt x="71" y="14"/>
                  </a:lnTo>
                  <a:lnTo>
                    <a:pt x="70" y="17"/>
                  </a:lnTo>
                  <a:lnTo>
                    <a:pt x="70" y="18"/>
                  </a:lnTo>
                  <a:lnTo>
                    <a:pt x="72" y="21"/>
                  </a:lnTo>
                  <a:lnTo>
                    <a:pt x="77" y="26"/>
                  </a:lnTo>
                  <a:lnTo>
                    <a:pt x="87" y="30"/>
                  </a:lnTo>
                  <a:lnTo>
                    <a:pt x="96" y="35"/>
                  </a:lnTo>
                  <a:lnTo>
                    <a:pt x="105" y="38"/>
                  </a:lnTo>
                  <a:lnTo>
                    <a:pt x="110" y="39"/>
                  </a:lnTo>
                  <a:lnTo>
                    <a:pt x="114" y="39"/>
                  </a:lnTo>
                  <a:lnTo>
                    <a:pt x="117" y="38"/>
                  </a:lnTo>
                  <a:lnTo>
                    <a:pt x="120" y="37"/>
                  </a:lnTo>
                  <a:lnTo>
                    <a:pt x="124" y="37"/>
                  </a:lnTo>
                  <a:lnTo>
                    <a:pt x="132" y="38"/>
                  </a:lnTo>
                  <a:lnTo>
                    <a:pt x="137" y="41"/>
                  </a:lnTo>
                  <a:lnTo>
                    <a:pt x="144" y="45"/>
                  </a:lnTo>
                  <a:lnTo>
                    <a:pt x="151" y="45"/>
                  </a:lnTo>
                  <a:lnTo>
                    <a:pt x="160" y="43"/>
                  </a:lnTo>
                  <a:lnTo>
                    <a:pt x="166" y="39"/>
                  </a:lnTo>
                  <a:lnTo>
                    <a:pt x="169" y="33"/>
                  </a:lnTo>
                  <a:lnTo>
                    <a:pt x="175" y="27"/>
                  </a:lnTo>
                  <a:lnTo>
                    <a:pt x="176" y="28"/>
                  </a:lnTo>
                  <a:lnTo>
                    <a:pt x="177" y="29"/>
                  </a:lnTo>
                  <a:lnTo>
                    <a:pt x="178" y="31"/>
                  </a:lnTo>
                  <a:lnTo>
                    <a:pt x="178" y="33"/>
                  </a:lnTo>
                  <a:lnTo>
                    <a:pt x="178" y="36"/>
                  </a:lnTo>
                  <a:lnTo>
                    <a:pt x="178" y="38"/>
                  </a:lnTo>
                  <a:lnTo>
                    <a:pt x="177" y="40"/>
                  </a:lnTo>
                  <a:lnTo>
                    <a:pt x="176" y="41"/>
                  </a:lnTo>
                  <a:lnTo>
                    <a:pt x="173" y="44"/>
                  </a:lnTo>
                  <a:lnTo>
                    <a:pt x="171" y="45"/>
                  </a:lnTo>
                  <a:lnTo>
                    <a:pt x="170" y="47"/>
                  </a:lnTo>
                  <a:lnTo>
                    <a:pt x="169" y="49"/>
                  </a:lnTo>
                  <a:lnTo>
                    <a:pt x="168" y="53"/>
                  </a:lnTo>
                  <a:lnTo>
                    <a:pt x="169" y="61"/>
                  </a:lnTo>
                  <a:lnTo>
                    <a:pt x="172" y="68"/>
                  </a:lnTo>
                  <a:lnTo>
                    <a:pt x="176" y="74"/>
                  </a:lnTo>
                  <a:lnTo>
                    <a:pt x="175" y="96"/>
                  </a:lnTo>
                  <a:lnTo>
                    <a:pt x="177" y="99"/>
                  </a:lnTo>
                  <a:lnTo>
                    <a:pt x="178" y="102"/>
                  </a:lnTo>
                  <a:lnTo>
                    <a:pt x="179" y="106"/>
                  </a:lnTo>
                  <a:lnTo>
                    <a:pt x="180" y="109"/>
                  </a:lnTo>
                  <a:lnTo>
                    <a:pt x="180" y="114"/>
                  </a:lnTo>
                  <a:lnTo>
                    <a:pt x="178" y="123"/>
                  </a:lnTo>
                  <a:lnTo>
                    <a:pt x="173" y="129"/>
                  </a:lnTo>
                  <a:lnTo>
                    <a:pt x="169" y="135"/>
                  </a:lnTo>
                  <a:lnTo>
                    <a:pt x="167" y="142"/>
                  </a:lnTo>
                  <a:lnTo>
                    <a:pt x="167" y="144"/>
                  </a:lnTo>
                  <a:lnTo>
                    <a:pt x="168" y="145"/>
                  </a:lnTo>
                  <a:lnTo>
                    <a:pt x="169" y="146"/>
                  </a:lnTo>
                  <a:lnTo>
                    <a:pt x="170" y="149"/>
                  </a:lnTo>
                  <a:lnTo>
                    <a:pt x="170" y="150"/>
                  </a:lnTo>
                  <a:lnTo>
                    <a:pt x="168" y="155"/>
                  </a:lnTo>
                  <a:lnTo>
                    <a:pt x="163" y="158"/>
                  </a:lnTo>
                  <a:lnTo>
                    <a:pt x="158" y="158"/>
                  </a:lnTo>
                  <a:lnTo>
                    <a:pt x="152" y="157"/>
                  </a:lnTo>
                  <a:lnTo>
                    <a:pt x="147" y="159"/>
                  </a:lnTo>
                  <a:lnTo>
                    <a:pt x="142" y="163"/>
                  </a:lnTo>
                  <a:lnTo>
                    <a:pt x="141" y="169"/>
                  </a:lnTo>
                  <a:lnTo>
                    <a:pt x="140" y="175"/>
                  </a:lnTo>
                  <a:lnTo>
                    <a:pt x="136" y="180"/>
                  </a:lnTo>
                  <a:lnTo>
                    <a:pt x="134" y="184"/>
                  </a:lnTo>
                  <a:lnTo>
                    <a:pt x="131" y="188"/>
                  </a:lnTo>
                  <a:lnTo>
                    <a:pt x="128" y="193"/>
                  </a:lnTo>
                  <a:lnTo>
                    <a:pt x="127" y="198"/>
                  </a:lnTo>
                  <a:lnTo>
                    <a:pt x="128" y="209"/>
                  </a:lnTo>
                  <a:lnTo>
                    <a:pt x="132" y="216"/>
                  </a:lnTo>
                  <a:lnTo>
                    <a:pt x="134" y="223"/>
                  </a:lnTo>
                  <a:lnTo>
                    <a:pt x="135" y="231"/>
                  </a:lnTo>
                  <a:lnTo>
                    <a:pt x="135" y="233"/>
                  </a:lnTo>
                  <a:lnTo>
                    <a:pt x="134" y="234"/>
                  </a:lnTo>
                  <a:lnTo>
                    <a:pt x="133" y="234"/>
                  </a:lnTo>
                  <a:lnTo>
                    <a:pt x="132" y="236"/>
                  </a:lnTo>
                  <a:lnTo>
                    <a:pt x="131" y="236"/>
                  </a:lnTo>
                  <a:lnTo>
                    <a:pt x="129" y="237"/>
                  </a:lnTo>
                  <a:lnTo>
                    <a:pt x="124" y="247"/>
                  </a:lnTo>
                  <a:lnTo>
                    <a:pt x="119" y="254"/>
                  </a:lnTo>
                  <a:lnTo>
                    <a:pt x="115" y="257"/>
                  </a:lnTo>
                  <a:lnTo>
                    <a:pt x="108" y="259"/>
                  </a:lnTo>
                  <a:lnTo>
                    <a:pt x="98" y="262"/>
                  </a:lnTo>
                  <a:lnTo>
                    <a:pt x="90" y="264"/>
                  </a:lnTo>
                  <a:lnTo>
                    <a:pt x="83" y="267"/>
                  </a:lnTo>
                  <a:lnTo>
                    <a:pt x="76" y="268"/>
                  </a:lnTo>
                  <a:lnTo>
                    <a:pt x="74" y="268"/>
                  </a:lnTo>
                  <a:lnTo>
                    <a:pt x="72" y="267"/>
                  </a:lnTo>
                  <a:lnTo>
                    <a:pt x="70" y="265"/>
                  </a:lnTo>
                  <a:lnTo>
                    <a:pt x="67" y="264"/>
                  </a:lnTo>
                  <a:lnTo>
                    <a:pt x="65" y="263"/>
                  </a:lnTo>
                  <a:lnTo>
                    <a:pt x="63" y="262"/>
                  </a:lnTo>
                  <a:lnTo>
                    <a:pt x="61" y="262"/>
                  </a:lnTo>
                  <a:lnTo>
                    <a:pt x="59" y="262"/>
                  </a:lnTo>
                  <a:lnTo>
                    <a:pt x="58" y="262"/>
                  </a:lnTo>
                  <a:lnTo>
                    <a:pt x="57" y="262"/>
                  </a:lnTo>
                  <a:lnTo>
                    <a:pt x="56" y="260"/>
                  </a:lnTo>
                  <a:lnTo>
                    <a:pt x="54" y="260"/>
                  </a:lnTo>
                  <a:lnTo>
                    <a:pt x="53" y="259"/>
                  </a:lnTo>
                  <a:lnTo>
                    <a:pt x="53" y="258"/>
                  </a:lnTo>
                  <a:lnTo>
                    <a:pt x="52" y="256"/>
                  </a:lnTo>
                  <a:lnTo>
                    <a:pt x="53" y="253"/>
                  </a:lnTo>
                  <a:lnTo>
                    <a:pt x="54" y="251"/>
                  </a:lnTo>
                  <a:lnTo>
                    <a:pt x="56" y="250"/>
                  </a:lnTo>
                  <a:lnTo>
                    <a:pt x="57" y="249"/>
                  </a:lnTo>
                  <a:lnTo>
                    <a:pt x="59" y="249"/>
                  </a:lnTo>
                  <a:lnTo>
                    <a:pt x="62" y="248"/>
                  </a:lnTo>
                  <a:lnTo>
                    <a:pt x="64" y="247"/>
                  </a:lnTo>
                  <a:lnTo>
                    <a:pt x="65" y="246"/>
                  </a:lnTo>
                  <a:lnTo>
                    <a:pt x="65" y="244"/>
                  </a:lnTo>
                  <a:lnTo>
                    <a:pt x="65" y="241"/>
                  </a:lnTo>
                  <a:lnTo>
                    <a:pt x="63" y="240"/>
                  </a:lnTo>
                  <a:lnTo>
                    <a:pt x="61" y="240"/>
                  </a:lnTo>
                  <a:lnTo>
                    <a:pt x="58" y="240"/>
                  </a:lnTo>
                  <a:lnTo>
                    <a:pt x="56" y="240"/>
                  </a:lnTo>
                  <a:lnTo>
                    <a:pt x="55" y="240"/>
                  </a:lnTo>
                  <a:lnTo>
                    <a:pt x="54" y="239"/>
                  </a:lnTo>
                  <a:lnTo>
                    <a:pt x="53" y="238"/>
                  </a:lnTo>
                  <a:lnTo>
                    <a:pt x="52" y="236"/>
                  </a:lnTo>
                  <a:lnTo>
                    <a:pt x="49" y="233"/>
                  </a:lnTo>
                  <a:lnTo>
                    <a:pt x="48" y="231"/>
                  </a:lnTo>
                  <a:lnTo>
                    <a:pt x="47" y="230"/>
                  </a:lnTo>
                  <a:lnTo>
                    <a:pt x="46" y="229"/>
                  </a:lnTo>
                  <a:lnTo>
                    <a:pt x="46" y="228"/>
                  </a:lnTo>
                  <a:lnTo>
                    <a:pt x="44" y="230"/>
                  </a:lnTo>
                  <a:lnTo>
                    <a:pt x="41" y="231"/>
                  </a:lnTo>
                  <a:lnTo>
                    <a:pt x="40" y="232"/>
                  </a:lnTo>
                  <a:lnTo>
                    <a:pt x="38" y="232"/>
                  </a:lnTo>
                  <a:lnTo>
                    <a:pt x="35" y="230"/>
                  </a:lnTo>
                  <a:lnTo>
                    <a:pt x="33" y="225"/>
                  </a:lnTo>
                  <a:lnTo>
                    <a:pt x="32" y="220"/>
                  </a:lnTo>
                  <a:lnTo>
                    <a:pt x="30" y="215"/>
                  </a:lnTo>
                  <a:lnTo>
                    <a:pt x="26" y="213"/>
                  </a:lnTo>
                  <a:lnTo>
                    <a:pt x="22" y="213"/>
                  </a:lnTo>
                  <a:lnTo>
                    <a:pt x="20" y="214"/>
                  </a:lnTo>
                  <a:lnTo>
                    <a:pt x="18" y="215"/>
                  </a:lnTo>
                  <a:lnTo>
                    <a:pt x="15" y="216"/>
                  </a:lnTo>
                  <a:lnTo>
                    <a:pt x="13" y="216"/>
                  </a:lnTo>
                  <a:lnTo>
                    <a:pt x="11" y="216"/>
                  </a:lnTo>
                  <a:lnTo>
                    <a:pt x="9" y="215"/>
                  </a:lnTo>
                  <a:lnTo>
                    <a:pt x="5" y="213"/>
                  </a:lnTo>
                  <a:lnTo>
                    <a:pt x="3" y="212"/>
                  </a:lnTo>
                  <a:lnTo>
                    <a:pt x="0" y="212"/>
                  </a:lnTo>
                  <a:lnTo>
                    <a:pt x="0" y="204"/>
                  </a:lnTo>
                  <a:lnTo>
                    <a:pt x="6" y="199"/>
                  </a:lnTo>
                  <a:lnTo>
                    <a:pt x="11" y="194"/>
                  </a:lnTo>
                  <a:lnTo>
                    <a:pt x="13" y="184"/>
                  </a:lnTo>
                  <a:lnTo>
                    <a:pt x="12" y="179"/>
                  </a:lnTo>
                  <a:lnTo>
                    <a:pt x="10" y="171"/>
                  </a:lnTo>
                  <a:lnTo>
                    <a:pt x="8" y="162"/>
                  </a:lnTo>
                  <a:lnTo>
                    <a:pt x="5" y="154"/>
                  </a:lnTo>
                  <a:lnTo>
                    <a:pt x="4" y="151"/>
                  </a:lnTo>
                  <a:lnTo>
                    <a:pt x="9" y="144"/>
                  </a:lnTo>
                  <a:lnTo>
                    <a:pt x="11" y="134"/>
                  </a:lnTo>
                  <a:lnTo>
                    <a:pt x="12" y="125"/>
                  </a:lnTo>
                  <a:lnTo>
                    <a:pt x="13" y="123"/>
                  </a:lnTo>
                  <a:lnTo>
                    <a:pt x="14" y="120"/>
                  </a:lnTo>
                  <a:lnTo>
                    <a:pt x="15" y="119"/>
                  </a:lnTo>
                  <a:lnTo>
                    <a:pt x="17" y="118"/>
                  </a:lnTo>
                  <a:lnTo>
                    <a:pt x="19" y="118"/>
                  </a:lnTo>
                  <a:lnTo>
                    <a:pt x="21" y="118"/>
                  </a:lnTo>
                  <a:lnTo>
                    <a:pt x="22" y="118"/>
                  </a:lnTo>
                  <a:lnTo>
                    <a:pt x="24" y="117"/>
                  </a:lnTo>
                  <a:lnTo>
                    <a:pt x="27" y="114"/>
                  </a:lnTo>
                  <a:lnTo>
                    <a:pt x="27" y="108"/>
                  </a:lnTo>
                  <a:lnTo>
                    <a:pt x="28" y="102"/>
                  </a:lnTo>
                  <a:lnTo>
                    <a:pt x="29" y="98"/>
                  </a:lnTo>
                  <a:lnTo>
                    <a:pt x="33" y="94"/>
                  </a:lnTo>
                  <a:lnTo>
                    <a:pt x="40" y="92"/>
                  </a:lnTo>
                  <a:lnTo>
                    <a:pt x="47" y="91"/>
                  </a:lnTo>
                  <a:lnTo>
                    <a:pt x="53" y="89"/>
                  </a:lnTo>
                  <a:lnTo>
                    <a:pt x="58" y="88"/>
                  </a:lnTo>
                  <a:lnTo>
                    <a:pt x="61" y="84"/>
                  </a:lnTo>
                  <a:lnTo>
                    <a:pt x="59" y="79"/>
                  </a:lnTo>
                  <a:lnTo>
                    <a:pt x="57" y="71"/>
                  </a:lnTo>
                  <a:lnTo>
                    <a:pt x="55" y="64"/>
                  </a:lnTo>
                  <a:lnTo>
                    <a:pt x="53" y="58"/>
                  </a:lnTo>
                  <a:lnTo>
                    <a:pt x="48" y="56"/>
                  </a:lnTo>
                  <a:lnTo>
                    <a:pt x="46" y="56"/>
                  </a:lnTo>
                  <a:lnTo>
                    <a:pt x="45" y="57"/>
                  </a:lnTo>
                  <a:lnTo>
                    <a:pt x="44" y="58"/>
                  </a:lnTo>
                  <a:lnTo>
                    <a:pt x="43" y="59"/>
                  </a:lnTo>
                  <a:lnTo>
                    <a:pt x="41" y="61"/>
                  </a:lnTo>
                  <a:lnTo>
                    <a:pt x="39" y="59"/>
                  </a:lnTo>
                  <a:lnTo>
                    <a:pt x="37" y="58"/>
                  </a:lnTo>
                  <a:lnTo>
                    <a:pt x="37" y="56"/>
                  </a:lnTo>
                  <a:lnTo>
                    <a:pt x="36" y="54"/>
                  </a:lnTo>
                  <a:lnTo>
                    <a:pt x="36" y="53"/>
                  </a:lnTo>
                  <a:lnTo>
                    <a:pt x="36" y="50"/>
                  </a:lnTo>
                  <a:lnTo>
                    <a:pt x="37" y="47"/>
                  </a:lnTo>
                  <a:lnTo>
                    <a:pt x="40" y="44"/>
                  </a:lnTo>
                  <a:lnTo>
                    <a:pt x="44" y="40"/>
                  </a:lnTo>
                  <a:lnTo>
                    <a:pt x="45" y="35"/>
                  </a:lnTo>
                  <a:lnTo>
                    <a:pt x="44" y="27"/>
                  </a:lnTo>
                  <a:lnTo>
                    <a:pt x="48" y="19"/>
                  </a:lnTo>
                  <a:lnTo>
                    <a:pt x="55" y="10"/>
                  </a:lnTo>
                  <a:lnTo>
                    <a:pt x="63" y="3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63" name="Freeform 60">
              <a:extLst>
                <a:ext uri="{FF2B5EF4-FFF2-40B4-BE49-F238E27FC236}">
                  <a16:creationId xmlns:a16="http://schemas.microsoft.com/office/drawing/2014/main" id="{CEB65C38-DA22-41E6-9A57-0323FF132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8175" y="3444876"/>
              <a:ext cx="293687" cy="219075"/>
            </a:xfrm>
            <a:custGeom>
              <a:avLst/>
              <a:gdLst>
                <a:gd name="T0" fmla="*/ 2147483646 w 185"/>
                <a:gd name="T1" fmla="*/ 2147483646 h 138"/>
                <a:gd name="T2" fmla="*/ 2147483646 w 185"/>
                <a:gd name="T3" fmla="*/ 2147483646 h 138"/>
                <a:gd name="T4" fmla="*/ 2147483646 w 185"/>
                <a:gd name="T5" fmla="*/ 2147483646 h 138"/>
                <a:gd name="T6" fmla="*/ 2147483646 w 185"/>
                <a:gd name="T7" fmla="*/ 2147483646 h 138"/>
                <a:gd name="T8" fmla="*/ 2147483646 w 185"/>
                <a:gd name="T9" fmla="*/ 2147483646 h 138"/>
                <a:gd name="T10" fmla="*/ 2147483646 w 185"/>
                <a:gd name="T11" fmla="*/ 2147483646 h 138"/>
                <a:gd name="T12" fmla="*/ 2147483646 w 185"/>
                <a:gd name="T13" fmla="*/ 2147483646 h 138"/>
                <a:gd name="T14" fmla="*/ 2147483646 w 185"/>
                <a:gd name="T15" fmla="*/ 2147483646 h 138"/>
                <a:gd name="T16" fmla="*/ 2147483646 w 185"/>
                <a:gd name="T17" fmla="*/ 2147483646 h 138"/>
                <a:gd name="T18" fmla="*/ 2147483646 w 185"/>
                <a:gd name="T19" fmla="*/ 2147483646 h 138"/>
                <a:gd name="T20" fmla="*/ 2147483646 w 185"/>
                <a:gd name="T21" fmla="*/ 2147483646 h 138"/>
                <a:gd name="T22" fmla="*/ 2147483646 w 185"/>
                <a:gd name="T23" fmla="*/ 2147483646 h 138"/>
                <a:gd name="T24" fmla="*/ 2147483646 w 185"/>
                <a:gd name="T25" fmla="*/ 2147483646 h 138"/>
                <a:gd name="T26" fmla="*/ 2147483646 w 185"/>
                <a:gd name="T27" fmla="*/ 2147483646 h 138"/>
                <a:gd name="T28" fmla="*/ 2147483646 w 185"/>
                <a:gd name="T29" fmla="*/ 2147483646 h 138"/>
                <a:gd name="T30" fmla="*/ 2147483646 w 185"/>
                <a:gd name="T31" fmla="*/ 2147483646 h 138"/>
                <a:gd name="T32" fmla="*/ 2147483646 w 185"/>
                <a:gd name="T33" fmla="*/ 2147483646 h 138"/>
                <a:gd name="T34" fmla="*/ 2147483646 w 185"/>
                <a:gd name="T35" fmla="*/ 2147483646 h 138"/>
                <a:gd name="T36" fmla="*/ 2147483646 w 185"/>
                <a:gd name="T37" fmla="*/ 2147483646 h 138"/>
                <a:gd name="T38" fmla="*/ 2147483646 w 185"/>
                <a:gd name="T39" fmla="*/ 2147483646 h 138"/>
                <a:gd name="T40" fmla="*/ 2147483646 w 185"/>
                <a:gd name="T41" fmla="*/ 2147483646 h 138"/>
                <a:gd name="T42" fmla="*/ 2147483646 w 185"/>
                <a:gd name="T43" fmla="*/ 2147483646 h 138"/>
                <a:gd name="T44" fmla="*/ 2147483646 w 185"/>
                <a:gd name="T45" fmla="*/ 2147483646 h 138"/>
                <a:gd name="T46" fmla="*/ 2147483646 w 185"/>
                <a:gd name="T47" fmla="*/ 2147483646 h 138"/>
                <a:gd name="T48" fmla="*/ 2147483646 w 185"/>
                <a:gd name="T49" fmla="*/ 2147483646 h 138"/>
                <a:gd name="T50" fmla="*/ 2147483646 w 185"/>
                <a:gd name="T51" fmla="*/ 2147483646 h 138"/>
                <a:gd name="T52" fmla="*/ 2147483646 w 185"/>
                <a:gd name="T53" fmla="*/ 2147483646 h 138"/>
                <a:gd name="T54" fmla="*/ 2147483646 w 185"/>
                <a:gd name="T55" fmla="*/ 2147483646 h 138"/>
                <a:gd name="T56" fmla="*/ 2147483646 w 185"/>
                <a:gd name="T57" fmla="*/ 2147483646 h 138"/>
                <a:gd name="T58" fmla="*/ 2147483646 w 185"/>
                <a:gd name="T59" fmla="*/ 2147483646 h 138"/>
                <a:gd name="T60" fmla="*/ 2147483646 w 185"/>
                <a:gd name="T61" fmla="*/ 2147483646 h 138"/>
                <a:gd name="T62" fmla="*/ 2147483646 w 185"/>
                <a:gd name="T63" fmla="*/ 2147483646 h 138"/>
                <a:gd name="T64" fmla="*/ 2147483646 w 185"/>
                <a:gd name="T65" fmla="*/ 2147483646 h 138"/>
                <a:gd name="T66" fmla="*/ 2147483646 w 185"/>
                <a:gd name="T67" fmla="*/ 2147483646 h 138"/>
                <a:gd name="T68" fmla="*/ 2147483646 w 185"/>
                <a:gd name="T69" fmla="*/ 2147483646 h 138"/>
                <a:gd name="T70" fmla="*/ 2147483646 w 185"/>
                <a:gd name="T71" fmla="*/ 2147483646 h 138"/>
                <a:gd name="T72" fmla="*/ 2147483646 w 185"/>
                <a:gd name="T73" fmla="*/ 2147483646 h 138"/>
                <a:gd name="T74" fmla="*/ 2147483646 w 185"/>
                <a:gd name="T75" fmla="*/ 2147483646 h 138"/>
                <a:gd name="T76" fmla="*/ 2147483646 w 185"/>
                <a:gd name="T77" fmla="*/ 2147483646 h 138"/>
                <a:gd name="T78" fmla="*/ 2147483646 w 185"/>
                <a:gd name="T79" fmla="*/ 2147483646 h 138"/>
                <a:gd name="T80" fmla="*/ 2147483646 w 185"/>
                <a:gd name="T81" fmla="*/ 2147483646 h 138"/>
                <a:gd name="T82" fmla="*/ 2147483646 w 185"/>
                <a:gd name="T83" fmla="*/ 2147483646 h 138"/>
                <a:gd name="T84" fmla="*/ 2147483646 w 185"/>
                <a:gd name="T85" fmla="*/ 2147483646 h 138"/>
                <a:gd name="T86" fmla="*/ 2147483646 w 185"/>
                <a:gd name="T87" fmla="*/ 2147483646 h 138"/>
                <a:gd name="T88" fmla="*/ 2147483646 w 185"/>
                <a:gd name="T89" fmla="*/ 2147483646 h 138"/>
                <a:gd name="T90" fmla="*/ 2147483646 w 185"/>
                <a:gd name="T91" fmla="*/ 2147483646 h 138"/>
                <a:gd name="T92" fmla="*/ 2147483646 w 185"/>
                <a:gd name="T93" fmla="*/ 2147483646 h 138"/>
                <a:gd name="T94" fmla="*/ 2147483646 w 185"/>
                <a:gd name="T95" fmla="*/ 2147483646 h 138"/>
                <a:gd name="T96" fmla="*/ 2147483646 w 185"/>
                <a:gd name="T97" fmla="*/ 2147483646 h 138"/>
                <a:gd name="T98" fmla="*/ 2147483646 w 185"/>
                <a:gd name="T99" fmla="*/ 2147483646 h 138"/>
                <a:gd name="T100" fmla="*/ 2147483646 w 185"/>
                <a:gd name="T101" fmla="*/ 2147483646 h 138"/>
                <a:gd name="T102" fmla="*/ 0 w 185"/>
                <a:gd name="T103" fmla="*/ 2147483646 h 138"/>
                <a:gd name="T104" fmla="*/ 2147483646 w 185"/>
                <a:gd name="T105" fmla="*/ 2147483646 h 138"/>
                <a:gd name="T106" fmla="*/ 2147483646 w 185"/>
                <a:gd name="T107" fmla="*/ 2147483646 h 138"/>
                <a:gd name="T108" fmla="*/ 2147483646 w 185"/>
                <a:gd name="T109" fmla="*/ 2147483646 h 138"/>
                <a:gd name="T110" fmla="*/ 2147483646 w 185"/>
                <a:gd name="T111" fmla="*/ 2147483646 h 138"/>
                <a:gd name="T112" fmla="*/ 2147483646 w 185"/>
                <a:gd name="T113" fmla="*/ 2147483646 h 138"/>
                <a:gd name="T114" fmla="*/ 2147483646 w 185"/>
                <a:gd name="T115" fmla="*/ 2147483646 h 13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85" h="138">
                  <a:moveTo>
                    <a:pt x="54" y="0"/>
                  </a:moveTo>
                  <a:lnTo>
                    <a:pt x="63" y="2"/>
                  </a:lnTo>
                  <a:lnTo>
                    <a:pt x="72" y="8"/>
                  </a:lnTo>
                  <a:lnTo>
                    <a:pt x="80" y="14"/>
                  </a:lnTo>
                  <a:lnTo>
                    <a:pt x="88" y="20"/>
                  </a:lnTo>
                  <a:lnTo>
                    <a:pt x="95" y="22"/>
                  </a:lnTo>
                  <a:lnTo>
                    <a:pt x="97" y="22"/>
                  </a:lnTo>
                  <a:lnTo>
                    <a:pt x="101" y="21"/>
                  </a:lnTo>
                  <a:lnTo>
                    <a:pt x="103" y="19"/>
                  </a:lnTo>
                  <a:lnTo>
                    <a:pt x="105" y="17"/>
                  </a:lnTo>
                  <a:lnTo>
                    <a:pt x="107" y="15"/>
                  </a:lnTo>
                  <a:lnTo>
                    <a:pt x="111" y="15"/>
                  </a:lnTo>
                  <a:lnTo>
                    <a:pt x="114" y="15"/>
                  </a:lnTo>
                  <a:lnTo>
                    <a:pt x="117" y="17"/>
                  </a:lnTo>
                  <a:lnTo>
                    <a:pt x="120" y="19"/>
                  </a:lnTo>
                  <a:lnTo>
                    <a:pt x="120" y="23"/>
                  </a:lnTo>
                  <a:lnTo>
                    <a:pt x="120" y="27"/>
                  </a:lnTo>
                  <a:lnTo>
                    <a:pt x="119" y="31"/>
                  </a:lnTo>
                  <a:lnTo>
                    <a:pt x="119" y="35"/>
                  </a:lnTo>
                  <a:lnTo>
                    <a:pt x="120" y="40"/>
                  </a:lnTo>
                  <a:lnTo>
                    <a:pt x="121" y="44"/>
                  </a:lnTo>
                  <a:lnTo>
                    <a:pt x="124" y="47"/>
                  </a:lnTo>
                  <a:lnTo>
                    <a:pt x="128" y="53"/>
                  </a:lnTo>
                  <a:lnTo>
                    <a:pt x="128" y="55"/>
                  </a:lnTo>
                  <a:lnTo>
                    <a:pt x="128" y="58"/>
                  </a:lnTo>
                  <a:lnTo>
                    <a:pt x="128" y="61"/>
                  </a:lnTo>
                  <a:lnTo>
                    <a:pt x="127" y="63"/>
                  </a:lnTo>
                  <a:lnTo>
                    <a:pt x="128" y="65"/>
                  </a:lnTo>
                  <a:lnTo>
                    <a:pt x="129" y="66"/>
                  </a:lnTo>
                  <a:lnTo>
                    <a:pt x="137" y="71"/>
                  </a:lnTo>
                  <a:lnTo>
                    <a:pt x="145" y="71"/>
                  </a:lnTo>
                  <a:lnTo>
                    <a:pt x="154" y="73"/>
                  </a:lnTo>
                  <a:lnTo>
                    <a:pt x="158" y="78"/>
                  </a:lnTo>
                  <a:lnTo>
                    <a:pt x="162" y="84"/>
                  </a:lnTo>
                  <a:lnTo>
                    <a:pt x="165" y="91"/>
                  </a:lnTo>
                  <a:lnTo>
                    <a:pt x="167" y="97"/>
                  </a:lnTo>
                  <a:lnTo>
                    <a:pt x="171" y="100"/>
                  </a:lnTo>
                  <a:lnTo>
                    <a:pt x="173" y="101"/>
                  </a:lnTo>
                  <a:lnTo>
                    <a:pt x="176" y="103"/>
                  </a:lnTo>
                  <a:lnTo>
                    <a:pt x="179" y="105"/>
                  </a:lnTo>
                  <a:lnTo>
                    <a:pt x="181" y="107"/>
                  </a:lnTo>
                  <a:lnTo>
                    <a:pt x="182" y="113"/>
                  </a:lnTo>
                  <a:lnTo>
                    <a:pt x="182" y="118"/>
                  </a:lnTo>
                  <a:lnTo>
                    <a:pt x="182" y="124"/>
                  </a:lnTo>
                  <a:lnTo>
                    <a:pt x="185" y="128"/>
                  </a:lnTo>
                  <a:lnTo>
                    <a:pt x="185" y="131"/>
                  </a:lnTo>
                  <a:lnTo>
                    <a:pt x="182" y="132"/>
                  </a:lnTo>
                  <a:lnTo>
                    <a:pt x="179" y="133"/>
                  </a:lnTo>
                  <a:lnTo>
                    <a:pt x="175" y="133"/>
                  </a:lnTo>
                  <a:lnTo>
                    <a:pt x="172" y="133"/>
                  </a:lnTo>
                  <a:lnTo>
                    <a:pt x="167" y="132"/>
                  </a:lnTo>
                  <a:lnTo>
                    <a:pt x="166" y="135"/>
                  </a:lnTo>
                  <a:lnTo>
                    <a:pt x="164" y="137"/>
                  </a:lnTo>
                  <a:lnTo>
                    <a:pt x="162" y="138"/>
                  </a:lnTo>
                  <a:lnTo>
                    <a:pt x="158" y="138"/>
                  </a:lnTo>
                  <a:lnTo>
                    <a:pt x="155" y="138"/>
                  </a:lnTo>
                  <a:lnTo>
                    <a:pt x="147" y="137"/>
                  </a:lnTo>
                  <a:lnTo>
                    <a:pt x="136" y="137"/>
                  </a:lnTo>
                  <a:lnTo>
                    <a:pt x="126" y="136"/>
                  </a:lnTo>
                  <a:lnTo>
                    <a:pt x="117" y="135"/>
                  </a:lnTo>
                  <a:lnTo>
                    <a:pt x="111" y="135"/>
                  </a:lnTo>
                  <a:lnTo>
                    <a:pt x="107" y="135"/>
                  </a:lnTo>
                  <a:lnTo>
                    <a:pt x="105" y="136"/>
                  </a:lnTo>
                  <a:lnTo>
                    <a:pt x="103" y="137"/>
                  </a:lnTo>
                  <a:lnTo>
                    <a:pt x="102" y="138"/>
                  </a:lnTo>
                  <a:lnTo>
                    <a:pt x="101" y="136"/>
                  </a:lnTo>
                  <a:lnTo>
                    <a:pt x="100" y="134"/>
                  </a:lnTo>
                  <a:lnTo>
                    <a:pt x="98" y="132"/>
                  </a:lnTo>
                  <a:lnTo>
                    <a:pt x="96" y="129"/>
                  </a:lnTo>
                  <a:lnTo>
                    <a:pt x="94" y="128"/>
                  </a:lnTo>
                  <a:lnTo>
                    <a:pt x="91" y="127"/>
                  </a:lnTo>
                  <a:lnTo>
                    <a:pt x="87" y="127"/>
                  </a:lnTo>
                  <a:lnTo>
                    <a:pt x="85" y="128"/>
                  </a:lnTo>
                  <a:lnTo>
                    <a:pt x="83" y="131"/>
                  </a:lnTo>
                  <a:lnTo>
                    <a:pt x="79" y="132"/>
                  </a:lnTo>
                  <a:lnTo>
                    <a:pt x="77" y="133"/>
                  </a:lnTo>
                  <a:lnTo>
                    <a:pt x="74" y="133"/>
                  </a:lnTo>
                  <a:lnTo>
                    <a:pt x="72" y="133"/>
                  </a:lnTo>
                  <a:lnTo>
                    <a:pt x="71" y="131"/>
                  </a:lnTo>
                  <a:lnTo>
                    <a:pt x="61" y="129"/>
                  </a:lnTo>
                  <a:lnTo>
                    <a:pt x="51" y="129"/>
                  </a:lnTo>
                  <a:lnTo>
                    <a:pt x="41" y="126"/>
                  </a:lnTo>
                  <a:lnTo>
                    <a:pt x="32" y="122"/>
                  </a:lnTo>
                  <a:lnTo>
                    <a:pt x="22" y="119"/>
                  </a:lnTo>
                  <a:lnTo>
                    <a:pt x="21" y="110"/>
                  </a:lnTo>
                  <a:lnTo>
                    <a:pt x="23" y="107"/>
                  </a:lnTo>
                  <a:lnTo>
                    <a:pt x="24" y="105"/>
                  </a:lnTo>
                  <a:lnTo>
                    <a:pt x="25" y="102"/>
                  </a:lnTo>
                  <a:lnTo>
                    <a:pt x="26" y="99"/>
                  </a:lnTo>
                  <a:lnTo>
                    <a:pt x="27" y="96"/>
                  </a:lnTo>
                  <a:lnTo>
                    <a:pt x="27" y="92"/>
                  </a:lnTo>
                  <a:lnTo>
                    <a:pt x="27" y="90"/>
                  </a:lnTo>
                  <a:lnTo>
                    <a:pt x="24" y="90"/>
                  </a:lnTo>
                  <a:lnTo>
                    <a:pt x="22" y="89"/>
                  </a:lnTo>
                  <a:lnTo>
                    <a:pt x="18" y="89"/>
                  </a:lnTo>
                  <a:lnTo>
                    <a:pt x="16" y="88"/>
                  </a:lnTo>
                  <a:lnTo>
                    <a:pt x="14" y="87"/>
                  </a:lnTo>
                  <a:lnTo>
                    <a:pt x="13" y="85"/>
                  </a:lnTo>
                  <a:lnTo>
                    <a:pt x="12" y="83"/>
                  </a:lnTo>
                  <a:lnTo>
                    <a:pt x="12" y="80"/>
                  </a:lnTo>
                  <a:lnTo>
                    <a:pt x="9" y="80"/>
                  </a:lnTo>
                  <a:lnTo>
                    <a:pt x="7" y="80"/>
                  </a:lnTo>
                  <a:lnTo>
                    <a:pt x="4" y="80"/>
                  </a:lnTo>
                  <a:lnTo>
                    <a:pt x="0" y="79"/>
                  </a:lnTo>
                  <a:lnTo>
                    <a:pt x="5" y="70"/>
                  </a:lnTo>
                  <a:lnTo>
                    <a:pt x="12" y="63"/>
                  </a:lnTo>
                  <a:lnTo>
                    <a:pt x="18" y="56"/>
                  </a:lnTo>
                  <a:lnTo>
                    <a:pt x="26" y="49"/>
                  </a:lnTo>
                  <a:lnTo>
                    <a:pt x="32" y="41"/>
                  </a:lnTo>
                  <a:lnTo>
                    <a:pt x="34" y="31"/>
                  </a:lnTo>
                  <a:lnTo>
                    <a:pt x="34" y="19"/>
                  </a:lnTo>
                  <a:lnTo>
                    <a:pt x="34" y="5"/>
                  </a:lnTo>
                  <a:lnTo>
                    <a:pt x="36" y="6"/>
                  </a:lnTo>
                  <a:lnTo>
                    <a:pt x="42" y="6"/>
                  </a:lnTo>
                  <a:lnTo>
                    <a:pt x="47" y="3"/>
                  </a:lnTo>
                  <a:lnTo>
                    <a:pt x="50" y="1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64" name="Freeform 61">
              <a:extLst>
                <a:ext uri="{FF2B5EF4-FFF2-40B4-BE49-F238E27FC236}">
                  <a16:creationId xmlns:a16="http://schemas.microsoft.com/office/drawing/2014/main" id="{B41761AE-3301-4D8B-AFDE-0FC859D38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3800" y="2454276"/>
              <a:ext cx="454025" cy="407988"/>
            </a:xfrm>
            <a:custGeom>
              <a:avLst/>
              <a:gdLst>
                <a:gd name="T0" fmla="*/ 2147483646 w 286"/>
                <a:gd name="T1" fmla="*/ 2147483646 h 257"/>
                <a:gd name="T2" fmla="*/ 2147483646 w 286"/>
                <a:gd name="T3" fmla="*/ 2147483646 h 257"/>
                <a:gd name="T4" fmla="*/ 2147483646 w 286"/>
                <a:gd name="T5" fmla="*/ 2147483646 h 257"/>
                <a:gd name="T6" fmla="*/ 2147483646 w 286"/>
                <a:gd name="T7" fmla="*/ 2147483646 h 257"/>
                <a:gd name="T8" fmla="*/ 2147483646 w 286"/>
                <a:gd name="T9" fmla="*/ 2147483646 h 257"/>
                <a:gd name="T10" fmla="*/ 2147483646 w 286"/>
                <a:gd name="T11" fmla="*/ 2147483646 h 257"/>
                <a:gd name="T12" fmla="*/ 2147483646 w 286"/>
                <a:gd name="T13" fmla="*/ 2147483646 h 257"/>
                <a:gd name="T14" fmla="*/ 2147483646 w 286"/>
                <a:gd name="T15" fmla="*/ 2147483646 h 257"/>
                <a:gd name="T16" fmla="*/ 2147483646 w 286"/>
                <a:gd name="T17" fmla="*/ 2147483646 h 257"/>
                <a:gd name="T18" fmla="*/ 2147483646 w 286"/>
                <a:gd name="T19" fmla="*/ 2147483646 h 257"/>
                <a:gd name="T20" fmla="*/ 2147483646 w 286"/>
                <a:gd name="T21" fmla="*/ 2147483646 h 257"/>
                <a:gd name="T22" fmla="*/ 2147483646 w 286"/>
                <a:gd name="T23" fmla="*/ 2147483646 h 257"/>
                <a:gd name="T24" fmla="*/ 2147483646 w 286"/>
                <a:gd name="T25" fmla="*/ 2147483646 h 257"/>
                <a:gd name="T26" fmla="*/ 2147483646 w 286"/>
                <a:gd name="T27" fmla="*/ 2147483646 h 257"/>
                <a:gd name="T28" fmla="*/ 2147483646 w 286"/>
                <a:gd name="T29" fmla="*/ 2147483646 h 257"/>
                <a:gd name="T30" fmla="*/ 2147483646 w 286"/>
                <a:gd name="T31" fmla="*/ 2147483646 h 257"/>
                <a:gd name="T32" fmla="*/ 2147483646 w 286"/>
                <a:gd name="T33" fmla="*/ 2147483646 h 257"/>
                <a:gd name="T34" fmla="*/ 2147483646 w 286"/>
                <a:gd name="T35" fmla="*/ 2147483646 h 257"/>
                <a:gd name="T36" fmla="*/ 2147483646 w 286"/>
                <a:gd name="T37" fmla="*/ 2147483646 h 257"/>
                <a:gd name="T38" fmla="*/ 2147483646 w 286"/>
                <a:gd name="T39" fmla="*/ 2147483646 h 257"/>
                <a:gd name="T40" fmla="*/ 2147483646 w 286"/>
                <a:gd name="T41" fmla="*/ 2147483646 h 257"/>
                <a:gd name="T42" fmla="*/ 2147483646 w 286"/>
                <a:gd name="T43" fmla="*/ 2147483646 h 257"/>
                <a:gd name="T44" fmla="*/ 2147483646 w 286"/>
                <a:gd name="T45" fmla="*/ 2147483646 h 257"/>
                <a:gd name="T46" fmla="*/ 2147483646 w 286"/>
                <a:gd name="T47" fmla="*/ 2147483646 h 257"/>
                <a:gd name="T48" fmla="*/ 2147483646 w 286"/>
                <a:gd name="T49" fmla="*/ 2147483646 h 257"/>
                <a:gd name="T50" fmla="*/ 2147483646 w 286"/>
                <a:gd name="T51" fmla="*/ 2147483646 h 257"/>
                <a:gd name="T52" fmla="*/ 2147483646 w 286"/>
                <a:gd name="T53" fmla="*/ 2147483646 h 257"/>
                <a:gd name="T54" fmla="*/ 2147483646 w 286"/>
                <a:gd name="T55" fmla="*/ 2147483646 h 257"/>
                <a:gd name="T56" fmla="*/ 2147483646 w 286"/>
                <a:gd name="T57" fmla="*/ 2147483646 h 257"/>
                <a:gd name="T58" fmla="*/ 2147483646 w 286"/>
                <a:gd name="T59" fmla="*/ 2147483646 h 257"/>
                <a:gd name="T60" fmla="*/ 2147483646 w 286"/>
                <a:gd name="T61" fmla="*/ 2147483646 h 257"/>
                <a:gd name="T62" fmla="*/ 2147483646 w 286"/>
                <a:gd name="T63" fmla="*/ 2147483646 h 257"/>
                <a:gd name="T64" fmla="*/ 2147483646 w 286"/>
                <a:gd name="T65" fmla="*/ 2147483646 h 257"/>
                <a:gd name="T66" fmla="*/ 2147483646 w 286"/>
                <a:gd name="T67" fmla="*/ 2147483646 h 257"/>
                <a:gd name="T68" fmla="*/ 2147483646 w 286"/>
                <a:gd name="T69" fmla="*/ 2147483646 h 257"/>
                <a:gd name="T70" fmla="*/ 2147483646 w 286"/>
                <a:gd name="T71" fmla="*/ 2147483646 h 257"/>
                <a:gd name="T72" fmla="*/ 2147483646 w 286"/>
                <a:gd name="T73" fmla="*/ 2147483646 h 257"/>
                <a:gd name="T74" fmla="*/ 2147483646 w 286"/>
                <a:gd name="T75" fmla="*/ 2147483646 h 257"/>
                <a:gd name="T76" fmla="*/ 2147483646 w 286"/>
                <a:gd name="T77" fmla="*/ 2147483646 h 257"/>
                <a:gd name="T78" fmla="*/ 2147483646 w 286"/>
                <a:gd name="T79" fmla="*/ 2147483646 h 257"/>
                <a:gd name="T80" fmla="*/ 2147483646 w 286"/>
                <a:gd name="T81" fmla="*/ 2147483646 h 257"/>
                <a:gd name="T82" fmla="*/ 2147483646 w 286"/>
                <a:gd name="T83" fmla="*/ 2147483646 h 257"/>
                <a:gd name="T84" fmla="*/ 2147483646 w 286"/>
                <a:gd name="T85" fmla="*/ 2147483646 h 257"/>
                <a:gd name="T86" fmla="*/ 2147483646 w 286"/>
                <a:gd name="T87" fmla="*/ 2147483646 h 257"/>
                <a:gd name="T88" fmla="*/ 2147483646 w 286"/>
                <a:gd name="T89" fmla="*/ 2147483646 h 257"/>
                <a:gd name="T90" fmla="*/ 2147483646 w 286"/>
                <a:gd name="T91" fmla="*/ 2147483646 h 257"/>
                <a:gd name="T92" fmla="*/ 2147483646 w 286"/>
                <a:gd name="T93" fmla="*/ 2147483646 h 257"/>
                <a:gd name="T94" fmla="*/ 2147483646 w 286"/>
                <a:gd name="T95" fmla="*/ 2147483646 h 257"/>
                <a:gd name="T96" fmla="*/ 2147483646 w 286"/>
                <a:gd name="T97" fmla="*/ 2147483646 h 257"/>
                <a:gd name="T98" fmla="*/ 2147483646 w 286"/>
                <a:gd name="T99" fmla="*/ 2147483646 h 257"/>
                <a:gd name="T100" fmla="*/ 2147483646 w 286"/>
                <a:gd name="T101" fmla="*/ 2147483646 h 257"/>
                <a:gd name="T102" fmla="*/ 2147483646 w 286"/>
                <a:gd name="T103" fmla="*/ 2147483646 h 257"/>
                <a:gd name="T104" fmla="*/ 2147483646 w 286"/>
                <a:gd name="T105" fmla="*/ 2147483646 h 257"/>
                <a:gd name="T106" fmla="*/ 2147483646 w 286"/>
                <a:gd name="T107" fmla="*/ 2147483646 h 257"/>
                <a:gd name="T108" fmla="*/ 0 w 286"/>
                <a:gd name="T109" fmla="*/ 2147483646 h 257"/>
                <a:gd name="T110" fmla="*/ 2147483646 w 286"/>
                <a:gd name="T111" fmla="*/ 2147483646 h 257"/>
                <a:gd name="T112" fmla="*/ 2147483646 w 286"/>
                <a:gd name="T113" fmla="*/ 2147483646 h 257"/>
                <a:gd name="T114" fmla="*/ 2147483646 w 286"/>
                <a:gd name="T115" fmla="*/ 2147483646 h 257"/>
                <a:gd name="T116" fmla="*/ 2147483646 w 286"/>
                <a:gd name="T117" fmla="*/ 2147483646 h 257"/>
                <a:gd name="T118" fmla="*/ 2147483646 w 286"/>
                <a:gd name="T119" fmla="*/ 2147483646 h 257"/>
                <a:gd name="T120" fmla="*/ 2147483646 w 286"/>
                <a:gd name="T121" fmla="*/ 2147483646 h 25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86" h="257">
                  <a:moveTo>
                    <a:pt x="99" y="0"/>
                  </a:moveTo>
                  <a:lnTo>
                    <a:pt x="108" y="4"/>
                  </a:lnTo>
                  <a:lnTo>
                    <a:pt x="116" y="5"/>
                  </a:lnTo>
                  <a:lnTo>
                    <a:pt x="125" y="6"/>
                  </a:lnTo>
                  <a:lnTo>
                    <a:pt x="134" y="9"/>
                  </a:lnTo>
                  <a:lnTo>
                    <a:pt x="138" y="14"/>
                  </a:lnTo>
                  <a:lnTo>
                    <a:pt x="141" y="22"/>
                  </a:lnTo>
                  <a:lnTo>
                    <a:pt x="146" y="27"/>
                  </a:lnTo>
                  <a:lnTo>
                    <a:pt x="147" y="29"/>
                  </a:lnTo>
                  <a:lnTo>
                    <a:pt x="140" y="39"/>
                  </a:lnTo>
                  <a:lnTo>
                    <a:pt x="134" y="50"/>
                  </a:lnTo>
                  <a:lnTo>
                    <a:pt x="131" y="64"/>
                  </a:lnTo>
                  <a:lnTo>
                    <a:pt x="132" y="73"/>
                  </a:lnTo>
                  <a:lnTo>
                    <a:pt x="135" y="77"/>
                  </a:lnTo>
                  <a:lnTo>
                    <a:pt x="140" y="82"/>
                  </a:lnTo>
                  <a:lnTo>
                    <a:pt x="146" y="85"/>
                  </a:lnTo>
                  <a:lnTo>
                    <a:pt x="149" y="90"/>
                  </a:lnTo>
                  <a:lnTo>
                    <a:pt x="150" y="96"/>
                  </a:lnTo>
                  <a:lnTo>
                    <a:pt x="150" y="99"/>
                  </a:lnTo>
                  <a:lnTo>
                    <a:pt x="151" y="101"/>
                  </a:lnTo>
                  <a:lnTo>
                    <a:pt x="152" y="102"/>
                  </a:lnTo>
                  <a:lnTo>
                    <a:pt x="155" y="102"/>
                  </a:lnTo>
                  <a:lnTo>
                    <a:pt x="157" y="102"/>
                  </a:lnTo>
                  <a:lnTo>
                    <a:pt x="160" y="102"/>
                  </a:lnTo>
                  <a:lnTo>
                    <a:pt x="162" y="103"/>
                  </a:lnTo>
                  <a:lnTo>
                    <a:pt x="164" y="104"/>
                  </a:lnTo>
                  <a:lnTo>
                    <a:pt x="166" y="105"/>
                  </a:lnTo>
                  <a:lnTo>
                    <a:pt x="167" y="106"/>
                  </a:lnTo>
                  <a:lnTo>
                    <a:pt x="167" y="109"/>
                  </a:lnTo>
                  <a:lnTo>
                    <a:pt x="168" y="112"/>
                  </a:lnTo>
                  <a:lnTo>
                    <a:pt x="168" y="114"/>
                  </a:lnTo>
                  <a:lnTo>
                    <a:pt x="168" y="117"/>
                  </a:lnTo>
                  <a:lnTo>
                    <a:pt x="169" y="119"/>
                  </a:lnTo>
                  <a:lnTo>
                    <a:pt x="170" y="120"/>
                  </a:lnTo>
                  <a:lnTo>
                    <a:pt x="173" y="120"/>
                  </a:lnTo>
                  <a:lnTo>
                    <a:pt x="177" y="121"/>
                  </a:lnTo>
                  <a:lnTo>
                    <a:pt x="179" y="121"/>
                  </a:lnTo>
                  <a:lnTo>
                    <a:pt x="181" y="121"/>
                  </a:lnTo>
                  <a:lnTo>
                    <a:pt x="183" y="121"/>
                  </a:lnTo>
                  <a:lnTo>
                    <a:pt x="188" y="123"/>
                  </a:lnTo>
                  <a:lnTo>
                    <a:pt x="194" y="129"/>
                  </a:lnTo>
                  <a:lnTo>
                    <a:pt x="200" y="135"/>
                  </a:lnTo>
                  <a:lnTo>
                    <a:pt x="208" y="138"/>
                  </a:lnTo>
                  <a:lnTo>
                    <a:pt x="208" y="143"/>
                  </a:lnTo>
                  <a:lnTo>
                    <a:pt x="208" y="145"/>
                  </a:lnTo>
                  <a:lnTo>
                    <a:pt x="209" y="148"/>
                  </a:lnTo>
                  <a:lnTo>
                    <a:pt x="209" y="150"/>
                  </a:lnTo>
                  <a:lnTo>
                    <a:pt x="210" y="152"/>
                  </a:lnTo>
                  <a:lnTo>
                    <a:pt x="231" y="154"/>
                  </a:lnTo>
                  <a:lnTo>
                    <a:pt x="235" y="157"/>
                  </a:lnTo>
                  <a:lnTo>
                    <a:pt x="238" y="160"/>
                  </a:lnTo>
                  <a:lnTo>
                    <a:pt x="240" y="163"/>
                  </a:lnTo>
                  <a:lnTo>
                    <a:pt x="243" y="165"/>
                  </a:lnTo>
                  <a:lnTo>
                    <a:pt x="245" y="169"/>
                  </a:lnTo>
                  <a:lnTo>
                    <a:pt x="246" y="172"/>
                  </a:lnTo>
                  <a:lnTo>
                    <a:pt x="246" y="174"/>
                  </a:lnTo>
                  <a:lnTo>
                    <a:pt x="247" y="175"/>
                  </a:lnTo>
                  <a:lnTo>
                    <a:pt x="248" y="178"/>
                  </a:lnTo>
                  <a:lnTo>
                    <a:pt x="251" y="178"/>
                  </a:lnTo>
                  <a:lnTo>
                    <a:pt x="254" y="178"/>
                  </a:lnTo>
                  <a:lnTo>
                    <a:pt x="256" y="176"/>
                  </a:lnTo>
                  <a:lnTo>
                    <a:pt x="258" y="175"/>
                  </a:lnTo>
                  <a:lnTo>
                    <a:pt x="260" y="174"/>
                  </a:lnTo>
                  <a:lnTo>
                    <a:pt x="261" y="173"/>
                  </a:lnTo>
                  <a:lnTo>
                    <a:pt x="263" y="172"/>
                  </a:lnTo>
                  <a:lnTo>
                    <a:pt x="265" y="172"/>
                  </a:lnTo>
                  <a:lnTo>
                    <a:pt x="266" y="172"/>
                  </a:lnTo>
                  <a:lnTo>
                    <a:pt x="269" y="173"/>
                  </a:lnTo>
                  <a:lnTo>
                    <a:pt x="271" y="174"/>
                  </a:lnTo>
                  <a:lnTo>
                    <a:pt x="272" y="175"/>
                  </a:lnTo>
                  <a:lnTo>
                    <a:pt x="273" y="179"/>
                  </a:lnTo>
                  <a:lnTo>
                    <a:pt x="272" y="181"/>
                  </a:lnTo>
                  <a:lnTo>
                    <a:pt x="272" y="183"/>
                  </a:lnTo>
                  <a:lnTo>
                    <a:pt x="271" y="185"/>
                  </a:lnTo>
                  <a:lnTo>
                    <a:pt x="270" y="188"/>
                  </a:lnTo>
                  <a:lnTo>
                    <a:pt x="271" y="191"/>
                  </a:lnTo>
                  <a:lnTo>
                    <a:pt x="272" y="193"/>
                  </a:lnTo>
                  <a:lnTo>
                    <a:pt x="274" y="196"/>
                  </a:lnTo>
                  <a:lnTo>
                    <a:pt x="276" y="197"/>
                  </a:lnTo>
                  <a:lnTo>
                    <a:pt x="280" y="199"/>
                  </a:lnTo>
                  <a:lnTo>
                    <a:pt x="282" y="201"/>
                  </a:lnTo>
                  <a:lnTo>
                    <a:pt x="284" y="202"/>
                  </a:lnTo>
                  <a:lnTo>
                    <a:pt x="286" y="206"/>
                  </a:lnTo>
                  <a:lnTo>
                    <a:pt x="274" y="216"/>
                  </a:lnTo>
                  <a:lnTo>
                    <a:pt x="263" y="228"/>
                  </a:lnTo>
                  <a:lnTo>
                    <a:pt x="251" y="241"/>
                  </a:lnTo>
                  <a:lnTo>
                    <a:pt x="238" y="251"/>
                  </a:lnTo>
                  <a:lnTo>
                    <a:pt x="223" y="257"/>
                  </a:lnTo>
                  <a:lnTo>
                    <a:pt x="212" y="257"/>
                  </a:lnTo>
                  <a:lnTo>
                    <a:pt x="200" y="251"/>
                  </a:lnTo>
                  <a:lnTo>
                    <a:pt x="191" y="244"/>
                  </a:lnTo>
                  <a:lnTo>
                    <a:pt x="185" y="235"/>
                  </a:lnTo>
                  <a:lnTo>
                    <a:pt x="176" y="226"/>
                  </a:lnTo>
                  <a:lnTo>
                    <a:pt x="166" y="218"/>
                  </a:lnTo>
                  <a:lnTo>
                    <a:pt x="157" y="209"/>
                  </a:lnTo>
                  <a:lnTo>
                    <a:pt x="148" y="199"/>
                  </a:lnTo>
                  <a:lnTo>
                    <a:pt x="147" y="196"/>
                  </a:lnTo>
                  <a:lnTo>
                    <a:pt x="147" y="192"/>
                  </a:lnTo>
                  <a:lnTo>
                    <a:pt x="146" y="189"/>
                  </a:lnTo>
                  <a:lnTo>
                    <a:pt x="144" y="187"/>
                  </a:lnTo>
                  <a:lnTo>
                    <a:pt x="143" y="183"/>
                  </a:lnTo>
                  <a:lnTo>
                    <a:pt x="141" y="184"/>
                  </a:lnTo>
                  <a:lnTo>
                    <a:pt x="140" y="187"/>
                  </a:lnTo>
                  <a:lnTo>
                    <a:pt x="139" y="189"/>
                  </a:lnTo>
                  <a:lnTo>
                    <a:pt x="138" y="191"/>
                  </a:lnTo>
                  <a:lnTo>
                    <a:pt x="135" y="192"/>
                  </a:lnTo>
                  <a:lnTo>
                    <a:pt x="133" y="192"/>
                  </a:lnTo>
                  <a:lnTo>
                    <a:pt x="130" y="191"/>
                  </a:lnTo>
                  <a:lnTo>
                    <a:pt x="126" y="190"/>
                  </a:lnTo>
                  <a:lnTo>
                    <a:pt x="123" y="188"/>
                  </a:lnTo>
                  <a:lnTo>
                    <a:pt x="121" y="185"/>
                  </a:lnTo>
                  <a:lnTo>
                    <a:pt x="116" y="184"/>
                  </a:lnTo>
                  <a:lnTo>
                    <a:pt x="112" y="185"/>
                  </a:lnTo>
                  <a:lnTo>
                    <a:pt x="107" y="188"/>
                  </a:lnTo>
                  <a:lnTo>
                    <a:pt x="103" y="190"/>
                  </a:lnTo>
                  <a:lnTo>
                    <a:pt x="96" y="191"/>
                  </a:lnTo>
                  <a:lnTo>
                    <a:pt x="89" y="188"/>
                  </a:lnTo>
                  <a:lnTo>
                    <a:pt x="86" y="182"/>
                  </a:lnTo>
                  <a:lnTo>
                    <a:pt x="83" y="174"/>
                  </a:lnTo>
                  <a:lnTo>
                    <a:pt x="81" y="166"/>
                  </a:lnTo>
                  <a:lnTo>
                    <a:pt x="80" y="157"/>
                  </a:lnTo>
                  <a:lnTo>
                    <a:pt x="78" y="149"/>
                  </a:lnTo>
                  <a:lnTo>
                    <a:pt x="74" y="144"/>
                  </a:lnTo>
                  <a:lnTo>
                    <a:pt x="68" y="141"/>
                  </a:lnTo>
                  <a:lnTo>
                    <a:pt x="65" y="141"/>
                  </a:lnTo>
                  <a:lnTo>
                    <a:pt x="64" y="144"/>
                  </a:lnTo>
                  <a:lnTo>
                    <a:pt x="63" y="145"/>
                  </a:lnTo>
                  <a:lnTo>
                    <a:pt x="62" y="146"/>
                  </a:lnTo>
                  <a:lnTo>
                    <a:pt x="56" y="143"/>
                  </a:lnTo>
                  <a:lnTo>
                    <a:pt x="52" y="138"/>
                  </a:lnTo>
                  <a:lnTo>
                    <a:pt x="49" y="132"/>
                  </a:lnTo>
                  <a:lnTo>
                    <a:pt x="42" y="130"/>
                  </a:lnTo>
                  <a:lnTo>
                    <a:pt x="39" y="130"/>
                  </a:lnTo>
                  <a:lnTo>
                    <a:pt x="37" y="130"/>
                  </a:lnTo>
                  <a:lnTo>
                    <a:pt x="35" y="130"/>
                  </a:lnTo>
                  <a:lnTo>
                    <a:pt x="34" y="130"/>
                  </a:lnTo>
                  <a:lnTo>
                    <a:pt x="33" y="129"/>
                  </a:lnTo>
                  <a:lnTo>
                    <a:pt x="32" y="127"/>
                  </a:lnTo>
                  <a:lnTo>
                    <a:pt x="32" y="125"/>
                  </a:lnTo>
                  <a:lnTo>
                    <a:pt x="32" y="120"/>
                  </a:lnTo>
                  <a:lnTo>
                    <a:pt x="32" y="114"/>
                  </a:lnTo>
                  <a:lnTo>
                    <a:pt x="32" y="110"/>
                  </a:lnTo>
                  <a:lnTo>
                    <a:pt x="30" y="106"/>
                  </a:lnTo>
                  <a:lnTo>
                    <a:pt x="27" y="104"/>
                  </a:lnTo>
                  <a:lnTo>
                    <a:pt x="25" y="104"/>
                  </a:lnTo>
                  <a:lnTo>
                    <a:pt x="23" y="105"/>
                  </a:lnTo>
                  <a:lnTo>
                    <a:pt x="20" y="106"/>
                  </a:lnTo>
                  <a:lnTo>
                    <a:pt x="18" y="108"/>
                  </a:lnTo>
                  <a:lnTo>
                    <a:pt x="16" y="109"/>
                  </a:lnTo>
                  <a:lnTo>
                    <a:pt x="12" y="110"/>
                  </a:lnTo>
                  <a:lnTo>
                    <a:pt x="11" y="109"/>
                  </a:lnTo>
                  <a:lnTo>
                    <a:pt x="10" y="108"/>
                  </a:lnTo>
                  <a:lnTo>
                    <a:pt x="9" y="105"/>
                  </a:lnTo>
                  <a:lnTo>
                    <a:pt x="9" y="103"/>
                  </a:lnTo>
                  <a:lnTo>
                    <a:pt x="11" y="95"/>
                  </a:lnTo>
                  <a:lnTo>
                    <a:pt x="14" y="86"/>
                  </a:lnTo>
                  <a:lnTo>
                    <a:pt x="11" y="78"/>
                  </a:lnTo>
                  <a:lnTo>
                    <a:pt x="11" y="77"/>
                  </a:lnTo>
                  <a:lnTo>
                    <a:pt x="9" y="77"/>
                  </a:lnTo>
                  <a:lnTo>
                    <a:pt x="7" y="76"/>
                  </a:lnTo>
                  <a:lnTo>
                    <a:pt x="5" y="75"/>
                  </a:lnTo>
                  <a:lnTo>
                    <a:pt x="2" y="74"/>
                  </a:lnTo>
                  <a:lnTo>
                    <a:pt x="0" y="73"/>
                  </a:lnTo>
                  <a:lnTo>
                    <a:pt x="0" y="70"/>
                  </a:lnTo>
                  <a:lnTo>
                    <a:pt x="1" y="65"/>
                  </a:lnTo>
                  <a:lnTo>
                    <a:pt x="5" y="59"/>
                  </a:lnTo>
                  <a:lnTo>
                    <a:pt x="6" y="51"/>
                  </a:lnTo>
                  <a:lnTo>
                    <a:pt x="10" y="53"/>
                  </a:lnTo>
                  <a:lnTo>
                    <a:pt x="14" y="56"/>
                  </a:lnTo>
                  <a:lnTo>
                    <a:pt x="18" y="56"/>
                  </a:lnTo>
                  <a:lnTo>
                    <a:pt x="23" y="57"/>
                  </a:lnTo>
                  <a:lnTo>
                    <a:pt x="27" y="56"/>
                  </a:lnTo>
                  <a:lnTo>
                    <a:pt x="34" y="52"/>
                  </a:lnTo>
                  <a:lnTo>
                    <a:pt x="41" y="49"/>
                  </a:lnTo>
                  <a:lnTo>
                    <a:pt x="44" y="47"/>
                  </a:lnTo>
                  <a:lnTo>
                    <a:pt x="45" y="41"/>
                  </a:lnTo>
                  <a:lnTo>
                    <a:pt x="44" y="35"/>
                  </a:lnTo>
                  <a:lnTo>
                    <a:pt x="44" y="31"/>
                  </a:lnTo>
                  <a:lnTo>
                    <a:pt x="46" y="27"/>
                  </a:lnTo>
                  <a:lnTo>
                    <a:pt x="58" y="20"/>
                  </a:lnTo>
                  <a:lnTo>
                    <a:pt x="72" y="12"/>
                  </a:lnTo>
                  <a:lnTo>
                    <a:pt x="87" y="5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65" name="Freeform 62">
              <a:extLst>
                <a:ext uri="{FF2B5EF4-FFF2-40B4-BE49-F238E27FC236}">
                  <a16:creationId xmlns:a16="http://schemas.microsoft.com/office/drawing/2014/main" id="{D5D31F4A-C259-4B63-A4D1-9443BA966B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59038" y="3611563"/>
              <a:ext cx="450850" cy="365125"/>
            </a:xfrm>
            <a:custGeom>
              <a:avLst/>
              <a:gdLst>
                <a:gd name="T0" fmla="*/ 2147483646 w 284"/>
                <a:gd name="T1" fmla="*/ 2147483646 h 230"/>
                <a:gd name="T2" fmla="*/ 2147483646 w 284"/>
                <a:gd name="T3" fmla="*/ 2147483646 h 230"/>
                <a:gd name="T4" fmla="*/ 2147483646 w 284"/>
                <a:gd name="T5" fmla="*/ 2147483646 h 230"/>
                <a:gd name="T6" fmla="*/ 2147483646 w 284"/>
                <a:gd name="T7" fmla="*/ 2147483646 h 230"/>
                <a:gd name="T8" fmla="*/ 2147483646 w 284"/>
                <a:gd name="T9" fmla="*/ 2147483646 h 230"/>
                <a:gd name="T10" fmla="*/ 2147483646 w 284"/>
                <a:gd name="T11" fmla="*/ 2147483646 h 230"/>
                <a:gd name="T12" fmla="*/ 2147483646 w 284"/>
                <a:gd name="T13" fmla="*/ 2147483646 h 230"/>
                <a:gd name="T14" fmla="*/ 2147483646 w 284"/>
                <a:gd name="T15" fmla="*/ 2147483646 h 230"/>
                <a:gd name="T16" fmla="*/ 2147483646 w 284"/>
                <a:gd name="T17" fmla="*/ 2147483646 h 230"/>
                <a:gd name="T18" fmla="*/ 2147483646 w 284"/>
                <a:gd name="T19" fmla="*/ 2147483646 h 230"/>
                <a:gd name="T20" fmla="*/ 2147483646 w 284"/>
                <a:gd name="T21" fmla="*/ 2147483646 h 230"/>
                <a:gd name="T22" fmla="*/ 2147483646 w 284"/>
                <a:gd name="T23" fmla="*/ 2147483646 h 230"/>
                <a:gd name="T24" fmla="*/ 2147483646 w 284"/>
                <a:gd name="T25" fmla="*/ 2147483646 h 230"/>
                <a:gd name="T26" fmla="*/ 2147483646 w 284"/>
                <a:gd name="T27" fmla="*/ 2147483646 h 230"/>
                <a:gd name="T28" fmla="*/ 2147483646 w 284"/>
                <a:gd name="T29" fmla="*/ 2147483646 h 230"/>
                <a:gd name="T30" fmla="*/ 2147483646 w 284"/>
                <a:gd name="T31" fmla="*/ 2147483646 h 230"/>
                <a:gd name="T32" fmla="*/ 2147483646 w 284"/>
                <a:gd name="T33" fmla="*/ 2147483646 h 230"/>
                <a:gd name="T34" fmla="*/ 2147483646 w 284"/>
                <a:gd name="T35" fmla="*/ 2147483646 h 230"/>
                <a:gd name="T36" fmla="*/ 2147483646 w 284"/>
                <a:gd name="T37" fmla="*/ 2147483646 h 230"/>
                <a:gd name="T38" fmla="*/ 2147483646 w 284"/>
                <a:gd name="T39" fmla="*/ 2147483646 h 230"/>
                <a:gd name="T40" fmla="*/ 2147483646 w 284"/>
                <a:gd name="T41" fmla="*/ 2147483646 h 230"/>
                <a:gd name="T42" fmla="*/ 2147483646 w 284"/>
                <a:gd name="T43" fmla="*/ 2147483646 h 230"/>
                <a:gd name="T44" fmla="*/ 2147483646 w 284"/>
                <a:gd name="T45" fmla="*/ 2147483646 h 230"/>
                <a:gd name="T46" fmla="*/ 2147483646 w 284"/>
                <a:gd name="T47" fmla="*/ 2147483646 h 230"/>
                <a:gd name="T48" fmla="*/ 2147483646 w 284"/>
                <a:gd name="T49" fmla="*/ 2147483646 h 230"/>
                <a:gd name="T50" fmla="*/ 2147483646 w 284"/>
                <a:gd name="T51" fmla="*/ 2147483646 h 230"/>
                <a:gd name="T52" fmla="*/ 2147483646 w 284"/>
                <a:gd name="T53" fmla="*/ 2147483646 h 230"/>
                <a:gd name="T54" fmla="*/ 2147483646 w 284"/>
                <a:gd name="T55" fmla="*/ 2147483646 h 230"/>
                <a:gd name="T56" fmla="*/ 2147483646 w 284"/>
                <a:gd name="T57" fmla="*/ 2147483646 h 230"/>
                <a:gd name="T58" fmla="*/ 2147483646 w 284"/>
                <a:gd name="T59" fmla="*/ 2147483646 h 230"/>
                <a:gd name="T60" fmla="*/ 2147483646 w 284"/>
                <a:gd name="T61" fmla="*/ 2147483646 h 230"/>
                <a:gd name="T62" fmla="*/ 2147483646 w 284"/>
                <a:gd name="T63" fmla="*/ 2147483646 h 230"/>
                <a:gd name="T64" fmla="*/ 2147483646 w 284"/>
                <a:gd name="T65" fmla="*/ 2147483646 h 230"/>
                <a:gd name="T66" fmla="*/ 2147483646 w 284"/>
                <a:gd name="T67" fmla="*/ 2147483646 h 230"/>
                <a:gd name="T68" fmla="*/ 2147483646 w 284"/>
                <a:gd name="T69" fmla="*/ 2147483646 h 230"/>
                <a:gd name="T70" fmla="*/ 2147483646 w 284"/>
                <a:gd name="T71" fmla="*/ 2147483646 h 230"/>
                <a:gd name="T72" fmla="*/ 2147483646 w 284"/>
                <a:gd name="T73" fmla="*/ 2147483646 h 230"/>
                <a:gd name="T74" fmla="*/ 2147483646 w 284"/>
                <a:gd name="T75" fmla="*/ 2147483646 h 230"/>
                <a:gd name="T76" fmla="*/ 2147483646 w 284"/>
                <a:gd name="T77" fmla="*/ 2147483646 h 230"/>
                <a:gd name="T78" fmla="*/ 2147483646 w 284"/>
                <a:gd name="T79" fmla="*/ 2147483646 h 230"/>
                <a:gd name="T80" fmla="*/ 2147483646 w 284"/>
                <a:gd name="T81" fmla="*/ 2147483646 h 230"/>
                <a:gd name="T82" fmla="*/ 2147483646 w 284"/>
                <a:gd name="T83" fmla="*/ 2147483646 h 230"/>
                <a:gd name="T84" fmla="*/ 2147483646 w 284"/>
                <a:gd name="T85" fmla="*/ 2147483646 h 230"/>
                <a:gd name="T86" fmla="*/ 2147483646 w 284"/>
                <a:gd name="T87" fmla="*/ 2147483646 h 230"/>
                <a:gd name="T88" fmla="*/ 2147483646 w 284"/>
                <a:gd name="T89" fmla="*/ 2147483646 h 230"/>
                <a:gd name="T90" fmla="*/ 2147483646 w 284"/>
                <a:gd name="T91" fmla="*/ 2147483646 h 230"/>
                <a:gd name="T92" fmla="*/ 2147483646 w 284"/>
                <a:gd name="T93" fmla="*/ 2147483646 h 230"/>
                <a:gd name="T94" fmla="*/ 2147483646 w 284"/>
                <a:gd name="T95" fmla="*/ 2147483646 h 230"/>
                <a:gd name="T96" fmla="*/ 0 w 284"/>
                <a:gd name="T97" fmla="*/ 2147483646 h 230"/>
                <a:gd name="T98" fmla="*/ 2147483646 w 284"/>
                <a:gd name="T99" fmla="*/ 2147483646 h 230"/>
                <a:gd name="T100" fmla="*/ 2147483646 w 284"/>
                <a:gd name="T101" fmla="*/ 2147483646 h 230"/>
                <a:gd name="T102" fmla="*/ 2147483646 w 284"/>
                <a:gd name="T103" fmla="*/ 2147483646 h 230"/>
                <a:gd name="T104" fmla="*/ 2147483646 w 284"/>
                <a:gd name="T105" fmla="*/ 2147483646 h 230"/>
                <a:gd name="T106" fmla="*/ 2147483646 w 284"/>
                <a:gd name="T107" fmla="*/ 2147483646 h 230"/>
                <a:gd name="T108" fmla="*/ 2147483646 w 284"/>
                <a:gd name="T109" fmla="*/ 2147483646 h 230"/>
                <a:gd name="T110" fmla="*/ 2147483646 w 284"/>
                <a:gd name="T111" fmla="*/ 2147483646 h 230"/>
                <a:gd name="T112" fmla="*/ 2147483646 w 284"/>
                <a:gd name="T113" fmla="*/ 2147483646 h 230"/>
                <a:gd name="T114" fmla="*/ 2147483646 w 284"/>
                <a:gd name="T115" fmla="*/ 2147483646 h 230"/>
                <a:gd name="T116" fmla="*/ 2147483646 w 284"/>
                <a:gd name="T117" fmla="*/ 2147483646 h 230"/>
                <a:gd name="T118" fmla="*/ 2147483646 w 284"/>
                <a:gd name="T119" fmla="*/ 2147483646 h 230"/>
                <a:gd name="T120" fmla="*/ 2147483646 w 284"/>
                <a:gd name="T121" fmla="*/ 0 h 23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84" h="230">
                  <a:moveTo>
                    <a:pt x="277" y="107"/>
                  </a:moveTo>
                  <a:lnTo>
                    <a:pt x="277" y="110"/>
                  </a:lnTo>
                  <a:lnTo>
                    <a:pt x="277" y="107"/>
                  </a:lnTo>
                  <a:close/>
                  <a:moveTo>
                    <a:pt x="65" y="0"/>
                  </a:moveTo>
                  <a:lnTo>
                    <a:pt x="76" y="4"/>
                  </a:lnTo>
                  <a:lnTo>
                    <a:pt x="81" y="8"/>
                  </a:lnTo>
                  <a:lnTo>
                    <a:pt x="88" y="11"/>
                  </a:lnTo>
                  <a:lnTo>
                    <a:pt x="98" y="13"/>
                  </a:lnTo>
                  <a:lnTo>
                    <a:pt x="107" y="15"/>
                  </a:lnTo>
                  <a:lnTo>
                    <a:pt x="113" y="17"/>
                  </a:lnTo>
                  <a:lnTo>
                    <a:pt x="127" y="22"/>
                  </a:lnTo>
                  <a:lnTo>
                    <a:pt x="141" y="30"/>
                  </a:lnTo>
                  <a:lnTo>
                    <a:pt x="152" y="38"/>
                  </a:lnTo>
                  <a:lnTo>
                    <a:pt x="157" y="44"/>
                  </a:lnTo>
                  <a:lnTo>
                    <a:pt x="159" y="50"/>
                  </a:lnTo>
                  <a:lnTo>
                    <a:pt x="160" y="58"/>
                  </a:lnTo>
                  <a:lnTo>
                    <a:pt x="163" y="65"/>
                  </a:lnTo>
                  <a:lnTo>
                    <a:pt x="169" y="66"/>
                  </a:lnTo>
                  <a:lnTo>
                    <a:pt x="178" y="67"/>
                  </a:lnTo>
                  <a:lnTo>
                    <a:pt x="186" y="67"/>
                  </a:lnTo>
                  <a:lnTo>
                    <a:pt x="193" y="71"/>
                  </a:lnTo>
                  <a:lnTo>
                    <a:pt x="199" y="76"/>
                  </a:lnTo>
                  <a:lnTo>
                    <a:pt x="207" y="81"/>
                  </a:lnTo>
                  <a:lnTo>
                    <a:pt x="216" y="84"/>
                  </a:lnTo>
                  <a:lnTo>
                    <a:pt x="224" y="83"/>
                  </a:lnTo>
                  <a:lnTo>
                    <a:pt x="232" y="81"/>
                  </a:lnTo>
                  <a:lnTo>
                    <a:pt x="240" y="80"/>
                  </a:lnTo>
                  <a:lnTo>
                    <a:pt x="242" y="80"/>
                  </a:lnTo>
                  <a:lnTo>
                    <a:pt x="243" y="81"/>
                  </a:lnTo>
                  <a:lnTo>
                    <a:pt x="245" y="83"/>
                  </a:lnTo>
                  <a:lnTo>
                    <a:pt x="246" y="85"/>
                  </a:lnTo>
                  <a:lnTo>
                    <a:pt x="246" y="88"/>
                  </a:lnTo>
                  <a:lnTo>
                    <a:pt x="245" y="90"/>
                  </a:lnTo>
                  <a:lnTo>
                    <a:pt x="243" y="91"/>
                  </a:lnTo>
                  <a:lnTo>
                    <a:pt x="242" y="93"/>
                  </a:lnTo>
                  <a:lnTo>
                    <a:pt x="241" y="96"/>
                  </a:lnTo>
                  <a:lnTo>
                    <a:pt x="240" y="98"/>
                  </a:lnTo>
                  <a:lnTo>
                    <a:pt x="241" y="100"/>
                  </a:lnTo>
                  <a:lnTo>
                    <a:pt x="242" y="102"/>
                  </a:lnTo>
                  <a:lnTo>
                    <a:pt x="243" y="105"/>
                  </a:lnTo>
                  <a:lnTo>
                    <a:pt x="245" y="106"/>
                  </a:lnTo>
                  <a:lnTo>
                    <a:pt x="246" y="108"/>
                  </a:lnTo>
                  <a:lnTo>
                    <a:pt x="246" y="111"/>
                  </a:lnTo>
                  <a:lnTo>
                    <a:pt x="245" y="115"/>
                  </a:lnTo>
                  <a:lnTo>
                    <a:pt x="245" y="118"/>
                  </a:lnTo>
                  <a:lnTo>
                    <a:pt x="243" y="122"/>
                  </a:lnTo>
                  <a:lnTo>
                    <a:pt x="242" y="125"/>
                  </a:lnTo>
                  <a:lnTo>
                    <a:pt x="250" y="125"/>
                  </a:lnTo>
                  <a:lnTo>
                    <a:pt x="253" y="117"/>
                  </a:lnTo>
                  <a:lnTo>
                    <a:pt x="259" y="113"/>
                  </a:lnTo>
                  <a:lnTo>
                    <a:pt x="267" y="110"/>
                  </a:lnTo>
                  <a:lnTo>
                    <a:pt x="277" y="110"/>
                  </a:lnTo>
                  <a:lnTo>
                    <a:pt x="276" y="122"/>
                  </a:lnTo>
                  <a:lnTo>
                    <a:pt x="277" y="125"/>
                  </a:lnTo>
                  <a:lnTo>
                    <a:pt x="278" y="128"/>
                  </a:lnTo>
                  <a:lnTo>
                    <a:pt x="278" y="133"/>
                  </a:lnTo>
                  <a:lnTo>
                    <a:pt x="278" y="137"/>
                  </a:lnTo>
                  <a:lnTo>
                    <a:pt x="278" y="141"/>
                  </a:lnTo>
                  <a:lnTo>
                    <a:pt x="278" y="142"/>
                  </a:lnTo>
                  <a:lnTo>
                    <a:pt x="278" y="143"/>
                  </a:lnTo>
                  <a:lnTo>
                    <a:pt x="278" y="144"/>
                  </a:lnTo>
                  <a:lnTo>
                    <a:pt x="278" y="150"/>
                  </a:lnTo>
                  <a:lnTo>
                    <a:pt x="281" y="157"/>
                  </a:lnTo>
                  <a:lnTo>
                    <a:pt x="283" y="164"/>
                  </a:lnTo>
                  <a:lnTo>
                    <a:pt x="284" y="171"/>
                  </a:lnTo>
                  <a:lnTo>
                    <a:pt x="283" y="174"/>
                  </a:lnTo>
                  <a:lnTo>
                    <a:pt x="282" y="176"/>
                  </a:lnTo>
                  <a:lnTo>
                    <a:pt x="281" y="177"/>
                  </a:lnTo>
                  <a:lnTo>
                    <a:pt x="280" y="178"/>
                  </a:lnTo>
                  <a:lnTo>
                    <a:pt x="280" y="180"/>
                  </a:lnTo>
                  <a:lnTo>
                    <a:pt x="280" y="186"/>
                  </a:lnTo>
                  <a:lnTo>
                    <a:pt x="281" y="192"/>
                  </a:lnTo>
                  <a:lnTo>
                    <a:pt x="277" y="193"/>
                  </a:lnTo>
                  <a:lnTo>
                    <a:pt x="276" y="195"/>
                  </a:lnTo>
                  <a:lnTo>
                    <a:pt x="274" y="197"/>
                  </a:lnTo>
                  <a:lnTo>
                    <a:pt x="273" y="199"/>
                  </a:lnTo>
                  <a:lnTo>
                    <a:pt x="272" y="202"/>
                  </a:lnTo>
                  <a:lnTo>
                    <a:pt x="269" y="203"/>
                  </a:lnTo>
                  <a:lnTo>
                    <a:pt x="267" y="204"/>
                  </a:lnTo>
                  <a:lnTo>
                    <a:pt x="265" y="205"/>
                  </a:lnTo>
                  <a:lnTo>
                    <a:pt x="257" y="204"/>
                  </a:lnTo>
                  <a:lnTo>
                    <a:pt x="248" y="203"/>
                  </a:lnTo>
                  <a:lnTo>
                    <a:pt x="239" y="203"/>
                  </a:lnTo>
                  <a:lnTo>
                    <a:pt x="238" y="204"/>
                  </a:lnTo>
                  <a:lnTo>
                    <a:pt x="237" y="205"/>
                  </a:lnTo>
                  <a:lnTo>
                    <a:pt x="236" y="206"/>
                  </a:lnTo>
                  <a:lnTo>
                    <a:pt x="233" y="207"/>
                  </a:lnTo>
                  <a:lnTo>
                    <a:pt x="232" y="207"/>
                  </a:lnTo>
                  <a:lnTo>
                    <a:pt x="230" y="207"/>
                  </a:lnTo>
                  <a:lnTo>
                    <a:pt x="227" y="207"/>
                  </a:lnTo>
                  <a:lnTo>
                    <a:pt x="223" y="207"/>
                  </a:lnTo>
                  <a:lnTo>
                    <a:pt x="220" y="206"/>
                  </a:lnTo>
                  <a:lnTo>
                    <a:pt x="219" y="209"/>
                  </a:lnTo>
                  <a:lnTo>
                    <a:pt x="215" y="215"/>
                  </a:lnTo>
                  <a:lnTo>
                    <a:pt x="211" y="222"/>
                  </a:lnTo>
                  <a:lnTo>
                    <a:pt x="205" y="228"/>
                  </a:lnTo>
                  <a:lnTo>
                    <a:pt x="199" y="230"/>
                  </a:lnTo>
                  <a:lnTo>
                    <a:pt x="194" y="228"/>
                  </a:lnTo>
                  <a:lnTo>
                    <a:pt x="188" y="222"/>
                  </a:lnTo>
                  <a:lnTo>
                    <a:pt x="183" y="215"/>
                  </a:lnTo>
                  <a:lnTo>
                    <a:pt x="180" y="210"/>
                  </a:lnTo>
                  <a:lnTo>
                    <a:pt x="181" y="207"/>
                  </a:lnTo>
                  <a:lnTo>
                    <a:pt x="181" y="206"/>
                  </a:lnTo>
                  <a:lnTo>
                    <a:pt x="181" y="204"/>
                  </a:lnTo>
                  <a:lnTo>
                    <a:pt x="181" y="201"/>
                  </a:lnTo>
                  <a:lnTo>
                    <a:pt x="177" y="197"/>
                  </a:lnTo>
                  <a:lnTo>
                    <a:pt x="172" y="190"/>
                  </a:lnTo>
                  <a:lnTo>
                    <a:pt x="169" y="185"/>
                  </a:lnTo>
                  <a:lnTo>
                    <a:pt x="163" y="183"/>
                  </a:lnTo>
                  <a:lnTo>
                    <a:pt x="152" y="184"/>
                  </a:lnTo>
                  <a:lnTo>
                    <a:pt x="143" y="187"/>
                  </a:lnTo>
                  <a:lnTo>
                    <a:pt x="135" y="193"/>
                  </a:lnTo>
                  <a:lnTo>
                    <a:pt x="127" y="197"/>
                  </a:lnTo>
                  <a:lnTo>
                    <a:pt x="118" y="201"/>
                  </a:lnTo>
                  <a:lnTo>
                    <a:pt x="108" y="201"/>
                  </a:lnTo>
                  <a:lnTo>
                    <a:pt x="99" y="199"/>
                  </a:lnTo>
                  <a:lnTo>
                    <a:pt x="90" y="201"/>
                  </a:lnTo>
                  <a:lnTo>
                    <a:pt x="82" y="205"/>
                  </a:lnTo>
                  <a:lnTo>
                    <a:pt x="81" y="203"/>
                  </a:lnTo>
                  <a:lnTo>
                    <a:pt x="79" y="201"/>
                  </a:lnTo>
                  <a:lnTo>
                    <a:pt x="75" y="198"/>
                  </a:lnTo>
                  <a:lnTo>
                    <a:pt x="73" y="197"/>
                  </a:lnTo>
                  <a:lnTo>
                    <a:pt x="71" y="198"/>
                  </a:lnTo>
                  <a:lnTo>
                    <a:pt x="70" y="198"/>
                  </a:lnTo>
                  <a:lnTo>
                    <a:pt x="67" y="199"/>
                  </a:lnTo>
                  <a:lnTo>
                    <a:pt x="66" y="202"/>
                  </a:lnTo>
                  <a:lnTo>
                    <a:pt x="65" y="203"/>
                  </a:lnTo>
                  <a:lnTo>
                    <a:pt x="63" y="204"/>
                  </a:lnTo>
                  <a:lnTo>
                    <a:pt x="60" y="205"/>
                  </a:lnTo>
                  <a:lnTo>
                    <a:pt x="53" y="190"/>
                  </a:lnTo>
                  <a:lnTo>
                    <a:pt x="43" y="178"/>
                  </a:lnTo>
                  <a:lnTo>
                    <a:pt x="34" y="164"/>
                  </a:lnTo>
                  <a:lnTo>
                    <a:pt x="34" y="155"/>
                  </a:lnTo>
                  <a:lnTo>
                    <a:pt x="37" y="155"/>
                  </a:lnTo>
                  <a:lnTo>
                    <a:pt x="40" y="155"/>
                  </a:lnTo>
                  <a:lnTo>
                    <a:pt x="43" y="154"/>
                  </a:lnTo>
                  <a:lnTo>
                    <a:pt x="45" y="152"/>
                  </a:lnTo>
                  <a:lnTo>
                    <a:pt x="46" y="150"/>
                  </a:lnTo>
                  <a:lnTo>
                    <a:pt x="47" y="145"/>
                  </a:lnTo>
                  <a:lnTo>
                    <a:pt x="45" y="145"/>
                  </a:lnTo>
                  <a:lnTo>
                    <a:pt x="43" y="145"/>
                  </a:lnTo>
                  <a:lnTo>
                    <a:pt x="38" y="145"/>
                  </a:lnTo>
                  <a:lnTo>
                    <a:pt x="28" y="145"/>
                  </a:lnTo>
                  <a:lnTo>
                    <a:pt x="19" y="148"/>
                  </a:lnTo>
                  <a:lnTo>
                    <a:pt x="10" y="150"/>
                  </a:lnTo>
                  <a:lnTo>
                    <a:pt x="0" y="151"/>
                  </a:lnTo>
                  <a:lnTo>
                    <a:pt x="8" y="144"/>
                  </a:lnTo>
                  <a:lnTo>
                    <a:pt x="14" y="132"/>
                  </a:lnTo>
                  <a:lnTo>
                    <a:pt x="16" y="131"/>
                  </a:lnTo>
                  <a:lnTo>
                    <a:pt x="17" y="131"/>
                  </a:lnTo>
                  <a:lnTo>
                    <a:pt x="18" y="129"/>
                  </a:lnTo>
                  <a:lnTo>
                    <a:pt x="19" y="129"/>
                  </a:lnTo>
                  <a:lnTo>
                    <a:pt x="20" y="128"/>
                  </a:lnTo>
                  <a:lnTo>
                    <a:pt x="20" y="126"/>
                  </a:lnTo>
                  <a:lnTo>
                    <a:pt x="19" y="118"/>
                  </a:lnTo>
                  <a:lnTo>
                    <a:pt x="17" y="111"/>
                  </a:lnTo>
                  <a:lnTo>
                    <a:pt x="13" y="104"/>
                  </a:lnTo>
                  <a:lnTo>
                    <a:pt x="12" y="93"/>
                  </a:lnTo>
                  <a:lnTo>
                    <a:pt x="13" y="88"/>
                  </a:lnTo>
                  <a:lnTo>
                    <a:pt x="16" y="83"/>
                  </a:lnTo>
                  <a:lnTo>
                    <a:pt x="19" y="79"/>
                  </a:lnTo>
                  <a:lnTo>
                    <a:pt x="21" y="75"/>
                  </a:lnTo>
                  <a:lnTo>
                    <a:pt x="25" y="70"/>
                  </a:lnTo>
                  <a:lnTo>
                    <a:pt x="26" y="64"/>
                  </a:lnTo>
                  <a:lnTo>
                    <a:pt x="27" y="58"/>
                  </a:lnTo>
                  <a:lnTo>
                    <a:pt x="32" y="54"/>
                  </a:lnTo>
                  <a:lnTo>
                    <a:pt x="37" y="52"/>
                  </a:lnTo>
                  <a:lnTo>
                    <a:pt x="43" y="53"/>
                  </a:lnTo>
                  <a:lnTo>
                    <a:pt x="48" y="53"/>
                  </a:lnTo>
                  <a:lnTo>
                    <a:pt x="53" y="50"/>
                  </a:lnTo>
                  <a:lnTo>
                    <a:pt x="55" y="45"/>
                  </a:lnTo>
                  <a:lnTo>
                    <a:pt x="55" y="44"/>
                  </a:lnTo>
                  <a:lnTo>
                    <a:pt x="54" y="41"/>
                  </a:lnTo>
                  <a:lnTo>
                    <a:pt x="53" y="40"/>
                  </a:lnTo>
                  <a:lnTo>
                    <a:pt x="52" y="39"/>
                  </a:lnTo>
                  <a:lnTo>
                    <a:pt x="52" y="37"/>
                  </a:lnTo>
                  <a:lnTo>
                    <a:pt x="54" y="30"/>
                  </a:lnTo>
                  <a:lnTo>
                    <a:pt x="58" y="24"/>
                  </a:lnTo>
                  <a:lnTo>
                    <a:pt x="63" y="18"/>
                  </a:lnTo>
                  <a:lnTo>
                    <a:pt x="65" y="9"/>
                  </a:lnTo>
                  <a:lnTo>
                    <a:pt x="65" y="4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66" name="Freeform 63">
              <a:extLst>
                <a:ext uri="{FF2B5EF4-FFF2-40B4-BE49-F238E27FC236}">
                  <a16:creationId xmlns:a16="http://schemas.microsoft.com/office/drawing/2014/main" id="{6EDFBDF8-E9FE-435B-ABF1-0376CD0FF1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7188" y="3746501"/>
              <a:ext cx="214312" cy="371475"/>
            </a:xfrm>
            <a:custGeom>
              <a:avLst/>
              <a:gdLst>
                <a:gd name="T0" fmla="*/ 2147483646 w 135"/>
                <a:gd name="T1" fmla="*/ 2147483646 h 234"/>
                <a:gd name="T2" fmla="*/ 2147483646 w 135"/>
                <a:gd name="T3" fmla="*/ 2147483646 h 234"/>
                <a:gd name="T4" fmla="*/ 2147483646 w 135"/>
                <a:gd name="T5" fmla="*/ 2147483646 h 234"/>
                <a:gd name="T6" fmla="*/ 2147483646 w 135"/>
                <a:gd name="T7" fmla="*/ 2147483646 h 234"/>
                <a:gd name="T8" fmla="*/ 2147483646 w 135"/>
                <a:gd name="T9" fmla="*/ 2147483646 h 234"/>
                <a:gd name="T10" fmla="*/ 2147483646 w 135"/>
                <a:gd name="T11" fmla="*/ 2147483646 h 234"/>
                <a:gd name="T12" fmla="*/ 2147483646 w 135"/>
                <a:gd name="T13" fmla="*/ 2147483646 h 234"/>
                <a:gd name="T14" fmla="*/ 2147483646 w 135"/>
                <a:gd name="T15" fmla="*/ 2147483646 h 234"/>
                <a:gd name="T16" fmla="*/ 2147483646 w 135"/>
                <a:gd name="T17" fmla="*/ 2147483646 h 234"/>
                <a:gd name="T18" fmla="*/ 2147483646 w 135"/>
                <a:gd name="T19" fmla="*/ 2147483646 h 234"/>
                <a:gd name="T20" fmla="*/ 2147483646 w 135"/>
                <a:gd name="T21" fmla="*/ 2147483646 h 234"/>
                <a:gd name="T22" fmla="*/ 2147483646 w 135"/>
                <a:gd name="T23" fmla="*/ 2147483646 h 234"/>
                <a:gd name="T24" fmla="*/ 2147483646 w 135"/>
                <a:gd name="T25" fmla="*/ 2147483646 h 234"/>
                <a:gd name="T26" fmla="*/ 2147483646 w 135"/>
                <a:gd name="T27" fmla="*/ 2147483646 h 234"/>
                <a:gd name="T28" fmla="*/ 2147483646 w 135"/>
                <a:gd name="T29" fmla="*/ 2147483646 h 234"/>
                <a:gd name="T30" fmla="*/ 2147483646 w 135"/>
                <a:gd name="T31" fmla="*/ 2147483646 h 234"/>
                <a:gd name="T32" fmla="*/ 2147483646 w 135"/>
                <a:gd name="T33" fmla="*/ 2147483646 h 234"/>
                <a:gd name="T34" fmla="*/ 2147483646 w 135"/>
                <a:gd name="T35" fmla="*/ 2147483646 h 234"/>
                <a:gd name="T36" fmla="*/ 2147483646 w 135"/>
                <a:gd name="T37" fmla="*/ 2147483646 h 234"/>
                <a:gd name="T38" fmla="*/ 2147483646 w 135"/>
                <a:gd name="T39" fmla="*/ 2147483646 h 234"/>
                <a:gd name="T40" fmla="*/ 2147483646 w 135"/>
                <a:gd name="T41" fmla="*/ 2147483646 h 234"/>
                <a:gd name="T42" fmla="*/ 2147483646 w 135"/>
                <a:gd name="T43" fmla="*/ 2147483646 h 234"/>
                <a:gd name="T44" fmla="*/ 2147483646 w 135"/>
                <a:gd name="T45" fmla="*/ 2147483646 h 234"/>
                <a:gd name="T46" fmla="*/ 2147483646 w 135"/>
                <a:gd name="T47" fmla="*/ 2147483646 h 234"/>
                <a:gd name="T48" fmla="*/ 2147483646 w 135"/>
                <a:gd name="T49" fmla="*/ 2147483646 h 234"/>
                <a:gd name="T50" fmla="*/ 2147483646 w 135"/>
                <a:gd name="T51" fmla="*/ 2147483646 h 234"/>
                <a:gd name="T52" fmla="*/ 2147483646 w 135"/>
                <a:gd name="T53" fmla="*/ 2147483646 h 234"/>
                <a:gd name="T54" fmla="*/ 2147483646 w 135"/>
                <a:gd name="T55" fmla="*/ 2147483646 h 234"/>
                <a:gd name="T56" fmla="*/ 2147483646 w 135"/>
                <a:gd name="T57" fmla="*/ 2147483646 h 234"/>
                <a:gd name="T58" fmla="*/ 2147483646 w 135"/>
                <a:gd name="T59" fmla="*/ 2147483646 h 234"/>
                <a:gd name="T60" fmla="*/ 2147483646 w 135"/>
                <a:gd name="T61" fmla="*/ 2147483646 h 234"/>
                <a:gd name="T62" fmla="*/ 2147483646 w 135"/>
                <a:gd name="T63" fmla="*/ 2147483646 h 234"/>
                <a:gd name="T64" fmla="*/ 2147483646 w 135"/>
                <a:gd name="T65" fmla="*/ 2147483646 h 234"/>
                <a:gd name="T66" fmla="*/ 2147483646 w 135"/>
                <a:gd name="T67" fmla="*/ 2147483646 h 234"/>
                <a:gd name="T68" fmla="*/ 2147483646 w 135"/>
                <a:gd name="T69" fmla="*/ 2147483646 h 234"/>
                <a:gd name="T70" fmla="*/ 2147483646 w 135"/>
                <a:gd name="T71" fmla="*/ 2147483646 h 234"/>
                <a:gd name="T72" fmla="*/ 2147483646 w 135"/>
                <a:gd name="T73" fmla="*/ 2147483646 h 234"/>
                <a:gd name="T74" fmla="*/ 2147483646 w 135"/>
                <a:gd name="T75" fmla="*/ 2147483646 h 234"/>
                <a:gd name="T76" fmla="*/ 2147483646 w 135"/>
                <a:gd name="T77" fmla="*/ 2147483646 h 234"/>
                <a:gd name="T78" fmla="*/ 2147483646 w 135"/>
                <a:gd name="T79" fmla="*/ 2147483646 h 234"/>
                <a:gd name="T80" fmla="*/ 2147483646 w 135"/>
                <a:gd name="T81" fmla="*/ 2147483646 h 234"/>
                <a:gd name="T82" fmla="*/ 2147483646 w 135"/>
                <a:gd name="T83" fmla="*/ 2147483646 h 234"/>
                <a:gd name="T84" fmla="*/ 2147483646 w 135"/>
                <a:gd name="T85" fmla="*/ 2147483646 h 234"/>
                <a:gd name="T86" fmla="*/ 2147483646 w 135"/>
                <a:gd name="T87" fmla="*/ 2147483646 h 234"/>
                <a:gd name="T88" fmla="*/ 2147483646 w 135"/>
                <a:gd name="T89" fmla="*/ 2147483646 h 234"/>
                <a:gd name="T90" fmla="*/ 2147483646 w 135"/>
                <a:gd name="T91" fmla="*/ 0 h 23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35" h="234">
                  <a:moveTo>
                    <a:pt x="120" y="0"/>
                  </a:moveTo>
                  <a:lnTo>
                    <a:pt x="120" y="4"/>
                  </a:lnTo>
                  <a:lnTo>
                    <a:pt x="120" y="8"/>
                  </a:lnTo>
                  <a:lnTo>
                    <a:pt x="121" y="12"/>
                  </a:lnTo>
                  <a:lnTo>
                    <a:pt x="121" y="14"/>
                  </a:lnTo>
                  <a:lnTo>
                    <a:pt x="122" y="21"/>
                  </a:lnTo>
                  <a:lnTo>
                    <a:pt x="125" y="26"/>
                  </a:lnTo>
                  <a:lnTo>
                    <a:pt x="130" y="34"/>
                  </a:lnTo>
                  <a:lnTo>
                    <a:pt x="135" y="42"/>
                  </a:lnTo>
                  <a:lnTo>
                    <a:pt x="135" y="52"/>
                  </a:lnTo>
                  <a:lnTo>
                    <a:pt x="133" y="59"/>
                  </a:lnTo>
                  <a:lnTo>
                    <a:pt x="129" y="63"/>
                  </a:lnTo>
                  <a:lnTo>
                    <a:pt x="124" y="64"/>
                  </a:lnTo>
                  <a:lnTo>
                    <a:pt x="121" y="67"/>
                  </a:lnTo>
                  <a:lnTo>
                    <a:pt x="119" y="72"/>
                  </a:lnTo>
                  <a:lnTo>
                    <a:pt x="116" y="73"/>
                  </a:lnTo>
                  <a:lnTo>
                    <a:pt x="114" y="73"/>
                  </a:lnTo>
                  <a:lnTo>
                    <a:pt x="112" y="74"/>
                  </a:lnTo>
                  <a:lnTo>
                    <a:pt x="110" y="75"/>
                  </a:lnTo>
                  <a:lnTo>
                    <a:pt x="109" y="76"/>
                  </a:lnTo>
                  <a:lnTo>
                    <a:pt x="109" y="78"/>
                  </a:lnTo>
                  <a:lnTo>
                    <a:pt x="110" y="85"/>
                  </a:lnTo>
                  <a:lnTo>
                    <a:pt x="113" y="92"/>
                  </a:lnTo>
                  <a:lnTo>
                    <a:pt x="114" y="99"/>
                  </a:lnTo>
                  <a:lnTo>
                    <a:pt x="111" y="108"/>
                  </a:lnTo>
                  <a:lnTo>
                    <a:pt x="107" y="117"/>
                  </a:lnTo>
                  <a:lnTo>
                    <a:pt x="104" y="126"/>
                  </a:lnTo>
                  <a:lnTo>
                    <a:pt x="104" y="128"/>
                  </a:lnTo>
                  <a:lnTo>
                    <a:pt x="105" y="129"/>
                  </a:lnTo>
                  <a:lnTo>
                    <a:pt x="106" y="129"/>
                  </a:lnTo>
                  <a:lnTo>
                    <a:pt x="107" y="130"/>
                  </a:lnTo>
                  <a:lnTo>
                    <a:pt x="110" y="130"/>
                  </a:lnTo>
                  <a:lnTo>
                    <a:pt x="111" y="130"/>
                  </a:lnTo>
                  <a:lnTo>
                    <a:pt x="113" y="130"/>
                  </a:lnTo>
                  <a:lnTo>
                    <a:pt x="118" y="130"/>
                  </a:lnTo>
                  <a:lnTo>
                    <a:pt x="122" y="130"/>
                  </a:lnTo>
                  <a:lnTo>
                    <a:pt x="125" y="131"/>
                  </a:lnTo>
                  <a:lnTo>
                    <a:pt x="128" y="134"/>
                  </a:lnTo>
                  <a:lnTo>
                    <a:pt x="130" y="136"/>
                  </a:lnTo>
                  <a:lnTo>
                    <a:pt x="130" y="138"/>
                  </a:lnTo>
                  <a:lnTo>
                    <a:pt x="130" y="143"/>
                  </a:lnTo>
                  <a:lnTo>
                    <a:pt x="128" y="149"/>
                  </a:lnTo>
                  <a:lnTo>
                    <a:pt x="123" y="155"/>
                  </a:lnTo>
                  <a:lnTo>
                    <a:pt x="118" y="161"/>
                  </a:lnTo>
                  <a:lnTo>
                    <a:pt x="113" y="168"/>
                  </a:lnTo>
                  <a:lnTo>
                    <a:pt x="111" y="175"/>
                  </a:lnTo>
                  <a:lnTo>
                    <a:pt x="112" y="188"/>
                  </a:lnTo>
                  <a:lnTo>
                    <a:pt x="115" y="199"/>
                  </a:lnTo>
                  <a:lnTo>
                    <a:pt x="116" y="210"/>
                  </a:lnTo>
                  <a:lnTo>
                    <a:pt x="114" y="218"/>
                  </a:lnTo>
                  <a:lnTo>
                    <a:pt x="109" y="225"/>
                  </a:lnTo>
                  <a:lnTo>
                    <a:pt x="101" y="230"/>
                  </a:lnTo>
                  <a:lnTo>
                    <a:pt x="92" y="234"/>
                  </a:lnTo>
                  <a:lnTo>
                    <a:pt x="90" y="233"/>
                  </a:lnTo>
                  <a:lnTo>
                    <a:pt x="92" y="226"/>
                  </a:lnTo>
                  <a:lnTo>
                    <a:pt x="87" y="222"/>
                  </a:lnTo>
                  <a:lnTo>
                    <a:pt x="80" y="218"/>
                  </a:lnTo>
                  <a:lnTo>
                    <a:pt x="72" y="217"/>
                  </a:lnTo>
                  <a:lnTo>
                    <a:pt x="63" y="215"/>
                  </a:lnTo>
                  <a:lnTo>
                    <a:pt x="57" y="212"/>
                  </a:lnTo>
                  <a:lnTo>
                    <a:pt x="51" y="207"/>
                  </a:lnTo>
                  <a:lnTo>
                    <a:pt x="50" y="200"/>
                  </a:lnTo>
                  <a:lnTo>
                    <a:pt x="50" y="197"/>
                  </a:lnTo>
                  <a:lnTo>
                    <a:pt x="51" y="196"/>
                  </a:lnTo>
                  <a:lnTo>
                    <a:pt x="52" y="195"/>
                  </a:lnTo>
                  <a:lnTo>
                    <a:pt x="52" y="194"/>
                  </a:lnTo>
                  <a:lnTo>
                    <a:pt x="53" y="191"/>
                  </a:lnTo>
                  <a:lnTo>
                    <a:pt x="52" y="189"/>
                  </a:lnTo>
                  <a:lnTo>
                    <a:pt x="51" y="186"/>
                  </a:lnTo>
                  <a:lnTo>
                    <a:pt x="49" y="184"/>
                  </a:lnTo>
                  <a:lnTo>
                    <a:pt x="48" y="182"/>
                  </a:lnTo>
                  <a:lnTo>
                    <a:pt x="45" y="180"/>
                  </a:lnTo>
                  <a:lnTo>
                    <a:pt x="45" y="177"/>
                  </a:lnTo>
                  <a:lnTo>
                    <a:pt x="46" y="174"/>
                  </a:lnTo>
                  <a:lnTo>
                    <a:pt x="48" y="173"/>
                  </a:lnTo>
                  <a:lnTo>
                    <a:pt x="50" y="171"/>
                  </a:lnTo>
                  <a:lnTo>
                    <a:pt x="52" y="169"/>
                  </a:lnTo>
                  <a:lnTo>
                    <a:pt x="52" y="166"/>
                  </a:lnTo>
                  <a:lnTo>
                    <a:pt x="45" y="164"/>
                  </a:lnTo>
                  <a:lnTo>
                    <a:pt x="41" y="159"/>
                  </a:lnTo>
                  <a:lnTo>
                    <a:pt x="37" y="152"/>
                  </a:lnTo>
                  <a:lnTo>
                    <a:pt x="35" y="145"/>
                  </a:lnTo>
                  <a:lnTo>
                    <a:pt x="33" y="138"/>
                  </a:lnTo>
                  <a:lnTo>
                    <a:pt x="28" y="134"/>
                  </a:lnTo>
                  <a:lnTo>
                    <a:pt x="22" y="128"/>
                  </a:lnTo>
                  <a:lnTo>
                    <a:pt x="15" y="122"/>
                  </a:lnTo>
                  <a:lnTo>
                    <a:pt x="8" y="114"/>
                  </a:lnTo>
                  <a:lnTo>
                    <a:pt x="5" y="105"/>
                  </a:lnTo>
                  <a:lnTo>
                    <a:pt x="4" y="95"/>
                  </a:lnTo>
                  <a:lnTo>
                    <a:pt x="4" y="93"/>
                  </a:lnTo>
                  <a:lnTo>
                    <a:pt x="5" y="92"/>
                  </a:lnTo>
                  <a:lnTo>
                    <a:pt x="6" y="91"/>
                  </a:lnTo>
                  <a:lnTo>
                    <a:pt x="7" y="89"/>
                  </a:lnTo>
                  <a:lnTo>
                    <a:pt x="8" y="86"/>
                  </a:lnTo>
                  <a:lnTo>
                    <a:pt x="7" y="79"/>
                  </a:lnTo>
                  <a:lnTo>
                    <a:pt x="5" y="72"/>
                  </a:lnTo>
                  <a:lnTo>
                    <a:pt x="2" y="65"/>
                  </a:lnTo>
                  <a:lnTo>
                    <a:pt x="2" y="59"/>
                  </a:lnTo>
                  <a:lnTo>
                    <a:pt x="2" y="58"/>
                  </a:lnTo>
                  <a:lnTo>
                    <a:pt x="2" y="57"/>
                  </a:lnTo>
                  <a:lnTo>
                    <a:pt x="2" y="56"/>
                  </a:lnTo>
                  <a:lnTo>
                    <a:pt x="2" y="52"/>
                  </a:lnTo>
                  <a:lnTo>
                    <a:pt x="2" y="48"/>
                  </a:lnTo>
                  <a:lnTo>
                    <a:pt x="2" y="43"/>
                  </a:lnTo>
                  <a:lnTo>
                    <a:pt x="1" y="40"/>
                  </a:lnTo>
                  <a:lnTo>
                    <a:pt x="0" y="37"/>
                  </a:lnTo>
                  <a:lnTo>
                    <a:pt x="1" y="22"/>
                  </a:lnTo>
                  <a:lnTo>
                    <a:pt x="8" y="21"/>
                  </a:lnTo>
                  <a:lnTo>
                    <a:pt x="15" y="20"/>
                  </a:lnTo>
                  <a:lnTo>
                    <a:pt x="22" y="19"/>
                  </a:lnTo>
                  <a:lnTo>
                    <a:pt x="28" y="17"/>
                  </a:lnTo>
                  <a:lnTo>
                    <a:pt x="34" y="14"/>
                  </a:lnTo>
                  <a:lnTo>
                    <a:pt x="39" y="9"/>
                  </a:lnTo>
                  <a:lnTo>
                    <a:pt x="43" y="6"/>
                  </a:lnTo>
                  <a:lnTo>
                    <a:pt x="48" y="5"/>
                  </a:lnTo>
                  <a:lnTo>
                    <a:pt x="51" y="5"/>
                  </a:lnTo>
                  <a:lnTo>
                    <a:pt x="54" y="4"/>
                  </a:lnTo>
                  <a:lnTo>
                    <a:pt x="57" y="3"/>
                  </a:lnTo>
                  <a:lnTo>
                    <a:pt x="60" y="3"/>
                  </a:lnTo>
                  <a:lnTo>
                    <a:pt x="65" y="3"/>
                  </a:lnTo>
                  <a:lnTo>
                    <a:pt x="66" y="3"/>
                  </a:lnTo>
                  <a:lnTo>
                    <a:pt x="68" y="5"/>
                  </a:lnTo>
                  <a:lnTo>
                    <a:pt x="69" y="6"/>
                  </a:lnTo>
                  <a:lnTo>
                    <a:pt x="71" y="8"/>
                  </a:lnTo>
                  <a:lnTo>
                    <a:pt x="72" y="9"/>
                  </a:lnTo>
                  <a:lnTo>
                    <a:pt x="78" y="9"/>
                  </a:lnTo>
                  <a:lnTo>
                    <a:pt x="79" y="5"/>
                  </a:lnTo>
                  <a:lnTo>
                    <a:pt x="87" y="5"/>
                  </a:lnTo>
                  <a:lnTo>
                    <a:pt x="89" y="6"/>
                  </a:lnTo>
                  <a:lnTo>
                    <a:pt x="90" y="8"/>
                  </a:lnTo>
                  <a:lnTo>
                    <a:pt x="92" y="9"/>
                  </a:lnTo>
                  <a:lnTo>
                    <a:pt x="93" y="11"/>
                  </a:lnTo>
                  <a:lnTo>
                    <a:pt x="96" y="11"/>
                  </a:lnTo>
                  <a:lnTo>
                    <a:pt x="102" y="11"/>
                  </a:lnTo>
                  <a:lnTo>
                    <a:pt x="105" y="7"/>
                  </a:lnTo>
                  <a:lnTo>
                    <a:pt x="109" y="4"/>
                  </a:lnTo>
                  <a:lnTo>
                    <a:pt x="113" y="2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67" name="Freeform 64">
              <a:extLst>
                <a:ext uri="{FF2B5EF4-FFF2-40B4-BE49-F238E27FC236}">
                  <a16:creationId xmlns:a16="http://schemas.microsoft.com/office/drawing/2014/main" id="{B84FA401-5F81-4EA5-A9BD-526997D36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7725" y="3116263"/>
              <a:ext cx="966787" cy="1085850"/>
            </a:xfrm>
            <a:custGeom>
              <a:avLst/>
              <a:gdLst>
                <a:gd name="T0" fmla="*/ 2147483646 w 609"/>
                <a:gd name="T1" fmla="*/ 2147483646 h 684"/>
                <a:gd name="T2" fmla="*/ 2147483646 w 609"/>
                <a:gd name="T3" fmla="*/ 2147483646 h 684"/>
                <a:gd name="T4" fmla="*/ 2147483646 w 609"/>
                <a:gd name="T5" fmla="*/ 2147483646 h 684"/>
                <a:gd name="T6" fmla="*/ 2147483646 w 609"/>
                <a:gd name="T7" fmla="*/ 2147483646 h 684"/>
                <a:gd name="T8" fmla="*/ 2147483646 w 609"/>
                <a:gd name="T9" fmla="*/ 2147483646 h 684"/>
                <a:gd name="T10" fmla="*/ 2147483646 w 609"/>
                <a:gd name="T11" fmla="*/ 2147483646 h 684"/>
                <a:gd name="T12" fmla="*/ 2147483646 w 609"/>
                <a:gd name="T13" fmla="*/ 2147483646 h 684"/>
                <a:gd name="T14" fmla="*/ 2147483646 w 609"/>
                <a:gd name="T15" fmla="*/ 2147483646 h 684"/>
                <a:gd name="T16" fmla="*/ 2147483646 w 609"/>
                <a:gd name="T17" fmla="*/ 2147483646 h 684"/>
                <a:gd name="T18" fmla="*/ 2147483646 w 609"/>
                <a:gd name="T19" fmla="*/ 2147483646 h 684"/>
                <a:gd name="T20" fmla="*/ 2147483646 w 609"/>
                <a:gd name="T21" fmla="*/ 2147483646 h 684"/>
                <a:gd name="T22" fmla="*/ 2147483646 w 609"/>
                <a:gd name="T23" fmla="*/ 2147483646 h 684"/>
                <a:gd name="T24" fmla="*/ 2147483646 w 609"/>
                <a:gd name="T25" fmla="*/ 2147483646 h 684"/>
                <a:gd name="T26" fmla="*/ 2147483646 w 609"/>
                <a:gd name="T27" fmla="*/ 2147483646 h 684"/>
                <a:gd name="T28" fmla="*/ 2147483646 w 609"/>
                <a:gd name="T29" fmla="*/ 2147483646 h 684"/>
                <a:gd name="T30" fmla="*/ 2147483646 w 609"/>
                <a:gd name="T31" fmla="*/ 2147483646 h 684"/>
                <a:gd name="T32" fmla="*/ 2147483646 w 609"/>
                <a:gd name="T33" fmla="*/ 2147483646 h 684"/>
                <a:gd name="T34" fmla="*/ 2147483646 w 609"/>
                <a:gd name="T35" fmla="*/ 2147483646 h 684"/>
                <a:gd name="T36" fmla="*/ 2147483646 w 609"/>
                <a:gd name="T37" fmla="*/ 2147483646 h 684"/>
                <a:gd name="T38" fmla="*/ 2147483646 w 609"/>
                <a:gd name="T39" fmla="*/ 2147483646 h 684"/>
                <a:gd name="T40" fmla="*/ 2147483646 w 609"/>
                <a:gd name="T41" fmla="*/ 2147483646 h 684"/>
                <a:gd name="T42" fmla="*/ 2147483646 w 609"/>
                <a:gd name="T43" fmla="*/ 2147483646 h 684"/>
                <a:gd name="T44" fmla="*/ 2147483646 w 609"/>
                <a:gd name="T45" fmla="*/ 2147483646 h 684"/>
                <a:gd name="T46" fmla="*/ 2147483646 w 609"/>
                <a:gd name="T47" fmla="*/ 2147483646 h 684"/>
                <a:gd name="T48" fmla="*/ 2147483646 w 609"/>
                <a:gd name="T49" fmla="*/ 2147483646 h 684"/>
                <a:gd name="T50" fmla="*/ 2147483646 w 609"/>
                <a:gd name="T51" fmla="*/ 2147483646 h 684"/>
                <a:gd name="T52" fmla="*/ 2147483646 w 609"/>
                <a:gd name="T53" fmla="*/ 2147483646 h 684"/>
                <a:gd name="T54" fmla="*/ 2147483646 w 609"/>
                <a:gd name="T55" fmla="*/ 2147483646 h 684"/>
                <a:gd name="T56" fmla="*/ 2147483646 w 609"/>
                <a:gd name="T57" fmla="*/ 2147483646 h 684"/>
                <a:gd name="T58" fmla="*/ 2147483646 w 609"/>
                <a:gd name="T59" fmla="*/ 2147483646 h 684"/>
                <a:gd name="T60" fmla="*/ 2147483646 w 609"/>
                <a:gd name="T61" fmla="*/ 2147483646 h 684"/>
                <a:gd name="T62" fmla="*/ 2147483646 w 609"/>
                <a:gd name="T63" fmla="*/ 2147483646 h 684"/>
                <a:gd name="T64" fmla="*/ 2147483646 w 609"/>
                <a:gd name="T65" fmla="*/ 2147483646 h 684"/>
                <a:gd name="T66" fmla="*/ 2147483646 w 609"/>
                <a:gd name="T67" fmla="*/ 2147483646 h 684"/>
                <a:gd name="T68" fmla="*/ 2147483646 w 609"/>
                <a:gd name="T69" fmla="*/ 2147483646 h 684"/>
                <a:gd name="T70" fmla="*/ 2147483646 w 609"/>
                <a:gd name="T71" fmla="*/ 2147483646 h 684"/>
                <a:gd name="T72" fmla="*/ 2147483646 w 609"/>
                <a:gd name="T73" fmla="*/ 2147483646 h 684"/>
                <a:gd name="T74" fmla="*/ 2147483646 w 609"/>
                <a:gd name="T75" fmla="*/ 2147483646 h 684"/>
                <a:gd name="T76" fmla="*/ 2147483646 w 609"/>
                <a:gd name="T77" fmla="*/ 2147483646 h 684"/>
                <a:gd name="T78" fmla="*/ 2147483646 w 609"/>
                <a:gd name="T79" fmla="*/ 2147483646 h 684"/>
                <a:gd name="T80" fmla="*/ 2147483646 w 609"/>
                <a:gd name="T81" fmla="*/ 2147483646 h 684"/>
                <a:gd name="T82" fmla="*/ 2147483646 w 609"/>
                <a:gd name="T83" fmla="*/ 2147483646 h 684"/>
                <a:gd name="T84" fmla="*/ 2147483646 w 609"/>
                <a:gd name="T85" fmla="*/ 2147483646 h 684"/>
                <a:gd name="T86" fmla="*/ 2147483646 w 609"/>
                <a:gd name="T87" fmla="*/ 2147483646 h 684"/>
                <a:gd name="T88" fmla="*/ 2147483646 w 609"/>
                <a:gd name="T89" fmla="*/ 2147483646 h 684"/>
                <a:gd name="T90" fmla="*/ 2147483646 w 609"/>
                <a:gd name="T91" fmla="*/ 2147483646 h 684"/>
                <a:gd name="T92" fmla="*/ 2147483646 w 609"/>
                <a:gd name="T93" fmla="*/ 2147483646 h 684"/>
                <a:gd name="T94" fmla="*/ 2147483646 w 609"/>
                <a:gd name="T95" fmla="*/ 2147483646 h 684"/>
                <a:gd name="T96" fmla="*/ 2147483646 w 609"/>
                <a:gd name="T97" fmla="*/ 2147483646 h 684"/>
                <a:gd name="T98" fmla="*/ 2147483646 w 609"/>
                <a:gd name="T99" fmla="*/ 2147483646 h 684"/>
                <a:gd name="T100" fmla="*/ 2147483646 w 609"/>
                <a:gd name="T101" fmla="*/ 2147483646 h 684"/>
                <a:gd name="T102" fmla="*/ 2147483646 w 609"/>
                <a:gd name="T103" fmla="*/ 2147483646 h 684"/>
                <a:gd name="T104" fmla="*/ 2147483646 w 609"/>
                <a:gd name="T105" fmla="*/ 2147483646 h 684"/>
                <a:gd name="T106" fmla="*/ 2147483646 w 609"/>
                <a:gd name="T107" fmla="*/ 2147483646 h 684"/>
                <a:gd name="T108" fmla="*/ 2147483646 w 609"/>
                <a:gd name="T109" fmla="*/ 2147483646 h 684"/>
                <a:gd name="T110" fmla="*/ 2147483646 w 609"/>
                <a:gd name="T111" fmla="*/ 2147483646 h 684"/>
                <a:gd name="T112" fmla="*/ 2147483646 w 609"/>
                <a:gd name="T113" fmla="*/ 0 h 68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09" h="684">
                  <a:moveTo>
                    <a:pt x="277" y="0"/>
                  </a:moveTo>
                  <a:lnTo>
                    <a:pt x="285" y="3"/>
                  </a:lnTo>
                  <a:lnTo>
                    <a:pt x="286" y="4"/>
                  </a:lnTo>
                  <a:lnTo>
                    <a:pt x="287" y="6"/>
                  </a:lnTo>
                  <a:lnTo>
                    <a:pt x="287" y="8"/>
                  </a:lnTo>
                  <a:lnTo>
                    <a:pt x="287" y="10"/>
                  </a:lnTo>
                  <a:lnTo>
                    <a:pt x="286" y="14"/>
                  </a:lnTo>
                  <a:lnTo>
                    <a:pt x="285" y="16"/>
                  </a:lnTo>
                  <a:lnTo>
                    <a:pt x="284" y="18"/>
                  </a:lnTo>
                  <a:lnTo>
                    <a:pt x="283" y="19"/>
                  </a:lnTo>
                  <a:lnTo>
                    <a:pt x="280" y="21"/>
                  </a:lnTo>
                  <a:lnTo>
                    <a:pt x="279" y="25"/>
                  </a:lnTo>
                  <a:lnTo>
                    <a:pt x="294" y="29"/>
                  </a:lnTo>
                  <a:lnTo>
                    <a:pt x="304" y="36"/>
                  </a:lnTo>
                  <a:lnTo>
                    <a:pt x="310" y="47"/>
                  </a:lnTo>
                  <a:lnTo>
                    <a:pt x="312" y="58"/>
                  </a:lnTo>
                  <a:lnTo>
                    <a:pt x="313" y="68"/>
                  </a:lnTo>
                  <a:lnTo>
                    <a:pt x="315" y="78"/>
                  </a:lnTo>
                  <a:lnTo>
                    <a:pt x="316" y="80"/>
                  </a:lnTo>
                  <a:lnTo>
                    <a:pt x="319" y="81"/>
                  </a:lnTo>
                  <a:lnTo>
                    <a:pt x="322" y="84"/>
                  </a:lnTo>
                  <a:lnTo>
                    <a:pt x="324" y="85"/>
                  </a:lnTo>
                  <a:lnTo>
                    <a:pt x="327" y="86"/>
                  </a:lnTo>
                  <a:lnTo>
                    <a:pt x="330" y="87"/>
                  </a:lnTo>
                  <a:lnTo>
                    <a:pt x="331" y="89"/>
                  </a:lnTo>
                  <a:lnTo>
                    <a:pt x="332" y="91"/>
                  </a:lnTo>
                  <a:lnTo>
                    <a:pt x="333" y="95"/>
                  </a:lnTo>
                  <a:lnTo>
                    <a:pt x="332" y="99"/>
                  </a:lnTo>
                  <a:lnTo>
                    <a:pt x="332" y="103"/>
                  </a:lnTo>
                  <a:lnTo>
                    <a:pt x="332" y="105"/>
                  </a:lnTo>
                  <a:lnTo>
                    <a:pt x="332" y="107"/>
                  </a:lnTo>
                  <a:lnTo>
                    <a:pt x="332" y="108"/>
                  </a:lnTo>
                  <a:lnTo>
                    <a:pt x="333" y="121"/>
                  </a:lnTo>
                  <a:lnTo>
                    <a:pt x="339" y="130"/>
                  </a:lnTo>
                  <a:lnTo>
                    <a:pt x="348" y="139"/>
                  </a:lnTo>
                  <a:lnTo>
                    <a:pt x="360" y="147"/>
                  </a:lnTo>
                  <a:lnTo>
                    <a:pt x="357" y="156"/>
                  </a:lnTo>
                  <a:lnTo>
                    <a:pt x="354" y="164"/>
                  </a:lnTo>
                  <a:lnTo>
                    <a:pt x="351" y="174"/>
                  </a:lnTo>
                  <a:lnTo>
                    <a:pt x="350" y="190"/>
                  </a:lnTo>
                  <a:lnTo>
                    <a:pt x="349" y="203"/>
                  </a:lnTo>
                  <a:lnTo>
                    <a:pt x="348" y="217"/>
                  </a:lnTo>
                  <a:lnTo>
                    <a:pt x="347" y="231"/>
                  </a:lnTo>
                  <a:lnTo>
                    <a:pt x="347" y="237"/>
                  </a:lnTo>
                  <a:lnTo>
                    <a:pt x="347" y="243"/>
                  </a:lnTo>
                  <a:lnTo>
                    <a:pt x="349" y="247"/>
                  </a:lnTo>
                  <a:lnTo>
                    <a:pt x="354" y="251"/>
                  </a:lnTo>
                  <a:lnTo>
                    <a:pt x="360" y="253"/>
                  </a:lnTo>
                  <a:lnTo>
                    <a:pt x="373" y="251"/>
                  </a:lnTo>
                  <a:lnTo>
                    <a:pt x="382" y="245"/>
                  </a:lnTo>
                  <a:lnTo>
                    <a:pt x="391" y="237"/>
                  </a:lnTo>
                  <a:lnTo>
                    <a:pt x="400" y="229"/>
                  </a:lnTo>
                  <a:lnTo>
                    <a:pt x="408" y="224"/>
                  </a:lnTo>
                  <a:lnTo>
                    <a:pt x="418" y="221"/>
                  </a:lnTo>
                  <a:lnTo>
                    <a:pt x="421" y="224"/>
                  </a:lnTo>
                  <a:lnTo>
                    <a:pt x="426" y="229"/>
                  </a:lnTo>
                  <a:lnTo>
                    <a:pt x="430" y="234"/>
                  </a:lnTo>
                  <a:lnTo>
                    <a:pt x="437" y="236"/>
                  </a:lnTo>
                  <a:lnTo>
                    <a:pt x="442" y="225"/>
                  </a:lnTo>
                  <a:lnTo>
                    <a:pt x="450" y="216"/>
                  </a:lnTo>
                  <a:lnTo>
                    <a:pt x="457" y="205"/>
                  </a:lnTo>
                  <a:lnTo>
                    <a:pt x="464" y="193"/>
                  </a:lnTo>
                  <a:lnTo>
                    <a:pt x="468" y="181"/>
                  </a:lnTo>
                  <a:lnTo>
                    <a:pt x="470" y="168"/>
                  </a:lnTo>
                  <a:lnTo>
                    <a:pt x="472" y="159"/>
                  </a:lnTo>
                  <a:lnTo>
                    <a:pt x="476" y="151"/>
                  </a:lnTo>
                  <a:lnTo>
                    <a:pt x="481" y="146"/>
                  </a:lnTo>
                  <a:lnTo>
                    <a:pt x="491" y="143"/>
                  </a:lnTo>
                  <a:lnTo>
                    <a:pt x="505" y="143"/>
                  </a:lnTo>
                  <a:lnTo>
                    <a:pt x="515" y="146"/>
                  </a:lnTo>
                  <a:lnTo>
                    <a:pt x="521" y="151"/>
                  </a:lnTo>
                  <a:lnTo>
                    <a:pt x="525" y="158"/>
                  </a:lnTo>
                  <a:lnTo>
                    <a:pt x="529" y="165"/>
                  </a:lnTo>
                  <a:lnTo>
                    <a:pt x="532" y="173"/>
                  </a:lnTo>
                  <a:lnTo>
                    <a:pt x="538" y="177"/>
                  </a:lnTo>
                  <a:lnTo>
                    <a:pt x="546" y="180"/>
                  </a:lnTo>
                  <a:lnTo>
                    <a:pt x="550" y="180"/>
                  </a:lnTo>
                  <a:lnTo>
                    <a:pt x="552" y="180"/>
                  </a:lnTo>
                  <a:lnTo>
                    <a:pt x="555" y="178"/>
                  </a:lnTo>
                  <a:lnTo>
                    <a:pt x="556" y="176"/>
                  </a:lnTo>
                  <a:lnTo>
                    <a:pt x="557" y="173"/>
                  </a:lnTo>
                  <a:lnTo>
                    <a:pt x="558" y="169"/>
                  </a:lnTo>
                  <a:lnTo>
                    <a:pt x="570" y="170"/>
                  </a:lnTo>
                  <a:lnTo>
                    <a:pt x="576" y="178"/>
                  </a:lnTo>
                  <a:lnTo>
                    <a:pt x="578" y="186"/>
                  </a:lnTo>
                  <a:lnTo>
                    <a:pt x="579" y="196"/>
                  </a:lnTo>
                  <a:lnTo>
                    <a:pt x="586" y="205"/>
                  </a:lnTo>
                  <a:lnTo>
                    <a:pt x="595" y="213"/>
                  </a:lnTo>
                  <a:lnTo>
                    <a:pt x="604" y="221"/>
                  </a:lnTo>
                  <a:lnTo>
                    <a:pt x="609" y="224"/>
                  </a:lnTo>
                  <a:lnTo>
                    <a:pt x="603" y="228"/>
                  </a:lnTo>
                  <a:lnTo>
                    <a:pt x="597" y="231"/>
                  </a:lnTo>
                  <a:lnTo>
                    <a:pt x="591" y="233"/>
                  </a:lnTo>
                  <a:lnTo>
                    <a:pt x="585" y="231"/>
                  </a:lnTo>
                  <a:lnTo>
                    <a:pt x="580" y="231"/>
                  </a:lnTo>
                  <a:lnTo>
                    <a:pt x="576" y="231"/>
                  </a:lnTo>
                  <a:lnTo>
                    <a:pt x="575" y="231"/>
                  </a:lnTo>
                  <a:lnTo>
                    <a:pt x="573" y="231"/>
                  </a:lnTo>
                  <a:lnTo>
                    <a:pt x="570" y="231"/>
                  </a:lnTo>
                  <a:lnTo>
                    <a:pt x="569" y="231"/>
                  </a:lnTo>
                  <a:lnTo>
                    <a:pt x="567" y="234"/>
                  </a:lnTo>
                  <a:lnTo>
                    <a:pt x="567" y="235"/>
                  </a:lnTo>
                  <a:lnTo>
                    <a:pt x="566" y="245"/>
                  </a:lnTo>
                  <a:lnTo>
                    <a:pt x="565" y="257"/>
                  </a:lnTo>
                  <a:lnTo>
                    <a:pt x="564" y="269"/>
                  </a:lnTo>
                  <a:lnTo>
                    <a:pt x="566" y="275"/>
                  </a:lnTo>
                  <a:lnTo>
                    <a:pt x="571" y="279"/>
                  </a:lnTo>
                  <a:lnTo>
                    <a:pt x="579" y="282"/>
                  </a:lnTo>
                  <a:lnTo>
                    <a:pt x="587" y="285"/>
                  </a:lnTo>
                  <a:lnTo>
                    <a:pt x="586" y="286"/>
                  </a:lnTo>
                  <a:lnTo>
                    <a:pt x="586" y="288"/>
                  </a:lnTo>
                  <a:lnTo>
                    <a:pt x="585" y="289"/>
                  </a:lnTo>
                  <a:lnTo>
                    <a:pt x="584" y="290"/>
                  </a:lnTo>
                  <a:lnTo>
                    <a:pt x="583" y="292"/>
                  </a:lnTo>
                  <a:lnTo>
                    <a:pt x="584" y="295"/>
                  </a:lnTo>
                  <a:lnTo>
                    <a:pt x="584" y="297"/>
                  </a:lnTo>
                  <a:lnTo>
                    <a:pt x="585" y="300"/>
                  </a:lnTo>
                  <a:lnTo>
                    <a:pt x="585" y="303"/>
                  </a:lnTo>
                  <a:lnTo>
                    <a:pt x="586" y="306"/>
                  </a:lnTo>
                  <a:lnTo>
                    <a:pt x="582" y="308"/>
                  </a:lnTo>
                  <a:lnTo>
                    <a:pt x="576" y="313"/>
                  </a:lnTo>
                  <a:lnTo>
                    <a:pt x="571" y="318"/>
                  </a:lnTo>
                  <a:lnTo>
                    <a:pt x="566" y="322"/>
                  </a:lnTo>
                  <a:lnTo>
                    <a:pt x="558" y="323"/>
                  </a:lnTo>
                  <a:lnTo>
                    <a:pt x="556" y="323"/>
                  </a:lnTo>
                  <a:lnTo>
                    <a:pt x="552" y="322"/>
                  </a:lnTo>
                  <a:lnTo>
                    <a:pt x="551" y="321"/>
                  </a:lnTo>
                  <a:lnTo>
                    <a:pt x="549" y="318"/>
                  </a:lnTo>
                  <a:lnTo>
                    <a:pt x="547" y="317"/>
                  </a:lnTo>
                  <a:lnTo>
                    <a:pt x="544" y="317"/>
                  </a:lnTo>
                  <a:lnTo>
                    <a:pt x="548" y="309"/>
                  </a:lnTo>
                  <a:lnTo>
                    <a:pt x="549" y="303"/>
                  </a:lnTo>
                  <a:lnTo>
                    <a:pt x="539" y="303"/>
                  </a:lnTo>
                  <a:lnTo>
                    <a:pt x="532" y="307"/>
                  </a:lnTo>
                  <a:lnTo>
                    <a:pt x="526" y="315"/>
                  </a:lnTo>
                  <a:lnTo>
                    <a:pt x="522" y="323"/>
                  </a:lnTo>
                  <a:lnTo>
                    <a:pt x="516" y="332"/>
                  </a:lnTo>
                  <a:lnTo>
                    <a:pt x="511" y="339"/>
                  </a:lnTo>
                  <a:lnTo>
                    <a:pt x="504" y="343"/>
                  </a:lnTo>
                  <a:lnTo>
                    <a:pt x="503" y="343"/>
                  </a:lnTo>
                  <a:lnTo>
                    <a:pt x="501" y="345"/>
                  </a:lnTo>
                  <a:lnTo>
                    <a:pt x="501" y="347"/>
                  </a:lnTo>
                  <a:lnTo>
                    <a:pt x="500" y="349"/>
                  </a:lnTo>
                  <a:lnTo>
                    <a:pt x="499" y="351"/>
                  </a:lnTo>
                  <a:lnTo>
                    <a:pt x="497" y="353"/>
                  </a:lnTo>
                  <a:lnTo>
                    <a:pt x="495" y="355"/>
                  </a:lnTo>
                  <a:lnTo>
                    <a:pt x="492" y="355"/>
                  </a:lnTo>
                  <a:lnTo>
                    <a:pt x="490" y="353"/>
                  </a:lnTo>
                  <a:lnTo>
                    <a:pt x="488" y="352"/>
                  </a:lnTo>
                  <a:lnTo>
                    <a:pt x="486" y="351"/>
                  </a:lnTo>
                  <a:lnTo>
                    <a:pt x="483" y="350"/>
                  </a:lnTo>
                  <a:lnTo>
                    <a:pt x="482" y="350"/>
                  </a:lnTo>
                  <a:lnTo>
                    <a:pt x="480" y="350"/>
                  </a:lnTo>
                  <a:lnTo>
                    <a:pt x="478" y="351"/>
                  </a:lnTo>
                  <a:lnTo>
                    <a:pt x="476" y="352"/>
                  </a:lnTo>
                  <a:lnTo>
                    <a:pt x="473" y="352"/>
                  </a:lnTo>
                  <a:lnTo>
                    <a:pt x="470" y="352"/>
                  </a:lnTo>
                  <a:lnTo>
                    <a:pt x="467" y="352"/>
                  </a:lnTo>
                  <a:lnTo>
                    <a:pt x="464" y="351"/>
                  </a:lnTo>
                  <a:lnTo>
                    <a:pt x="463" y="349"/>
                  </a:lnTo>
                  <a:lnTo>
                    <a:pt x="462" y="347"/>
                  </a:lnTo>
                  <a:lnTo>
                    <a:pt x="461" y="345"/>
                  </a:lnTo>
                  <a:lnTo>
                    <a:pt x="460" y="343"/>
                  </a:lnTo>
                  <a:lnTo>
                    <a:pt x="459" y="342"/>
                  </a:lnTo>
                  <a:lnTo>
                    <a:pt x="453" y="345"/>
                  </a:lnTo>
                  <a:lnTo>
                    <a:pt x="446" y="348"/>
                  </a:lnTo>
                  <a:lnTo>
                    <a:pt x="439" y="348"/>
                  </a:lnTo>
                  <a:lnTo>
                    <a:pt x="437" y="348"/>
                  </a:lnTo>
                  <a:lnTo>
                    <a:pt x="435" y="345"/>
                  </a:lnTo>
                  <a:lnTo>
                    <a:pt x="434" y="344"/>
                  </a:lnTo>
                  <a:lnTo>
                    <a:pt x="432" y="342"/>
                  </a:lnTo>
                  <a:lnTo>
                    <a:pt x="429" y="341"/>
                  </a:lnTo>
                  <a:lnTo>
                    <a:pt x="428" y="340"/>
                  </a:lnTo>
                  <a:lnTo>
                    <a:pt x="427" y="340"/>
                  </a:lnTo>
                  <a:lnTo>
                    <a:pt x="425" y="343"/>
                  </a:lnTo>
                  <a:lnTo>
                    <a:pt x="422" y="349"/>
                  </a:lnTo>
                  <a:lnTo>
                    <a:pt x="421" y="355"/>
                  </a:lnTo>
                  <a:lnTo>
                    <a:pt x="421" y="358"/>
                  </a:lnTo>
                  <a:lnTo>
                    <a:pt x="412" y="358"/>
                  </a:lnTo>
                  <a:lnTo>
                    <a:pt x="403" y="358"/>
                  </a:lnTo>
                  <a:lnTo>
                    <a:pt x="397" y="357"/>
                  </a:lnTo>
                  <a:lnTo>
                    <a:pt x="391" y="358"/>
                  </a:lnTo>
                  <a:lnTo>
                    <a:pt x="389" y="360"/>
                  </a:lnTo>
                  <a:lnTo>
                    <a:pt x="388" y="362"/>
                  </a:lnTo>
                  <a:lnTo>
                    <a:pt x="386" y="365"/>
                  </a:lnTo>
                  <a:lnTo>
                    <a:pt x="386" y="367"/>
                  </a:lnTo>
                  <a:lnTo>
                    <a:pt x="386" y="369"/>
                  </a:lnTo>
                  <a:lnTo>
                    <a:pt x="385" y="371"/>
                  </a:lnTo>
                  <a:lnTo>
                    <a:pt x="384" y="374"/>
                  </a:lnTo>
                  <a:lnTo>
                    <a:pt x="377" y="376"/>
                  </a:lnTo>
                  <a:lnTo>
                    <a:pt x="372" y="378"/>
                  </a:lnTo>
                  <a:lnTo>
                    <a:pt x="365" y="381"/>
                  </a:lnTo>
                  <a:lnTo>
                    <a:pt x="359" y="384"/>
                  </a:lnTo>
                  <a:lnTo>
                    <a:pt x="357" y="392"/>
                  </a:lnTo>
                  <a:lnTo>
                    <a:pt x="359" y="399"/>
                  </a:lnTo>
                  <a:lnTo>
                    <a:pt x="365" y="404"/>
                  </a:lnTo>
                  <a:lnTo>
                    <a:pt x="372" y="409"/>
                  </a:lnTo>
                  <a:lnTo>
                    <a:pt x="376" y="413"/>
                  </a:lnTo>
                  <a:lnTo>
                    <a:pt x="371" y="419"/>
                  </a:lnTo>
                  <a:lnTo>
                    <a:pt x="366" y="426"/>
                  </a:lnTo>
                  <a:lnTo>
                    <a:pt x="364" y="436"/>
                  </a:lnTo>
                  <a:lnTo>
                    <a:pt x="365" y="445"/>
                  </a:lnTo>
                  <a:lnTo>
                    <a:pt x="368" y="453"/>
                  </a:lnTo>
                  <a:lnTo>
                    <a:pt x="373" y="458"/>
                  </a:lnTo>
                  <a:lnTo>
                    <a:pt x="375" y="469"/>
                  </a:lnTo>
                  <a:lnTo>
                    <a:pt x="376" y="476"/>
                  </a:lnTo>
                  <a:lnTo>
                    <a:pt x="378" y="484"/>
                  </a:lnTo>
                  <a:lnTo>
                    <a:pt x="384" y="490"/>
                  </a:lnTo>
                  <a:lnTo>
                    <a:pt x="381" y="502"/>
                  </a:lnTo>
                  <a:lnTo>
                    <a:pt x="377" y="516"/>
                  </a:lnTo>
                  <a:lnTo>
                    <a:pt x="374" y="531"/>
                  </a:lnTo>
                  <a:lnTo>
                    <a:pt x="372" y="543"/>
                  </a:lnTo>
                  <a:lnTo>
                    <a:pt x="371" y="552"/>
                  </a:lnTo>
                  <a:lnTo>
                    <a:pt x="369" y="556"/>
                  </a:lnTo>
                  <a:lnTo>
                    <a:pt x="368" y="558"/>
                  </a:lnTo>
                  <a:lnTo>
                    <a:pt x="365" y="563"/>
                  </a:lnTo>
                  <a:lnTo>
                    <a:pt x="359" y="570"/>
                  </a:lnTo>
                  <a:lnTo>
                    <a:pt x="353" y="578"/>
                  </a:lnTo>
                  <a:lnTo>
                    <a:pt x="346" y="585"/>
                  </a:lnTo>
                  <a:lnTo>
                    <a:pt x="339" y="591"/>
                  </a:lnTo>
                  <a:lnTo>
                    <a:pt x="325" y="602"/>
                  </a:lnTo>
                  <a:lnTo>
                    <a:pt x="315" y="613"/>
                  </a:lnTo>
                  <a:lnTo>
                    <a:pt x="310" y="628"/>
                  </a:lnTo>
                  <a:lnTo>
                    <a:pt x="306" y="638"/>
                  </a:lnTo>
                  <a:lnTo>
                    <a:pt x="299" y="644"/>
                  </a:lnTo>
                  <a:lnTo>
                    <a:pt x="293" y="647"/>
                  </a:lnTo>
                  <a:lnTo>
                    <a:pt x="285" y="650"/>
                  </a:lnTo>
                  <a:lnTo>
                    <a:pt x="280" y="654"/>
                  </a:lnTo>
                  <a:lnTo>
                    <a:pt x="278" y="658"/>
                  </a:lnTo>
                  <a:lnTo>
                    <a:pt x="278" y="662"/>
                  </a:lnTo>
                  <a:lnTo>
                    <a:pt x="278" y="665"/>
                  </a:lnTo>
                  <a:lnTo>
                    <a:pt x="279" y="667"/>
                  </a:lnTo>
                  <a:lnTo>
                    <a:pt x="279" y="671"/>
                  </a:lnTo>
                  <a:lnTo>
                    <a:pt x="274" y="674"/>
                  </a:lnTo>
                  <a:lnTo>
                    <a:pt x="268" y="676"/>
                  </a:lnTo>
                  <a:lnTo>
                    <a:pt x="263" y="679"/>
                  </a:lnTo>
                  <a:lnTo>
                    <a:pt x="261" y="684"/>
                  </a:lnTo>
                  <a:lnTo>
                    <a:pt x="259" y="684"/>
                  </a:lnTo>
                  <a:lnTo>
                    <a:pt x="258" y="683"/>
                  </a:lnTo>
                  <a:lnTo>
                    <a:pt x="257" y="682"/>
                  </a:lnTo>
                  <a:lnTo>
                    <a:pt x="258" y="680"/>
                  </a:lnTo>
                  <a:lnTo>
                    <a:pt x="258" y="679"/>
                  </a:lnTo>
                  <a:lnTo>
                    <a:pt x="258" y="676"/>
                  </a:lnTo>
                  <a:lnTo>
                    <a:pt x="257" y="674"/>
                  </a:lnTo>
                  <a:lnTo>
                    <a:pt x="254" y="671"/>
                  </a:lnTo>
                  <a:lnTo>
                    <a:pt x="253" y="668"/>
                  </a:lnTo>
                  <a:lnTo>
                    <a:pt x="251" y="667"/>
                  </a:lnTo>
                  <a:lnTo>
                    <a:pt x="250" y="667"/>
                  </a:lnTo>
                  <a:lnTo>
                    <a:pt x="248" y="667"/>
                  </a:lnTo>
                  <a:lnTo>
                    <a:pt x="244" y="667"/>
                  </a:lnTo>
                  <a:lnTo>
                    <a:pt x="241" y="667"/>
                  </a:lnTo>
                  <a:lnTo>
                    <a:pt x="239" y="666"/>
                  </a:lnTo>
                  <a:lnTo>
                    <a:pt x="236" y="665"/>
                  </a:lnTo>
                  <a:lnTo>
                    <a:pt x="235" y="663"/>
                  </a:lnTo>
                  <a:lnTo>
                    <a:pt x="234" y="661"/>
                  </a:lnTo>
                  <a:lnTo>
                    <a:pt x="233" y="658"/>
                  </a:lnTo>
                  <a:lnTo>
                    <a:pt x="233" y="656"/>
                  </a:lnTo>
                  <a:lnTo>
                    <a:pt x="232" y="654"/>
                  </a:lnTo>
                  <a:lnTo>
                    <a:pt x="227" y="647"/>
                  </a:lnTo>
                  <a:lnTo>
                    <a:pt x="220" y="642"/>
                  </a:lnTo>
                  <a:lnTo>
                    <a:pt x="214" y="638"/>
                  </a:lnTo>
                  <a:lnTo>
                    <a:pt x="209" y="631"/>
                  </a:lnTo>
                  <a:lnTo>
                    <a:pt x="206" y="631"/>
                  </a:lnTo>
                  <a:lnTo>
                    <a:pt x="204" y="631"/>
                  </a:lnTo>
                  <a:lnTo>
                    <a:pt x="202" y="631"/>
                  </a:lnTo>
                  <a:lnTo>
                    <a:pt x="200" y="630"/>
                  </a:lnTo>
                  <a:lnTo>
                    <a:pt x="199" y="630"/>
                  </a:lnTo>
                  <a:lnTo>
                    <a:pt x="190" y="628"/>
                  </a:lnTo>
                  <a:lnTo>
                    <a:pt x="184" y="623"/>
                  </a:lnTo>
                  <a:lnTo>
                    <a:pt x="179" y="618"/>
                  </a:lnTo>
                  <a:lnTo>
                    <a:pt x="170" y="613"/>
                  </a:lnTo>
                  <a:lnTo>
                    <a:pt x="161" y="610"/>
                  </a:lnTo>
                  <a:lnTo>
                    <a:pt x="152" y="606"/>
                  </a:lnTo>
                  <a:lnTo>
                    <a:pt x="145" y="601"/>
                  </a:lnTo>
                  <a:lnTo>
                    <a:pt x="143" y="596"/>
                  </a:lnTo>
                  <a:lnTo>
                    <a:pt x="143" y="592"/>
                  </a:lnTo>
                  <a:lnTo>
                    <a:pt x="141" y="586"/>
                  </a:lnTo>
                  <a:lnTo>
                    <a:pt x="139" y="581"/>
                  </a:lnTo>
                  <a:lnTo>
                    <a:pt x="136" y="580"/>
                  </a:lnTo>
                  <a:lnTo>
                    <a:pt x="128" y="581"/>
                  </a:lnTo>
                  <a:lnTo>
                    <a:pt x="123" y="587"/>
                  </a:lnTo>
                  <a:lnTo>
                    <a:pt x="119" y="594"/>
                  </a:lnTo>
                  <a:lnTo>
                    <a:pt x="113" y="601"/>
                  </a:lnTo>
                  <a:lnTo>
                    <a:pt x="111" y="601"/>
                  </a:lnTo>
                  <a:lnTo>
                    <a:pt x="108" y="600"/>
                  </a:lnTo>
                  <a:lnTo>
                    <a:pt x="104" y="598"/>
                  </a:lnTo>
                  <a:lnTo>
                    <a:pt x="102" y="596"/>
                  </a:lnTo>
                  <a:lnTo>
                    <a:pt x="101" y="594"/>
                  </a:lnTo>
                  <a:lnTo>
                    <a:pt x="97" y="594"/>
                  </a:lnTo>
                  <a:lnTo>
                    <a:pt x="95" y="595"/>
                  </a:lnTo>
                  <a:lnTo>
                    <a:pt x="94" y="596"/>
                  </a:lnTo>
                  <a:lnTo>
                    <a:pt x="91" y="596"/>
                  </a:lnTo>
                  <a:lnTo>
                    <a:pt x="88" y="596"/>
                  </a:lnTo>
                  <a:lnTo>
                    <a:pt x="78" y="594"/>
                  </a:lnTo>
                  <a:lnTo>
                    <a:pt x="69" y="589"/>
                  </a:lnTo>
                  <a:lnTo>
                    <a:pt x="62" y="584"/>
                  </a:lnTo>
                  <a:lnTo>
                    <a:pt x="55" y="579"/>
                  </a:lnTo>
                  <a:lnTo>
                    <a:pt x="52" y="577"/>
                  </a:lnTo>
                  <a:lnTo>
                    <a:pt x="51" y="575"/>
                  </a:lnTo>
                  <a:lnTo>
                    <a:pt x="50" y="574"/>
                  </a:lnTo>
                  <a:lnTo>
                    <a:pt x="49" y="571"/>
                  </a:lnTo>
                  <a:lnTo>
                    <a:pt x="47" y="569"/>
                  </a:lnTo>
                  <a:lnTo>
                    <a:pt x="46" y="568"/>
                  </a:lnTo>
                  <a:lnTo>
                    <a:pt x="42" y="567"/>
                  </a:lnTo>
                  <a:lnTo>
                    <a:pt x="39" y="567"/>
                  </a:lnTo>
                  <a:lnTo>
                    <a:pt x="37" y="567"/>
                  </a:lnTo>
                  <a:lnTo>
                    <a:pt x="34" y="568"/>
                  </a:lnTo>
                  <a:lnTo>
                    <a:pt x="32" y="569"/>
                  </a:lnTo>
                  <a:lnTo>
                    <a:pt x="29" y="569"/>
                  </a:lnTo>
                  <a:lnTo>
                    <a:pt x="23" y="566"/>
                  </a:lnTo>
                  <a:lnTo>
                    <a:pt x="17" y="558"/>
                  </a:lnTo>
                  <a:lnTo>
                    <a:pt x="12" y="549"/>
                  </a:lnTo>
                  <a:lnTo>
                    <a:pt x="6" y="542"/>
                  </a:lnTo>
                  <a:lnTo>
                    <a:pt x="5" y="542"/>
                  </a:lnTo>
                  <a:lnTo>
                    <a:pt x="4" y="541"/>
                  </a:lnTo>
                  <a:lnTo>
                    <a:pt x="2" y="540"/>
                  </a:lnTo>
                  <a:lnTo>
                    <a:pt x="0" y="537"/>
                  </a:lnTo>
                  <a:lnTo>
                    <a:pt x="0" y="536"/>
                  </a:lnTo>
                  <a:lnTo>
                    <a:pt x="0" y="534"/>
                  </a:lnTo>
                  <a:lnTo>
                    <a:pt x="3" y="533"/>
                  </a:lnTo>
                  <a:lnTo>
                    <a:pt x="5" y="531"/>
                  </a:lnTo>
                  <a:lnTo>
                    <a:pt x="7" y="528"/>
                  </a:lnTo>
                  <a:lnTo>
                    <a:pt x="11" y="526"/>
                  </a:lnTo>
                  <a:lnTo>
                    <a:pt x="13" y="525"/>
                  </a:lnTo>
                  <a:lnTo>
                    <a:pt x="15" y="524"/>
                  </a:lnTo>
                  <a:lnTo>
                    <a:pt x="16" y="523"/>
                  </a:lnTo>
                  <a:lnTo>
                    <a:pt x="20" y="524"/>
                  </a:lnTo>
                  <a:lnTo>
                    <a:pt x="23" y="524"/>
                  </a:lnTo>
                  <a:lnTo>
                    <a:pt x="26" y="523"/>
                  </a:lnTo>
                  <a:lnTo>
                    <a:pt x="29" y="522"/>
                  </a:lnTo>
                  <a:lnTo>
                    <a:pt x="30" y="521"/>
                  </a:lnTo>
                  <a:lnTo>
                    <a:pt x="31" y="517"/>
                  </a:lnTo>
                  <a:lnTo>
                    <a:pt x="32" y="514"/>
                  </a:lnTo>
                  <a:lnTo>
                    <a:pt x="32" y="509"/>
                  </a:lnTo>
                  <a:lnTo>
                    <a:pt x="31" y="506"/>
                  </a:lnTo>
                  <a:lnTo>
                    <a:pt x="30" y="502"/>
                  </a:lnTo>
                  <a:lnTo>
                    <a:pt x="30" y="499"/>
                  </a:lnTo>
                  <a:lnTo>
                    <a:pt x="31" y="493"/>
                  </a:lnTo>
                  <a:lnTo>
                    <a:pt x="34" y="489"/>
                  </a:lnTo>
                  <a:lnTo>
                    <a:pt x="35" y="481"/>
                  </a:lnTo>
                  <a:lnTo>
                    <a:pt x="35" y="476"/>
                  </a:lnTo>
                  <a:lnTo>
                    <a:pt x="34" y="473"/>
                  </a:lnTo>
                  <a:lnTo>
                    <a:pt x="33" y="470"/>
                  </a:lnTo>
                  <a:lnTo>
                    <a:pt x="32" y="467"/>
                  </a:lnTo>
                  <a:lnTo>
                    <a:pt x="32" y="463"/>
                  </a:lnTo>
                  <a:lnTo>
                    <a:pt x="34" y="458"/>
                  </a:lnTo>
                  <a:lnTo>
                    <a:pt x="38" y="452"/>
                  </a:lnTo>
                  <a:lnTo>
                    <a:pt x="41" y="444"/>
                  </a:lnTo>
                  <a:lnTo>
                    <a:pt x="50" y="439"/>
                  </a:lnTo>
                  <a:lnTo>
                    <a:pt x="57" y="430"/>
                  </a:lnTo>
                  <a:lnTo>
                    <a:pt x="60" y="421"/>
                  </a:lnTo>
                  <a:lnTo>
                    <a:pt x="59" y="412"/>
                  </a:lnTo>
                  <a:lnTo>
                    <a:pt x="55" y="405"/>
                  </a:lnTo>
                  <a:lnTo>
                    <a:pt x="50" y="399"/>
                  </a:lnTo>
                  <a:lnTo>
                    <a:pt x="49" y="391"/>
                  </a:lnTo>
                  <a:lnTo>
                    <a:pt x="51" y="378"/>
                  </a:lnTo>
                  <a:lnTo>
                    <a:pt x="56" y="367"/>
                  </a:lnTo>
                  <a:lnTo>
                    <a:pt x="61" y="359"/>
                  </a:lnTo>
                  <a:lnTo>
                    <a:pt x="69" y="357"/>
                  </a:lnTo>
                  <a:lnTo>
                    <a:pt x="73" y="357"/>
                  </a:lnTo>
                  <a:lnTo>
                    <a:pt x="76" y="357"/>
                  </a:lnTo>
                  <a:lnTo>
                    <a:pt x="81" y="357"/>
                  </a:lnTo>
                  <a:lnTo>
                    <a:pt x="85" y="358"/>
                  </a:lnTo>
                  <a:lnTo>
                    <a:pt x="93" y="356"/>
                  </a:lnTo>
                  <a:lnTo>
                    <a:pt x="99" y="351"/>
                  </a:lnTo>
                  <a:lnTo>
                    <a:pt x="104" y="345"/>
                  </a:lnTo>
                  <a:lnTo>
                    <a:pt x="109" y="341"/>
                  </a:lnTo>
                  <a:lnTo>
                    <a:pt x="114" y="339"/>
                  </a:lnTo>
                  <a:lnTo>
                    <a:pt x="120" y="341"/>
                  </a:lnTo>
                  <a:lnTo>
                    <a:pt x="123" y="348"/>
                  </a:lnTo>
                  <a:lnTo>
                    <a:pt x="126" y="355"/>
                  </a:lnTo>
                  <a:lnTo>
                    <a:pt x="129" y="362"/>
                  </a:lnTo>
                  <a:lnTo>
                    <a:pt x="132" y="368"/>
                  </a:lnTo>
                  <a:lnTo>
                    <a:pt x="139" y="370"/>
                  </a:lnTo>
                  <a:lnTo>
                    <a:pt x="141" y="369"/>
                  </a:lnTo>
                  <a:lnTo>
                    <a:pt x="141" y="365"/>
                  </a:lnTo>
                  <a:lnTo>
                    <a:pt x="140" y="358"/>
                  </a:lnTo>
                  <a:lnTo>
                    <a:pt x="140" y="352"/>
                  </a:lnTo>
                  <a:lnTo>
                    <a:pt x="141" y="347"/>
                  </a:lnTo>
                  <a:lnTo>
                    <a:pt x="144" y="340"/>
                  </a:lnTo>
                  <a:lnTo>
                    <a:pt x="146" y="332"/>
                  </a:lnTo>
                  <a:lnTo>
                    <a:pt x="148" y="329"/>
                  </a:lnTo>
                  <a:lnTo>
                    <a:pt x="151" y="329"/>
                  </a:lnTo>
                  <a:lnTo>
                    <a:pt x="152" y="329"/>
                  </a:lnTo>
                  <a:lnTo>
                    <a:pt x="154" y="329"/>
                  </a:lnTo>
                  <a:lnTo>
                    <a:pt x="155" y="329"/>
                  </a:lnTo>
                  <a:lnTo>
                    <a:pt x="156" y="327"/>
                  </a:lnTo>
                  <a:lnTo>
                    <a:pt x="157" y="324"/>
                  </a:lnTo>
                  <a:lnTo>
                    <a:pt x="157" y="321"/>
                  </a:lnTo>
                  <a:lnTo>
                    <a:pt x="158" y="318"/>
                  </a:lnTo>
                  <a:lnTo>
                    <a:pt x="161" y="316"/>
                  </a:lnTo>
                  <a:lnTo>
                    <a:pt x="166" y="312"/>
                  </a:lnTo>
                  <a:lnTo>
                    <a:pt x="172" y="307"/>
                  </a:lnTo>
                  <a:lnTo>
                    <a:pt x="178" y="301"/>
                  </a:lnTo>
                  <a:lnTo>
                    <a:pt x="180" y="295"/>
                  </a:lnTo>
                  <a:lnTo>
                    <a:pt x="180" y="294"/>
                  </a:lnTo>
                  <a:lnTo>
                    <a:pt x="179" y="292"/>
                  </a:lnTo>
                  <a:lnTo>
                    <a:pt x="178" y="291"/>
                  </a:lnTo>
                  <a:lnTo>
                    <a:pt x="176" y="290"/>
                  </a:lnTo>
                  <a:lnTo>
                    <a:pt x="175" y="289"/>
                  </a:lnTo>
                  <a:lnTo>
                    <a:pt x="175" y="288"/>
                  </a:lnTo>
                  <a:lnTo>
                    <a:pt x="175" y="287"/>
                  </a:lnTo>
                  <a:lnTo>
                    <a:pt x="176" y="283"/>
                  </a:lnTo>
                  <a:lnTo>
                    <a:pt x="176" y="280"/>
                  </a:lnTo>
                  <a:lnTo>
                    <a:pt x="179" y="277"/>
                  </a:lnTo>
                  <a:lnTo>
                    <a:pt x="182" y="274"/>
                  </a:lnTo>
                  <a:lnTo>
                    <a:pt x="186" y="272"/>
                  </a:lnTo>
                  <a:lnTo>
                    <a:pt x="189" y="271"/>
                  </a:lnTo>
                  <a:lnTo>
                    <a:pt x="193" y="271"/>
                  </a:lnTo>
                  <a:lnTo>
                    <a:pt x="195" y="272"/>
                  </a:lnTo>
                  <a:lnTo>
                    <a:pt x="196" y="273"/>
                  </a:lnTo>
                  <a:lnTo>
                    <a:pt x="197" y="275"/>
                  </a:lnTo>
                  <a:lnTo>
                    <a:pt x="197" y="277"/>
                  </a:lnTo>
                  <a:lnTo>
                    <a:pt x="198" y="279"/>
                  </a:lnTo>
                  <a:lnTo>
                    <a:pt x="199" y="281"/>
                  </a:lnTo>
                  <a:lnTo>
                    <a:pt x="200" y="282"/>
                  </a:lnTo>
                  <a:lnTo>
                    <a:pt x="205" y="286"/>
                  </a:lnTo>
                  <a:lnTo>
                    <a:pt x="211" y="290"/>
                  </a:lnTo>
                  <a:lnTo>
                    <a:pt x="217" y="295"/>
                  </a:lnTo>
                  <a:lnTo>
                    <a:pt x="223" y="297"/>
                  </a:lnTo>
                  <a:lnTo>
                    <a:pt x="227" y="299"/>
                  </a:lnTo>
                  <a:lnTo>
                    <a:pt x="231" y="299"/>
                  </a:lnTo>
                  <a:lnTo>
                    <a:pt x="234" y="298"/>
                  </a:lnTo>
                  <a:lnTo>
                    <a:pt x="236" y="297"/>
                  </a:lnTo>
                  <a:lnTo>
                    <a:pt x="237" y="295"/>
                  </a:lnTo>
                  <a:lnTo>
                    <a:pt x="239" y="292"/>
                  </a:lnTo>
                  <a:lnTo>
                    <a:pt x="239" y="291"/>
                  </a:lnTo>
                  <a:lnTo>
                    <a:pt x="239" y="290"/>
                  </a:lnTo>
                  <a:lnTo>
                    <a:pt x="240" y="288"/>
                  </a:lnTo>
                  <a:lnTo>
                    <a:pt x="240" y="286"/>
                  </a:lnTo>
                  <a:lnTo>
                    <a:pt x="240" y="282"/>
                  </a:lnTo>
                  <a:lnTo>
                    <a:pt x="241" y="280"/>
                  </a:lnTo>
                  <a:lnTo>
                    <a:pt x="242" y="278"/>
                  </a:lnTo>
                  <a:lnTo>
                    <a:pt x="243" y="275"/>
                  </a:lnTo>
                  <a:lnTo>
                    <a:pt x="245" y="273"/>
                  </a:lnTo>
                  <a:lnTo>
                    <a:pt x="245" y="271"/>
                  </a:lnTo>
                  <a:lnTo>
                    <a:pt x="245" y="270"/>
                  </a:lnTo>
                  <a:lnTo>
                    <a:pt x="245" y="269"/>
                  </a:lnTo>
                  <a:lnTo>
                    <a:pt x="246" y="265"/>
                  </a:lnTo>
                  <a:lnTo>
                    <a:pt x="243" y="260"/>
                  </a:lnTo>
                  <a:lnTo>
                    <a:pt x="237" y="255"/>
                  </a:lnTo>
                  <a:lnTo>
                    <a:pt x="233" y="251"/>
                  </a:lnTo>
                  <a:lnTo>
                    <a:pt x="231" y="246"/>
                  </a:lnTo>
                  <a:lnTo>
                    <a:pt x="234" y="240"/>
                  </a:lnTo>
                  <a:lnTo>
                    <a:pt x="239" y="236"/>
                  </a:lnTo>
                  <a:lnTo>
                    <a:pt x="244" y="231"/>
                  </a:lnTo>
                  <a:lnTo>
                    <a:pt x="246" y="226"/>
                  </a:lnTo>
                  <a:lnTo>
                    <a:pt x="246" y="222"/>
                  </a:lnTo>
                  <a:lnTo>
                    <a:pt x="245" y="219"/>
                  </a:lnTo>
                  <a:lnTo>
                    <a:pt x="244" y="216"/>
                  </a:lnTo>
                  <a:lnTo>
                    <a:pt x="243" y="213"/>
                  </a:lnTo>
                  <a:lnTo>
                    <a:pt x="243" y="211"/>
                  </a:lnTo>
                  <a:lnTo>
                    <a:pt x="220" y="210"/>
                  </a:lnTo>
                  <a:lnTo>
                    <a:pt x="218" y="203"/>
                  </a:lnTo>
                  <a:lnTo>
                    <a:pt x="217" y="193"/>
                  </a:lnTo>
                  <a:lnTo>
                    <a:pt x="217" y="183"/>
                  </a:lnTo>
                  <a:lnTo>
                    <a:pt x="218" y="176"/>
                  </a:lnTo>
                  <a:lnTo>
                    <a:pt x="220" y="172"/>
                  </a:lnTo>
                  <a:lnTo>
                    <a:pt x="224" y="167"/>
                  </a:lnTo>
                  <a:lnTo>
                    <a:pt x="225" y="161"/>
                  </a:lnTo>
                  <a:lnTo>
                    <a:pt x="223" y="160"/>
                  </a:lnTo>
                  <a:lnTo>
                    <a:pt x="222" y="159"/>
                  </a:lnTo>
                  <a:lnTo>
                    <a:pt x="220" y="156"/>
                  </a:lnTo>
                  <a:lnTo>
                    <a:pt x="225" y="154"/>
                  </a:lnTo>
                  <a:lnTo>
                    <a:pt x="227" y="151"/>
                  </a:lnTo>
                  <a:lnTo>
                    <a:pt x="230" y="149"/>
                  </a:lnTo>
                  <a:lnTo>
                    <a:pt x="233" y="146"/>
                  </a:lnTo>
                  <a:lnTo>
                    <a:pt x="236" y="143"/>
                  </a:lnTo>
                  <a:lnTo>
                    <a:pt x="237" y="142"/>
                  </a:lnTo>
                  <a:lnTo>
                    <a:pt x="240" y="141"/>
                  </a:lnTo>
                  <a:lnTo>
                    <a:pt x="241" y="140"/>
                  </a:lnTo>
                  <a:lnTo>
                    <a:pt x="242" y="138"/>
                  </a:lnTo>
                  <a:lnTo>
                    <a:pt x="242" y="135"/>
                  </a:lnTo>
                  <a:lnTo>
                    <a:pt x="244" y="130"/>
                  </a:lnTo>
                  <a:lnTo>
                    <a:pt x="248" y="124"/>
                  </a:lnTo>
                  <a:lnTo>
                    <a:pt x="251" y="120"/>
                  </a:lnTo>
                  <a:lnTo>
                    <a:pt x="253" y="114"/>
                  </a:lnTo>
                  <a:lnTo>
                    <a:pt x="252" y="112"/>
                  </a:lnTo>
                  <a:lnTo>
                    <a:pt x="252" y="111"/>
                  </a:lnTo>
                  <a:lnTo>
                    <a:pt x="251" y="108"/>
                  </a:lnTo>
                  <a:lnTo>
                    <a:pt x="250" y="107"/>
                  </a:lnTo>
                  <a:lnTo>
                    <a:pt x="249" y="105"/>
                  </a:lnTo>
                  <a:lnTo>
                    <a:pt x="249" y="102"/>
                  </a:lnTo>
                  <a:lnTo>
                    <a:pt x="250" y="99"/>
                  </a:lnTo>
                  <a:lnTo>
                    <a:pt x="251" y="97"/>
                  </a:lnTo>
                  <a:lnTo>
                    <a:pt x="252" y="95"/>
                  </a:lnTo>
                  <a:lnTo>
                    <a:pt x="254" y="93"/>
                  </a:lnTo>
                  <a:lnTo>
                    <a:pt x="254" y="90"/>
                  </a:lnTo>
                  <a:lnTo>
                    <a:pt x="253" y="84"/>
                  </a:lnTo>
                  <a:lnTo>
                    <a:pt x="250" y="79"/>
                  </a:lnTo>
                  <a:lnTo>
                    <a:pt x="245" y="74"/>
                  </a:lnTo>
                  <a:lnTo>
                    <a:pt x="242" y="70"/>
                  </a:lnTo>
                  <a:lnTo>
                    <a:pt x="241" y="62"/>
                  </a:lnTo>
                  <a:lnTo>
                    <a:pt x="241" y="59"/>
                  </a:lnTo>
                  <a:lnTo>
                    <a:pt x="243" y="56"/>
                  </a:lnTo>
                  <a:lnTo>
                    <a:pt x="244" y="54"/>
                  </a:lnTo>
                  <a:lnTo>
                    <a:pt x="245" y="52"/>
                  </a:lnTo>
                  <a:lnTo>
                    <a:pt x="248" y="51"/>
                  </a:lnTo>
                  <a:lnTo>
                    <a:pt x="249" y="49"/>
                  </a:lnTo>
                  <a:lnTo>
                    <a:pt x="249" y="47"/>
                  </a:lnTo>
                  <a:lnTo>
                    <a:pt x="249" y="43"/>
                  </a:lnTo>
                  <a:lnTo>
                    <a:pt x="246" y="39"/>
                  </a:lnTo>
                  <a:lnTo>
                    <a:pt x="244" y="35"/>
                  </a:lnTo>
                  <a:lnTo>
                    <a:pt x="243" y="28"/>
                  </a:lnTo>
                  <a:lnTo>
                    <a:pt x="245" y="21"/>
                  </a:lnTo>
                  <a:lnTo>
                    <a:pt x="250" y="17"/>
                  </a:lnTo>
                  <a:lnTo>
                    <a:pt x="257" y="15"/>
                  </a:lnTo>
                  <a:lnTo>
                    <a:pt x="263" y="12"/>
                  </a:lnTo>
                  <a:lnTo>
                    <a:pt x="269" y="10"/>
                  </a:lnTo>
                  <a:lnTo>
                    <a:pt x="274" y="7"/>
                  </a:lnTo>
                  <a:lnTo>
                    <a:pt x="277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68" name="Freeform 65">
              <a:extLst>
                <a:ext uri="{FF2B5EF4-FFF2-40B4-BE49-F238E27FC236}">
                  <a16:creationId xmlns:a16="http://schemas.microsoft.com/office/drawing/2014/main" id="{CC4E1EF9-0C52-4B01-B3BB-5E9FCE7E81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3863" y="3392488"/>
              <a:ext cx="268287" cy="328613"/>
            </a:xfrm>
            <a:custGeom>
              <a:avLst/>
              <a:gdLst>
                <a:gd name="T0" fmla="*/ 2147483646 w 169"/>
                <a:gd name="T1" fmla="*/ 2147483646 h 207"/>
                <a:gd name="T2" fmla="*/ 2147483646 w 169"/>
                <a:gd name="T3" fmla="*/ 2147483646 h 207"/>
                <a:gd name="T4" fmla="*/ 2147483646 w 169"/>
                <a:gd name="T5" fmla="*/ 2147483646 h 207"/>
                <a:gd name="T6" fmla="*/ 2147483646 w 169"/>
                <a:gd name="T7" fmla="*/ 2147483646 h 207"/>
                <a:gd name="T8" fmla="*/ 2147483646 w 169"/>
                <a:gd name="T9" fmla="*/ 2147483646 h 207"/>
                <a:gd name="T10" fmla="*/ 2147483646 w 169"/>
                <a:gd name="T11" fmla="*/ 2147483646 h 207"/>
                <a:gd name="T12" fmla="*/ 2147483646 w 169"/>
                <a:gd name="T13" fmla="*/ 2147483646 h 207"/>
                <a:gd name="T14" fmla="*/ 2147483646 w 169"/>
                <a:gd name="T15" fmla="*/ 2147483646 h 207"/>
                <a:gd name="T16" fmla="*/ 2147483646 w 169"/>
                <a:gd name="T17" fmla="*/ 2147483646 h 207"/>
                <a:gd name="T18" fmla="*/ 2147483646 w 169"/>
                <a:gd name="T19" fmla="*/ 2147483646 h 207"/>
                <a:gd name="T20" fmla="*/ 2147483646 w 169"/>
                <a:gd name="T21" fmla="*/ 2147483646 h 207"/>
                <a:gd name="T22" fmla="*/ 2147483646 w 169"/>
                <a:gd name="T23" fmla="*/ 2147483646 h 207"/>
                <a:gd name="T24" fmla="*/ 2147483646 w 169"/>
                <a:gd name="T25" fmla="*/ 2147483646 h 207"/>
                <a:gd name="T26" fmla="*/ 2147483646 w 169"/>
                <a:gd name="T27" fmla="*/ 2147483646 h 207"/>
                <a:gd name="T28" fmla="*/ 2147483646 w 169"/>
                <a:gd name="T29" fmla="*/ 2147483646 h 207"/>
                <a:gd name="T30" fmla="*/ 2147483646 w 169"/>
                <a:gd name="T31" fmla="*/ 2147483646 h 207"/>
                <a:gd name="T32" fmla="*/ 2147483646 w 169"/>
                <a:gd name="T33" fmla="*/ 2147483646 h 207"/>
                <a:gd name="T34" fmla="*/ 2147483646 w 169"/>
                <a:gd name="T35" fmla="*/ 2147483646 h 207"/>
                <a:gd name="T36" fmla="*/ 2147483646 w 169"/>
                <a:gd name="T37" fmla="*/ 2147483646 h 207"/>
                <a:gd name="T38" fmla="*/ 2147483646 w 169"/>
                <a:gd name="T39" fmla="*/ 2147483646 h 207"/>
                <a:gd name="T40" fmla="*/ 2147483646 w 169"/>
                <a:gd name="T41" fmla="*/ 2147483646 h 207"/>
                <a:gd name="T42" fmla="*/ 2147483646 w 169"/>
                <a:gd name="T43" fmla="*/ 2147483646 h 207"/>
                <a:gd name="T44" fmla="*/ 2147483646 w 169"/>
                <a:gd name="T45" fmla="*/ 2147483646 h 207"/>
                <a:gd name="T46" fmla="*/ 2147483646 w 169"/>
                <a:gd name="T47" fmla="*/ 2147483646 h 207"/>
                <a:gd name="T48" fmla="*/ 2147483646 w 169"/>
                <a:gd name="T49" fmla="*/ 2147483646 h 207"/>
                <a:gd name="T50" fmla="*/ 2147483646 w 169"/>
                <a:gd name="T51" fmla="*/ 2147483646 h 207"/>
                <a:gd name="T52" fmla="*/ 2147483646 w 169"/>
                <a:gd name="T53" fmla="*/ 2147483646 h 207"/>
                <a:gd name="T54" fmla="*/ 0 w 169"/>
                <a:gd name="T55" fmla="*/ 2147483646 h 207"/>
                <a:gd name="T56" fmla="*/ 2147483646 w 169"/>
                <a:gd name="T57" fmla="*/ 2147483646 h 207"/>
                <a:gd name="T58" fmla="*/ 2147483646 w 169"/>
                <a:gd name="T59" fmla="*/ 2147483646 h 207"/>
                <a:gd name="T60" fmla="*/ 2147483646 w 169"/>
                <a:gd name="T61" fmla="*/ 2147483646 h 207"/>
                <a:gd name="T62" fmla="*/ 2147483646 w 169"/>
                <a:gd name="T63" fmla="*/ 2147483646 h 207"/>
                <a:gd name="T64" fmla="*/ 2147483646 w 169"/>
                <a:gd name="T65" fmla="*/ 2147483646 h 207"/>
                <a:gd name="T66" fmla="*/ 2147483646 w 169"/>
                <a:gd name="T67" fmla="*/ 2147483646 h 207"/>
                <a:gd name="T68" fmla="*/ 2147483646 w 169"/>
                <a:gd name="T69" fmla="*/ 2147483646 h 207"/>
                <a:gd name="T70" fmla="*/ 2147483646 w 169"/>
                <a:gd name="T71" fmla="*/ 2147483646 h 207"/>
                <a:gd name="T72" fmla="*/ 2147483646 w 169"/>
                <a:gd name="T73" fmla="*/ 2147483646 h 207"/>
                <a:gd name="T74" fmla="*/ 2147483646 w 169"/>
                <a:gd name="T75" fmla="*/ 2147483646 h 207"/>
                <a:gd name="T76" fmla="*/ 2147483646 w 169"/>
                <a:gd name="T77" fmla="*/ 2147483646 h 207"/>
                <a:gd name="T78" fmla="*/ 2147483646 w 169"/>
                <a:gd name="T79" fmla="*/ 2147483646 h 207"/>
                <a:gd name="T80" fmla="*/ 2147483646 w 169"/>
                <a:gd name="T81" fmla="*/ 2147483646 h 207"/>
                <a:gd name="T82" fmla="*/ 2147483646 w 169"/>
                <a:gd name="T83" fmla="*/ 2147483646 h 207"/>
                <a:gd name="T84" fmla="*/ 2147483646 w 169"/>
                <a:gd name="T85" fmla="*/ 2147483646 h 207"/>
                <a:gd name="T86" fmla="*/ 2147483646 w 169"/>
                <a:gd name="T87" fmla="*/ 2147483646 h 207"/>
                <a:gd name="T88" fmla="*/ 2147483646 w 169"/>
                <a:gd name="T89" fmla="*/ 2147483646 h 207"/>
                <a:gd name="T90" fmla="*/ 2147483646 w 169"/>
                <a:gd name="T91" fmla="*/ 2147483646 h 207"/>
                <a:gd name="T92" fmla="*/ 2147483646 w 169"/>
                <a:gd name="T93" fmla="*/ 2147483646 h 207"/>
                <a:gd name="T94" fmla="*/ 2147483646 w 169"/>
                <a:gd name="T95" fmla="*/ 2147483646 h 207"/>
                <a:gd name="T96" fmla="*/ 2147483646 w 169"/>
                <a:gd name="T97" fmla="*/ 0 h 20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69" h="207">
                  <a:moveTo>
                    <a:pt x="103" y="0"/>
                  </a:moveTo>
                  <a:lnTo>
                    <a:pt x="104" y="0"/>
                  </a:lnTo>
                  <a:lnTo>
                    <a:pt x="113" y="2"/>
                  </a:lnTo>
                  <a:lnTo>
                    <a:pt x="119" y="8"/>
                  </a:lnTo>
                  <a:lnTo>
                    <a:pt x="126" y="15"/>
                  </a:lnTo>
                  <a:lnTo>
                    <a:pt x="132" y="20"/>
                  </a:lnTo>
                  <a:lnTo>
                    <a:pt x="140" y="25"/>
                  </a:lnTo>
                  <a:lnTo>
                    <a:pt x="148" y="25"/>
                  </a:lnTo>
                  <a:lnTo>
                    <a:pt x="158" y="27"/>
                  </a:lnTo>
                  <a:lnTo>
                    <a:pt x="160" y="29"/>
                  </a:lnTo>
                  <a:lnTo>
                    <a:pt x="161" y="31"/>
                  </a:lnTo>
                  <a:lnTo>
                    <a:pt x="163" y="34"/>
                  </a:lnTo>
                  <a:lnTo>
                    <a:pt x="166" y="36"/>
                  </a:lnTo>
                  <a:lnTo>
                    <a:pt x="168" y="38"/>
                  </a:lnTo>
                  <a:lnTo>
                    <a:pt x="169" y="52"/>
                  </a:lnTo>
                  <a:lnTo>
                    <a:pt x="169" y="64"/>
                  </a:lnTo>
                  <a:lnTo>
                    <a:pt x="167" y="74"/>
                  </a:lnTo>
                  <a:lnTo>
                    <a:pt x="161" y="82"/>
                  </a:lnTo>
                  <a:lnTo>
                    <a:pt x="153" y="89"/>
                  </a:lnTo>
                  <a:lnTo>
                    <a:pt x="147" y="96"/>
                  </a:lnTo>
                  <a:lnTo>
                    <a:pt x="140" y="103"/>
                  </a:lnTo>
                  <a:lnTo>
                    <a:pt x="135" y="112"/>
                  </a:lnTo>
                  <a:lnTo>
                    <a:pt x="139" y="113"/>
                  </a:lnTo>
                  <a:lnTo>
                    <a:pt x="142" y="113"/>
                  </a:lnTo>
                  <a:lnTo>
                    <a:pt x="144" y="113"/>
                  </a:lnTo>
                  <a:lnTo>
                    <a:pt x="147" y="113"/>
                  </a:lnTo>
                  <a:lnTo>
                    <a:pt x="147" y="116"/>
                  </a:lnTo>
                  <a:lnTo>
                    <a:pt x="148" y="118"/>
                  </a:lnTo>
                  <a:lnTo>
                    <a:pt x="149" y="120"/>
                  </a:lnTo>
                  <a:lnTo>
                    <a:pt x="151" y="121"/>
                  </a:lnTo>
                  <a:lnTo>
                    <a:pt x="153" y="122"/>
                  </a:lnTo>
                  <a:lnTo>
                    <a:pt x="157" y="122"/>
                  </a:lnTo>
                  <a:lnTo>
                    <a:pt x="159" y="123"/>
                  </a:lnTo>
                  <a:lnTo>
                    <a:pt x="162" y="123"/>
                  </a:lnTo>
                  <a:lnTo>
                    <a:pt x="162" y="125"/>
                  </a:lnTo>
                  <a:lnTo>
                    <a:pt x="162" y="129"/>
                  </a:lnTo>
                  <a:lnTo>
                    <a:pt x="161" y="132"/>
                  </a:lnTo>
                  <a:lnTo>
                    <a:pt x="160" y="135"/>
                  </a:lnTo>
                  <a:lnTo>
                    <a:pt x="159" y="138"/>
                  </a:lnTo>
                  <a:lnTo>
                    <a:pt x="158" y="140"/>
                  </a:lnTo>
                  <a:lnTo>
                    <a:pt x="156" y="143"/>
                  </a:lnTo>
                  <a:lnTo>
                    <a:pt x="157" y="152"/>
                  </a:lnTo>
                  <a:lnTo>
                    <a:pt x="149" y="151"/>
                  </a:lnTo>
                  <a:lnTo>
                    <a:pt x="140" y="151"/>
                  </a:lnTo>
                  <a:lnTo>
                    <a:pt x="126" y="150"/>
                  </a:lnTo>
                  <a:lnTo>
                    <a:pt x="123" y="147"/>
                  </a:lnTo>
                  <a:lnTo>
                    <a:pt x="116" y="142"/>
                  </a:lnTo>
                  <a:lnTo>
                    <a:pt x="109" y="138"/>
                  </a:lnTo>
                  <a:lnTo>
                    <a:pt x="104" y="134"/>
                  </a:lnTo>
                  <a:lnTo>
                    <a:pt x="99" y="133"/>
                  </a:lnTo>
                  <a:lnTo>
                    <a:pt x="95" y="133"/>
                  </a:lnTo>
                  <a:lnTo>
                    <a:pt x="91" y="135"/>
                  </a:lnTo>
                  <a:lnTo>
                    <a:pt x="88" y="138"/>
                  </a:lnTo>
                  <a:lnTo>
                    <a:pt x="86" y="142"/>
                  </a:lnTo>
                  <a:lnTo>
                    <a:pt x="84" y="146"/>
                  </a:lnTo>
                  <a:lnTo>
                    <a:pt x="84" y="148"/>
                  </a:lnTo>
                  <a:lnTo>
                    <a:pt x="87" y="150"/>
                  </a:lnTo>
                  <a:lnTo>
                    <a:pt x="89" y="151"/>
                  </a:lnTo>
                  <a:lnTo>
                    <a:pt x="91" y="152"/>
                  </a:lnTo>
                  <a:lnTo>
                    <a:pt x="94" y="155"/>
                  </a:lnTo>
                  <a:lnTo>
                    <a:pt x="95" y="156"/>
                  </a:lnTo>
                  <a:lnTo>
                    <a:pt x="92" y="158"/>
                  </a:lnTo>
                  <a:lnTo>
                    <a:pt x="90" y="158"/>
                  </a:lnTo>
                  <a:lnTo>
                    <a:pt x="88" y="158"/>
                  </a:lnTo>
                  <a:lnTo>
                    <a:pt x="83" y="158"/>
                  </a:lnTo>
                  <a:lnTo>
                    <a:pt x="83" y="164"/>
                  </a:lnTo>
                  <a:lnTo>
                    <a:pt x="87" y="168"/>
                  </a:lnTo>
                  <a:lnTo>
                    <a:pt x="92" y="174"/>
                  </a:lnTo>
                  <a:lnTo>
                    <a:pt x="98" y="178"/>
                  </a:lnTo>
                  <a:lnTo>
                    <a:pt x="100" y="183"/>
                  </a:lnTo>
                  <a:lnTo>
                    <a:pt x="100" y="185"/>
                  </a:lnTo>
                  <a:lnTo>
                    <a:pt x="99" y="187"/>
                  </a:lnTo>
                  <a:lnTo>
                    <a:pt x="97" y="188"/>
                  </a:lnTo>
                  <a:lnTo>
                    <a:pt x="95" y="188"/>
                  </a:lnTo>
                  <a:lnTo>
                    <a:pt x="87" y="186"/>
                  </a:lnTo>
                  <a:lnTo>
                    <a:pt x="80" y="182"/>
                  </a:lnTo>
                  <a:lnTo>
                    <a:pt x="74" y="177"/>
                  </a:lnTo>
                  <a:lnTo>
                    <a:pt x="66" y="175"/>
                  </a:lnTo>
                  <a:lnTo>
                    <a:pt x="60" y="177"/>
                  </a:lnTo>
                  <a:lnTo>
                    <a:pt x="55" y="183"/>
                  </a:lnTo>
                  <a:lnTo>
                    <a:pt x="53" y="191"/>
                  </a:lnTo>
                  <a:lnTo>
                    <a:pt x="51" y="199"/>
                  </a:lnTo>
                  <a:lnTo>
                    <a:pt x="47" y="207"/>
                  </a:lnTo>
                  <a:lnTo>
                    <a:pt x="45" y="205"/>
                  </a:lnTo>
                  <a:lnTo>
                    <a:pt x="40" y="203"/>
                  </a:lnTo>
                  <a:lnTo>
                    <a:pt x="34" y="202"/>
                  </a:lnTo>
                  <a:lnTo>
                    <a:pt x="27" y="201"/>
                  </a:lnTo>
                  <a:lnTo>
                    <a:pt x="21" y="202"/>
                  </a:lnTo>
                  <a:lnTo>
                    <a:pt x="19" y="205"/>
                  </a:lnTo>
                  <a:lnTo>
                    <a:pt x="20" y="202"/>
                  </a:lnTo>
                  <a:lnTo>
                    <a:pt x="20" y="196"/>
                  </a:lnTo>
                  <a:lnTo>
                    <a:pt x="22" y="195"/>
                  </a:lnTo>
                  <a:lnTo>
                    <a:pt x="24" y="194"/>
                  </a:lnTo>
                  <a:lnTo>
                    <a:pt x="27" y="192"/>
                  </a:lnTo>
                  <a:lnTo>
                    <a:pt x="29" y="190"/>
                  </a:lnTo>
                  <a:lnTo>
                    <a:pt x="30" y="188"/>
                  </a:lnTo>
                  <a:lnTo>
                    <a:pt x="33" y="187"/>
                  </a:lnTo>
                  <a:lnTo>
                    <a:pt x="33" y="186"/>
                  </a:lnTo>
                  <a:lnTo>
                    <a:pt x="33" y="183"/>
                  </a:lnTo>
                  <a:lnTo>
                    <a:pt x="30" y="179"/>
                  </a:lnTo>
                  <a:lnTo>
                    <a:pt x="27" y="177"/>
                  </a:lnTo>
                  <a:lnTo>
                    <a:pt x="24" y="175"/>
                  </a:lnTo>
                  <a:lnTo>
                    <a:pt x="20" y="173"/>
                  </a:lnTo>
                  <a:lnTo>
                    <a:pt x="17" y="171"/>
                  </a:lnTo>
                  <a:lnTo>
                    <a:pt x="15" y="171"/>
                  </a:lnTo>
                  <a:lnTo>
                    <a:pt x="10" y="170"/>
                  </a:lnTo>
                  <a:lnTo>
                    <a:pt x="7" y="170"/>
                  </a:lnTo>
                  <a:lnTo>
                    <a:pt x="4" y="170"/>
                  </a:lnTo>
                  <a:lnTo>
                    <a:pt x="2" y="169"/>
                  </a:lnTo>
                  <a:lnTo>
                    <a:pt x="1" y="167"/>
                  </a:lnTo>
                  <a:lnTo>
                    <a:pt x="0" y="165"/>
                  </a:lnTo>
                  <a:lnTo>
                    <a:pt x="0" y="162"/>
                  </a:lnTo>
                  <a:lnTo>
                    <a:pt x="1" y="156"/>
                  </a:lnTo>
                  <a:lnTo>
                    <a:pt x="5" y="150"/>
                  </a:lnTo>
                  <a:lnTo>
                    <a:pt x="11" y="146"/>
                  </a:lnTo>
                  <a:lnTo>
                    <a:pt x="17" y="140"/>
                  </a:lnTo>
                  <a:lnTo>
                    <a:pt x="21" y="133"/>
                  </a:lnTo>
                  <a:lnTo>
                    <a:pt x="22" y="127"/>
                  </a:lnTo>
                  <a:lnTo>
                    <a:pt x="24" y="123"/>
                  </a:lnTo>
                  <a:lnTo>
                    <a:pt x="25" y="117"/>
                  </a:lnTo>
                  <a:lnTo>
                    <a:pt x="29" y="112"/>
                  </a:lnTo>
                  <a:lnTo>
                    <a:pt x="33" y="108"/>
                  </a:lnTo>
                  <a:lnTo>
                    <a:pt x="37" y="105"/>
                  </a:lnTo>
                  <a:lnTo>
                    <a:pt x="43" y="101"/>
                  </a:lnTo>
                  <a:lnTo>
                    <a:pt x="50" y="99"/>
                  </a:lnTo>
                  <a:lnTo>
                    <a:pt x="53" y="98"/>
                  </a:lnTo>
                  <a:lnTo>
                    <a:pt x="56" y="99"/>
                  </a:lnTo>
                  <a:lnTo>
                    <a:pt x="59" y="100"/>
                  </a:lnTo>
                  <a:lnTo>
                    <a:pt x="61" y="101"/>
                  </a:lnTo>
                  <a:lnTo>
                    <a:pt x="64" y="103"/>
                  </a:lnTo>
                  <a:lnTo>
                    <a:pt x="66" y="100"/>
                  </a:lnTo>
                  <a:lnTo>
                    <a:pt x="71" y="95"/>
                  </a:lnTo>
                  <a:lnTo>
                    <a:pt x="75" y="87"/>
                  </a:lnTo>
                  <a:lnTo>
                    <a:pt x="80" y="80"/>
                  </a:lnTo>
                  <a:lnTo>
                    <a:pt x="83" y="73"/>
                  </a:lnTo>
                  <a:lnTo>
                    <a:pt x="84" y="69"/>
                  </a:lnTo>
                  <a:lnTo>
                    <a:pt x="78" y="69"/>
                  </a:lnTo>
                  <a:lnTo>
                    <a:pt x="69" y="71"/>
                  </a:lnTo>
                  <a:lnTo>
                    <a:pt x="55" y="72"/>
                  </a:lnTo>
                  <a:lnTo>
                    <a:pt x="48" y="70"/>
                  </a:lnTo>
                  <a:lnTo>
                    <a:pt x="43" y="68"/>
                  </a:lnTo>
                  <a:lnTo>
                    <a:pt x="37" y="65"/>
                  </a:lnTo>
                  <a:lnTo>
                    <a:pt x="28" y="63"/>
                  </a:lnTo>
                  <a:lnTo>
                    <a:pt x="22" y="56"/>
                  </a:lnTo>
                  <a:lnTo>
                    <a:pt x="19" y="47"/>
                  </a:lnTo>
                  <a:lnTo>
                    <a:pt x="19" y="34"/>
                  </a:lnTo>
                  <a:lnTo>
                    <a:pt x="20" y="29"/>
                  </a:lnTo>
                  <a:lnTo>
                    <a:pt x="22" y="25"/>
                  </a:lnTo>
                  <a:lnTo>
                    <a:pt x="25" y="22"/>
                  </a:lnTo>
                  <a:lnTo>
                    <a:pt x="28" y="20"/>
                  </a:lnTo>
                  <a:lnTo>
                    <a:pt x="31" y="19"/>
                  </a:lnTo>
                  <a:lnTo>
                    <a:pt x="37" y="19"/>
                  </a:lnTo>
                  <a:lnTo>
                    <a:pt x="39" y="19"/>
                  </a:lnTo>
                  <a:lnTo>
                    <a:pt x="42" y="20"/>
                  </a:lnTo>
                  <a:lnTo>
                    <a:pt x="44" y="20"/>
                  </a:lnTo>
                  <a:lnTo>
                    <a:pt x="46" y="21"/>
                  </a:lnTo>
                  <a:lnTo>
                    <a:pt x="47" y="22"/>
                  </a:lnTo>
                  <a:lnTo>
                    <a:pt x="48" y="24"/>
                  </a:lnTo>
                  <a:lnTo>
                    <a:pt x="48" y="27"/>
                  </a:lnTo>
                  <a:lnTo>
                    <a:pt x="48" y="29"/>
                  </a:lnTo>
                  <a:lnTo>
                    <a:pt x="47" y="31"/>
                  </a:lnTo>
                  <a:lnTo>
                    <a:pt x="45" y="33"/>
                  </a:lnTo>
                  <a:lnTo>
                    <a:pt x="44" y="34"/>
                  </a:lnTo>
                  <a:lnTo>
                    <a:pt x="42" y="36"/>
                  </a:lnTo>
                  <a:lnTo>
                    <a:pt x="40" y="38"/>
                  </a:lnTo>
                  <a:lnTo>
                    <a:pt x="43" y="39"/>
                  </a:lnTo>
                  <a:lnTo>
                    <a:pt x="45" y="39"/>
                  </a:lnTo>
                  <a:lnTo>
                    <a:pt x="47" y="39"/>
                  </a:lnTo>
                  <a:lnTo>
                    <a:pt x="48" y="39"/>
                  </a:lnTo>
                  <a:lnTo>
                    <a:pt x="52" y="39"/>
                  </a:lnTo>
                  <a:lnTo>
                    <a:pt x="52" y="41"/>
                  </a:lnTo>
                  <a:lnTo>
                    <a:pt x="53" y="43"/>
                  </a:lnTo>
                  <a:lnTo>
                    <a:pt x="54" y="45"/>
                  </a:lnTo>
                  <a:lnTo>
                    <a:pt x="55" y="47"/>
                  </a:lnTo>
                  <a:lnTo>
                    <a:pt x="56" y="48"/>
                  </a:lnTo>
                  <a:lnTo>
                    <a:pt x="60" y="50"/>
                  </a:lnTo>
                  <a:lnTo>
                    <a:pt x="62" y="50"/>
                  </a:lnTo>
                  <a:lnTo>
                    <a:pt x="64" y="48"/>
                  </a:lnTo>
                  <a:lnTo>
                    <a:pt x="65" y="46"/>
                  </a:lnTo>
                  <a:lnTo>
                    <a:pt x="66" y="44"/>
                  </a:lnTo>
                  <a:lnTo>
                    <a:pt x="68" y="41"/>
                  </a:lnTo>
                  <a:lnTo>
                    <a:pt x="74" y="42"/>
                  </a:lnTo>
                  <a:lnTo>
                    <a:pt x="82" y="42"/>
                  </a:lnTo>
                  <a:lnTo>
                    <a:pt x="89" y="42"/>
                  </a:lnTo>
                  <a:lnTo>
                    <a:pt x="96" y="38"/>
                  </a:lnTo>
                  <a:lnTo>
                    <a:pt x="94" y="37"/>
                  </a:lnTo>
                  <a:lnTo>
                    <a:pt x="94" y="35"/>
                  </a:lnTo>
                  <a:lnTo>
                    <a:pt x="92" y="31"/>
                  </a:lnTo>
                  <a:lnTo>
                    <a:pt x="92" y="29"/>
                  </a:lnTo>
                  <a:lnTo>
                    <a:pt x="92" y="25"/>
                  </a:lnTo>
                  <a:lnTo>
                    <a:pt x="95" y="18"/>
                  </a:lnTo>
                  <a:lnTo>
                    <a:pt x="97" y="12"/>
                  </a:lnTo>
                  <a:lnTo>
                    <a:pt x="99" y="8"/>
                  </a:lnTo>
                  <a:lnTo>
                    <a:pt x="100" y="1"/>
                  </a:lnTo>
                  <a:lnTo>
                    <a:pt x="101" y="0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69" name="Freeform 66">
              <a:extLst>
                <a:ext uri="{FF2B5EF4-FFF2-40B4-BE49-F238E27FC236}">
                  <a16:creationId xmlns:a16="http://schemas.microsoft.com/office/drawing/2014/main" id="{CA532B72-8E85-446F-8EDC-460DB80C4B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5563" y="3354388"/>
              <a:ext cx="441325" cy="481013"/>
            </a:xfrm>
            <a:custGeom>
              <a:avLst/>
              <a:gdLst>
                <a:gd name="T0" fmla="*/ 2147483646 w 278"/>
                <a:gd name="T1" fmla="*/ 2147483646 h 303"/>
                <a:gd name="T2" fmla="*/ 2147483646 w 278"/>
                <a:gd name="T3" fmla="*/ 2147483646 h 303"/>
                <a:gd name="T4" fmla="*/ 2147483646 w 278"/>
                <a:gd name="T5" fmla="*/ 2147483646 h 303"/>
                <a:gd name="T6" fmla="*/ 2147483646 w 278"/>
                <a:gd name="T7" fmla="*/ 2147483646 h 303"/>
                <a:gd name="T8" fmla="*/ 2147483646 w 278"/>
                <a:gd name="T9" fmla="*/ 2147483646 h 303"/>
                <a:gd name="T10" fmla="*/ 2147483646 w 278"/>
                <a:gd name="T11" fmla="*/ 2147483646 h 303"/>
                <a:gd name="T12" fmla="*/ 2147483646 w 278"/>
                <a:gd name="T13" fmla="*/ 2147483646 h 303"/>
                <a:gd name="T14" fmla="*/ 2147483646 w 278"/>
                <a:gd name="T15" fmla="*/ 2147483646 h 303"/>
                <a:gd name="T16" fmla="*/ 2147483646 w 278"/>
                <a:gd name="T17" fmla="*/ 2147483646 h 303"/>
                <a:gd name="T18" fmla="*/ 2147483646 w 278"/>
                <a:gd name="T19" fmla="*/ 2147483646 h 303"/>
                <a:gd name="T20" fmla="*/ 2147483646 w 278"/>
                <a:gd name="T21" fmla="*/ 2147483646 h 303"/>
                <a:gd name="T22" fmla="*/ 2147483646 w 278"/>
                <a:gd name="T23" fmla="*/ 2147483646 h 303"/>
                <a:gd name="T24" fmla="*/ 2147483646 w 278"/>
                <a:gd name="T25" fmla="*/ 2147483646 h 303"/>
                <a:gd name="T26" fmla="*/ 2147483646 w 278"/>
                <a:gd name="T27" fmla="*/ 2147483646 h 303"/>
                <a:gd name="T28" fmla="*/ 2147483646 w 278"/>
                <a:gd name="T29" fmla="*/ 2147483646 h 303"/>
                <a:gd name="T30" fmla="*/ 2147483646 w 278"/>
                <a:gd name="T31" fmla="*/ 2147483646 h 303"/>
                <a:gd name="T32" fmla="*/ 2147483646 w 278"/>
                <a:gd name="T33" fmla="*/ 2147483646 h 303"/>
                <a:gd name="T34" fmla="*/ 2147483646 w 278"/>
                <a:gd name="T35" fmla="*/ 2147483646 h 303"/>
                <a:gd name="T36" fmla="*/ 2147483646 w 278"/>
                <a:gd name="T37" fmla="*/ 2147483646 h 303"/>
                <a:gd name="T38" fmla="*/ 2147483646 w 278"/>
                <a:gd name="T39" fmla="*/ 2147483646 h 303"/>
                <a:gd name="T40" fmla="*/ 2147483646 w 278"/>
                <a:gd name="T41" fmla="*/ 2147483646 h 303"/>
                <a:gd name="T42" fmla="*/ 2147483646 w 278"/>
                <a:gd name="T43" fmla="*/ 2147483646 h 303"/>
                <a:gd name="T44" fmla="*/ 2147483646 w 278"/>
                <a:gd name="T45" fmla="*/ 2147483646 h 303"/>
                <a:gd name="T46" fmla="*/ 2147483646 w 278"/>
                <a:gd name="T47" fmla="*/ 2147483646 h 303"/>
                <a:gd name="T48" fmla="*/ 2147483646 w 278"/>
                <a:gd name="T49" fmla="*/ 2147483646 h 303"/>
                <a:gd name="T50" fmla="*/ 2147483646 w 278"/>
                <a:gd name="T51" fmla="*/ 2147483646 h 303"/>
                <a:gd name="T52" fmla="*/ 2147483646 w 278"/>
                <a:gd name="T53" fmla="*/ 2147483646 h 303"/>
                <a:gd name="T54" fmla="*/ 2147483646 w 278"/>
                <a:gd name="T55" fmla="*/ 2147483646 h 303"/>
                <a:gd name="T56" fmla="*/ 2147483646 w 278"/>
                <a:gd name="T57" fmla="*/ 2147483646 h 303"/>
                <a:gd name="T58" fmla="*/ 2147483646 w 278"/>
                <a:gd name="T59" fmla="*/ 2147483646 h 303"/>
                <a:gd name="T60" fmla="*/ 2147483646 w 278"/>
                <a:gd name="T61" fmla="*/ 2147483646 h 303"/>
                <a:gd name="T62" fmla="*/ 2147483646 w 278"/>
                <a:gd name="T63" fmla="*/ 2147483646 h 303"/>
                <a:gd name="T64" fmla="*/ 2147483646 w 278"/>
                <a:gd name="T65" fmla="*/ 2147483646 h 303"/>
                <a:gd name="T66" fmla="*/ 2147483646 w 278"/>
                <a:gd name="T67" fmla="*/ 2147483646 h 303"/>
                <a:gd name="T68" fmla="*/ 2147483646 w 278"/>
                <a:gd name="T69" fmla="*/ 2147483646 h 303"/>
                <a:gd name="T70" fmla="*/ 2147483646 w 278"/>
                <a:gd name="T71" fmla="*/ 2147483646 h 303"/>
                <a:gd name="T72" fmla="*/ 2147483646 w 278"/>
                <a:gd name="T73" fmla="*/ 2147483646 h 303"/>
                <a:gd name="T74" fmla="*/ 2147483646 w 278"/>
                <a:gd name="T75" fmla="*/ 2147483646 h 303"/>
                <a:gd name="T76" fmla="*/ 2147483646 w 278"/>
                <a:gd name="T77" fmla="*/ 2147483646 h 303"/>
                <a:gd name="T78" fmla="*/ 2147483646 w 278"/>
                <a:gd name="T79" fmla="*/ 2147483646 h 303"/>
                <a:gd name="T80" fmla="*/ 2147483646 w 278"/>
                <a:gd name="T81" fmla="*/ 2147483646 h 303"/>
                <a:gd name="T82" fmla="*/ 2147483646 w 278"/>
                <a:gd name="T83" fmla="*/ 2147483646 h 303"/>
                <a:gd name="T84" fmla="*/ 2147483646 w 278"/>
                <a:gd name="T85" fmla="*/ 2147483646 h 303"/>
                <a:gd name="T86" fmla="*/ 2147483646 w 278"/>
                <a:gd name="T87" fmla="*/ 2147483646 h 303"/>
                <a:gd name="T88" fmla="*/ 2147483646 w 278"/>
                <a:gd name="T89" fmla="*/ 2147483646 h 303"/>
                <a:gd name="T90" fmla="*/ 2147483646 w 278"/>
                <a:gd name="T91" fmla="*/ 2147483646 h 303"/>
                <a:gd name="T92" fmla="*/ 2147483646 w 278"/>
                <a:gd name="T93" fmla="*/ 2147483646 h 303"/>
                <a:gd name="T94" fmla="*/ 2147483646 w 278"/>
                <a:gd name="T95" fmla="*/ 2147483646 h 303"/>
                <a:gd name="T96" fmla="*/ 2147483646 w 278"/>
                <a:gd name="T97" fmla="*/ 2147483646 h 303"/>
                <a:gd name="T98" fmla="*/ 2147483646 w 278"/>
                <a:gd name="T99" fmla="*/ 2147483646 h 303"/>
                <a:gd name="T100" fmla="*/ 2147483646 w 278"/>
                <a:gd name="T101" fmla="*/ 2147483646 h 303"/>
                <a:gd name="T102" fmla="*/ 2147483646 w 278"/>
                <a:gd name="T103" fmla="*/ 2147483646 h 303"/>
                <a:gd name="T104" fmla="*/ 2147483646 w 278"/>
                <a:gd name="T105" fmla="*/ 2147483646 h 303"/>
                <a:gd name="T106" fmla="*/ 2147483646 w 278"/>
                <a:gd name="T107" fmla="*/ 2147483646 h 303"/>
                <a:gd name="T108" fmla="*/ 2147483646 w 278"/>
                <a:gd name="T109" fmla="*/ 2147483646 h 303"/>
                <a:gd name="T110" fmla="*/ 2147483646 w 278"/>
                <a:gd name="T111" fmla="*/ 2147483646 h 303"/>
                <a:gd name="T112" fmla="*/ 2147483646 w 278"/>
                <a:gd name="T113" fmla="*/ 2147483646 h 303"/>
                <a:gd name="T114" fmla="*/ 2147483646 w 278"/>
                <a:gd name="T115" fmla="*/ 2147483646 h 30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78" h="303">
                  <a:moveTo>
                    <a:pt x="120" y="0"/>
                  </a:moveTo>
                  <a:lnTo>
                    <a:pt x="122" y="1"/>
                  </a:lnTo>
                  <a:lnTo>
                    <a:pt x="125" y="2"/>
                  </a:lnTo>
                  <a:lnTo>
                    <a:pt x="127" y="5"/>
                  </a:lnTo>
                  <a:lnTo>
                    <a:pt x="129" y="6"/>
                  </a:lnTo>
                  <a:lnTo>
                    <a:pt x="131" y="8"/>
                  </a:lnTo>
                  <a:lnTo>
                    <a:pt x="135" y="9"/>
                  </a:lnTo>
                  <a:lnTo>
                    <a:pt x="133" y="11"/>
                  </a:lnTo>
                  <a:lnTo>
                    <a:pt x="131" y="14"/>
                  </a:lnTo>
                  <a:lnTo>
                    <a:pt x="129" y="15"/>
                  </a:lnTo>
                  <a:lnTo>
                    <a:pt x="128" y="17"/>
                  </a:lnTo>
                  <a:lnTo>
                    <a:pt x="127" y="19"/>
                  </a:lnTo>
                  <a:lnTo>
                    <a:pt x="127" y="23"/>
                  </a:lnTo>
                  <a:lnTo>
                    <a:pt x="128" y="25"/>
                  </a:lnTo>
                  <a:lnTo>
                    <a:pt x="130" y="27"/>
                  </a:lnTo>
                  <a:lnTo>
                    <a:pt x="131" y="30"/>
                  </a:lnTo>
                  <a:lnTo>
                    <a:pt x="134" y="31"/>
                  </a:lnTo>
                  <a:lnTo>
                    <a:pt x="135" y="33"/>
                  </a:lnTo>
                  <a:lnTo>
                    <a:pt x="135" y="36"/>
                  </a:lnTo>
                  <a:lnTo>
                    <a:pt x="136" y="40"/>
                  </a:lnTo>
                  <a:lnTo>
                    <a:pt x="136" y="42"/>
                  </a:lnTo>
                  <a:lnTo>
                    <a:pt x="136" y="45"/>
                  </a:lnTo>
                  <a:lnTo>
                    <a:pt x="137" y="60"/>
                  </a:lnTo>
                  <a:lnTo>
                    <a:pt x="139" y="72"/>
                  </a:lnTo>
                  <a:lnTo>
                    <a:pt x="144" y="83"/>
                  </a:lnTo>
                  <a:lnTo>
                    <a:pt x="147" y="93"/>
                  </a:lnTo>
                  <a:lnTo>
                    <a:pt x="151" y="104"/>
                  </a:lnTo>
                  <a:lnTo>
                    <a:pt x="151" y="118"/>
                  </a:lnTo>
                  <a:lnTo>
                    <a:pt x="151" y="121"/>
                  </a:lnTo>
                  <a:lnTo>
                    <a:pt x="151" y="124"/>
                  </a:lnTo>
                  <a:lnTo>
                    <a:pt x="149" y="127"/>
                  </a:lnTo>
                  <a:lnTo>
                    <a:pt x="149" y="129"/>
                  </a:lnTo>
                  <a:lnTo>
                    <a:pt x="149" y="132"/>
                  </a:lnTo>
                  <a:lnTo>
                    <a:pt x="149" y="135"/>
                  </a:lnTo>
                  <a:lnTo>
                    <a:pt x="151" y="137"/>
                  </a:lnTo>
                  <a:lnTo>
                    <a:pt x="151" y="138"/>
                  </a:lnTo>
                  <a:lnTo>
                    <a:pt x="153" y="139"/>
                  </a:lnTo>
                  <a:lnTo>
                    <a:pt x="155" y="139"/>
                  </a:lnTo>
                  <a:lnTo>
                    <a:pt x="157" y="138"/>
                  </a:lnTo>
                  <a:lnTo>
                    <a:pt x="160" y="137"/>
                  </a:lnTo>
                  <a:lnTo>
                    <a:pt x="161" y="136"/>
                  </a:lnTo>
                  <a:lnTo>
                    <a:pt x="163" y="135"/>
                  </a:lnTo>
                  <a:lnTo>
                    <a:pt x="164" y="136"/>
                  </a:lnTo>
                  <a:lnTo>
                    <a:pt x="166" y="137"/>
                  </a:lnTo>
                  <a:lnTo>
                    <a:pt x="169" y="140"/>
                  </a:lnTo>
                  <a:lnTo>
                    <a:pt x="171" y="142"/>
                  </a:lnTo>
                  <a:lnTo>
                    <a:pt x="172" y="146"/>
                  </a:lnTo>
                  <a:lnTo>
                    <a:pt x="172" y="148"/>
                  </a:lnTo>
                  <a:lnTo>
                    <a:pt x="171" y="150"/>
                  </a:lnTo>
                  <a:lnTo>
                    <a:pt x="170" y="153"/>
                  </a:lnTo>
                  <a:lnTo>
                    <a:pt x="168" y="154"/>
                  </a:lnTo>
                  <a:lnTo>
                    <a:pt x="165" y="154"/>
                  </a:lnTo>
                  <a:lnTo>
                    <a:pt x="162" y="155"/>
                  </a:lnTo>
                  <a:lnTo>
                    <a:pt x="160" y="156"/>
                  </a:lnTo>
                  <a:lnTo>
                    <a:pt x="158" y="157"/>
                  </a:lnTo>
                  <a:lnTo>
                    <a:pt x="157" y="159"/>
                  </a:lnTo>
                  <a:lnTo>
                    <a:pt x="157" y="162"/>
                  </a:lnTo>
                  <a:lnTo>
                    <a:pt x="158" y="163"/>
                  </a:lnTo>
                  <a:lnTo>
                    <a:pt x="160" y="165"/>
                  </a:lnTo>
                  <a:lnTo>
                    <a:pt x="162" y="166"/>
                  </a:lnTo>
                  <a:lnTo>
                    <a:pt x="163" y="168"/>
                  </a:lnTo>
                  <a:lnTo>
                    <a:pt x="164" y="171"/>
                  </a:lnTo>
                  <a:lnTo>
                    <a:pt x="164" y="174"/>
                  </a:lnTo>
                  <a:lnTo>
                    <a:pt x="163" y="176"/>
                  </a:lnTo>
                  <a:lnTo>
                    <a:pt x="162" y="179"/>
                  </a:lnTo>
                  <a:lnTo>
                    <a:pt x="161" y="181"/>
                  </a:lnTo>
                  <a:lnTo>
                    <a:pt x="160" y="182"/>
                  </a:lnTo>
                  <a:lnTo>
                    <a:pt x="158" y="183"/>
                  </a:lnTo>
                  <a:lnTo>
                    <a:pt x="157" y="185"/>
                  </a:lnTo>
                  <a:lnTo>
                    <a:pt x="156" y="188"/>
                  </a:lnTo>
                  <a:lnTo>
                    <a:pt x="157" y="189"/>
                  </a:lnTo>
                  <a:lnTo>
                    <a:pt x="158" y="190"/>
                  </a:lnTo>
                  <a:lnTo>
                    <a:pt x="161" y="192"/>
                  </a:lnTo>
                  <a:lnTo>
                    <a:pt x="163" y="194"/>
                  </a:lnTo>
                  <a:lnTo>
                    <a:pt x="166" y="195"/>
                  </a:lnTo>
                  <a:lnTo>
                    <a:pt x="169" y="198"/>
                  </a:lnTo>
                  <a:lnTo>
                    <a:pt x="171" y="199"/>
                  </a:lnTo>
                  <a:lnTo>
                    <a:pt x="173" y="199"/>
                  </a:lnTo>
                  <a:lnTo>
                    <a:pt x="175" y="199"/>
                  </a:lnTo>
                  <a:lnTo>
                    <a:pt x="178" y="199"/>
                  </a:lnTo>
                  <a:lnTo>
                    <a:pt x="180" y="198"/>
                  </a:lnTo>
                  <a:lnTo>
                    <a:pt x="182" y="197"/>
                  </a:lnTo>
                  <a:lnTo>
                    <a:pt x="184" y="197"/>
                  </a:lnTo>
                  <a:lnTo>
                    <a:pt x="190" y="199"/>
                  </a:lnTo>
                  <a:lnTo>
                    <a:pt x="195" y="203"/>
                  </a:lnTo>
                  <a:lnTo>
                    <a:pt x="198" y="208"/>
                  </a:lnTo>
                  <a:lnTo>
                    <a:pt x="205" y="210"/>
                  </a:lnTo>
                  <a:lnTo>
                    <a:pt x="212" y="209"/>
                  </a:lnTo>
                  <a:lnTo>
                    <a:pt x="218" y="203"/>
                  </a:lnTo>
                  <a:lnTo>
                    <a:pt x="226" y="197"/>
                  </a:lnTo>
                  <a:lnTo>
                    <a:pt x="232" y="191"/>
                  </a:lnTo>
                  <a:lnTo>
                    <a:pt x="233" y="193"/>
                  </a:lnTo>
                  <a:lnTo>
                    <a:pt x="233" y="194"/>
                  </a:lnTo>
                  <a:lnTo>
                    <a:pt x="234" y="194"/>
                  </a:lnTo>
                  <a:lnTo>
                    <a:pt x="236" y="194"/>
                  </a:lnTo>
                  <a:lnTo>
                    <a:pt x="239" y="194"/>
                  </a:lnTo>
                  <a:lnTo>
                    <a:pt x="242" y="194"/>
                  </a:lnTo>
                  <a:lnTo>
                    <a:pt x="247" y="195"/>
                  </a:lnTo>
                  <a:lnTo>
                    <a:pt x="249" y="195"/>
                  </a:lnTo>
                  <a:lnTo>
                    <a:pt x="252" y="197"/>
                  </a:lnTo>
                  <a:lnTo>
                    <a:pt x="256" y="199"/>
                  </a:lnTo>
                  <a:lnTo>
                    <a:pt x="259" y="201"/>
                  </a:lnTo>
                  <a:lnTo>
                    <a:pt x="262" y="203"/>
                  </a:lnTo>
                  <a:lnTo>
                    <a:pt x="265" y="207"/>
                  </a:lnTo>
                  <a:lnTo>
                    <a:pt x="265" y="210"/>
                  </a:lnTo>
                  <a:lnTo>
                    <a:pt x="265" y="211"/>
                  </a:lnTo>
                  <a:lnTo>
                    <a:pt x="262" y="212"/>
                  </a:lnTo>
                  <a:lnTo>
                    <a:pt x="261" y="214"/>
                  </a:lnTo>
                  <a:lnTo>
                    <a:pt x="259" y="216"/>
                  </a:lnTo>
                  <a:lnTo>
                    <a:pt x="256" y="218"/>
                  </a:lnTo>
                  <a:lnTo>
                    <a:pt x="254" y="219"/>
                  </a:lnTo>
                  <a:lnTo>
                    <a:pt x="252" y="220"/>
                  </a:lnTo>
                  <a:lnTo>
                    <a:pt x="251" y="229"/>
                  </a:lnTo>
                  <a:lnTo>
                    <a:pt x="251" y="232"/>
                  </a:lnTo>
                  <a:lnTo>
                    <a:pt x="252" y="233"/>
                  </a:lnTo>
                  <a:lnTo>
                    <a:pt x="253" y="235"/>
                  </a:lnTo>
                  <a:lnTo>
                    <a:pt x="254" y="236"/>
                  </a:lnTo>
                  <a:lnTo>
                    <a:pt x="256" y="237"/>
                  </a:lnTo>
                  <a:lnTo>
                    <a:pt x="257" y="240"/>
                  </a:lnTo>
                  <a:lnTo>
                    <a:pt x="257" y="242"/>
                  </a:lnTo>
                  <a:lnTo>
                    <a:pt x="257" y="244"/>
                  </a:lnTo>
                  <a:lnTo>
                    <a:pt x="254" y="245"/>
                  </a:lnTo>
                  <a:lnTo>
                    <a:pt x="253" y="247"/>
                  </a:lnTo>
                  <a:lnTo>
                    <a:pt x="253" y="250"/>
                  </a:lnTo>
                  <a:lnTo>
                    <a:pt x="253" y="251"/>
                  </a:lnTo>
                  <a:lnTo>
                    <a:pt x="256" y="252"/>
                  </a:lnTo>
                  <a:lnTo>
                    <a:pt x="258" y="253"/>
                  </a:lnTo>
                  <a:lnTo>
                    <a:pt x="260" y="254"/>
                  </a:lnTo>
                  <a:lnTo>
                    <a:pt x="262" y="256"/>
                  </a:lnTo>
                  <a:lnTo>
                    <a:pt x="263" y="258"/>
                  </a:lnTo>
                  <a:lnTo>
                    <a:pt x="265" y="260"/>
                  </a:lnTo>
                  <a:lnTo>
                    <a:pt x="265" y="262"/>
                  </a:lnTo>
                  <a:lnTo>
                    <a:pt x="263" y="264"/>
                  </a:lnTo>
                  <a:lnTo>
                    <a:pt x="263" y="267"/>
                  </a:lnTo>
                  <a:lnTo>
                    <a:pt x="266" y="268"/>
                  </a:lnTo>
                  <a:lnTo>
                    <a:pt x="267" y="270"/>
                  </a:lnTo>
                  <a:lnTo>
                    <a:pt x="269" y="271"/>
                  </a:lnTo>
                  <a:lnTo>
                    <a:pt x="271" y="272"/>
                  </a:lnTo>
                  <a:lnTo>
                    <a:pt x="274" y="273"/>
                  </a:lnTo>
                  <a:lnTo>
                    <a:pt x="275" y="275"/>
                  </a:lnTo>
                  <a:lnTo>
                    <a:pt x="277" y="277"/>
                  </a:lnTo>
                  <a:lnTo>
                    <a:pt x="277" y="280"/>
                  </a:lnTo>
                  <a:lnTo>
                    <a:pt x="278" y="284"/>
                  </a:lnTo>
                  <a:lnTo>
                    <a:pt x="272" y="293"/>
                  </a:lnTo>
                  <a:lnTo>
                    <a:pt x="265" y="299"/>
                  </a:lnTo>
                  <a:lnTo>
                    <a:pt x="254" y="303"/>
                  </a:lnTo>
                  <a:lnTo>
                    <a:pt x="241" y="303"/>
                  </a:lnTo>
                  <a:lnTo>
                    <a:pt x="235" y="301"/>
                  </a:lnTo>
                  <a:lnTo>
                    <a:pt x="231" y="296"/>
                  </a:lnTo>
                  <a:lnTo>
                    <a:pt x="228" y="290"/>
                  </a:lnTo>
                  <a:lnTo>
                    <a:pt x="224" y="285"/>
                  </a:lnTo>
                  <a:lnTo>
                    <a:pt x="219" y="282"/>
                  </a:lnTo>
                  <a:lnTo>
                    <a:pt x="216" y="284"/>
                  </a:lnTo>
                  <a:lnTo>
                    <a:pt x="213" y="285"/>
                  </a:lnTo>
                  <a:lnTo>
                    <a:pt x="210" y="286"/>
                  </a:lnTo>
                  <a:lnTo>
                    <a:pt x="208" y="287"/>
                  </a:lnTo>
                  <a:lnTo>
                    <a:pt x="205" y="287"/>
                  </a:lnTo>
                  <a:lnTo>
                    <a:pt x="197" y="285"/>
                  </a:lnTo>
                  <a:lnTo>
                    <a:pt x="191" y="279"/>
                  </a:lnTo>
                  <a:lnTo>
                    <a:pt x="188" y="271"/>
                  </a:lnTo>
                  <a:lnTo>
                    <a:pt x="186" y="263"/>
                  </a:lnTo>
                  <a:lnTo>
                    <a:pt x="183" y="254"/>
                  </a:lnTo>
                  <a:lnTo>
                    <a:pt x="181" y="246"/>
                  </a:lnTo>
                  <a:lnTo>
                    <a:pt x="177" y="240"/>
                  </a:lnTo>
                  <a:lnTo>
                    <a:pt x="155" y="238"/>
                  </a:lnTo>
                  <a:lnTo>
                    <a:pt x="151" y="234"/>
                  </a:lnTo>
                  <a:lnTo>
                    <a:pt x="147" y="228"/>
                  </a:lnTo>
                  <a:lnTo>
                    <a:pt x="145" y="221"/>
                  </a:lnTo>
                  <a:lnTo>
                    <a:pt x="140" y="217"/>
                  </a:lnTo>
                  <a:lnTo>
                    <a:pt x="131" y="215"/>
                  </a:lnTo>
                  <a:lnTo>
                    <a:pt x="121" y="216"/>
                  </a:lnTo>
                  <a:lnTo>
                    <a:pt x="112" y="219"/>
                  </a:lnTo>
                  <a:lnTo>
                    <a:pt x="103" y="220"/>
                  </a:lnTo>
                  <a:lnTo>
                    <a:pt x="94" y="217"/>
                  </a:lnTo>
                  <a:lnTo>
                    <a:pt x="87" y="210"/>
                  </a:lnTo>
                  <a:lnTo>
                    <a:pt x="84" y="201"/>
                  </a:lnTo>
                  <a:lnTo>
                    <a:pt x="84" y="198"/>
                  </a:lnTo>
                  <a:lnTo>
                    <a:pt x="84" y="195"/>
                  </a:lnTo>
                  <a:lnTo>
                    <a:pt x="83" y="193"/>
                  </a:lnTo>
                  <a:lnTo>
                    <a:pt x="81" y="191"/>
                  </a:lnTo>
                  <a:lnTo>
                    <a:pt x="78" y="189"/>
                  </a:lnTo>
                  <a:lnTo>
                    <a:pt x="74" y="188"/>
                  </a:lnTo>
                  <a:lnTo>
                    <a:pt x="69" y="182"/>
                  </a:lnTo>
                  <a:lnTo>
                    <a:pt x="65" y="173"/>
                  </a:lnTo>
                  <a:lnTo>
                    <a:pt x="63" y="163"/>
                  </a:lnTo>
                  <a:lnTo>
                    <a:pt x="61" y="154"/>
                  </a:lnTo>
                  <a:lnTo>
                    <a:pt x="61" y="146"/>
                  </a:lnTo>
                  <a:lnTo>
                    <a:pt x="59" y="140"/>
                  </a:lnTo>
                  <a:lnTo>
                    <a:pt x="55" y="137"/>
                  </a:lnTo>
                  <a:lnTo>
                    <a:pt x="49" y="133"/>
                  </a:lnTo>
                  <a:lnTo>
                    <a:pt x="43" y="131"/>
                  </a:lnTo>
                  <a:lnTo>
                    <a:pt x="40" y="128"/>
                  </a:lnTo>
                  <a:lnTo>
                    <a:pt x="40" y="123"/>
                  </a:lnTo>
                  <a:lnTo>
                    <a:pt x="41" y="118"/>
                  </a:lnTo>
                  <a:lnTo>
                    <a:pt x="41" y="113"/>
                  </a:lnTo>
                  <a:lnTo>
                    <a:pt x="39" y="109"/>
                  </a:lnTo>
                  <a:lnTo>
                    <a:pt x="35" y="107"/>
                  </a:lnTo>
                  <a:lnTo>
                    <a:pt x="32" y="107"/>
                  </a:lnTo>
                  <a:lnTo>
                    <a:pt x="29" y="107"/>
                  </a:lnTo>
                  <a:lnTo>
                    <a:pt x="24" y="107"/>
                  </a:lnTo>
                  <a:lnTo>
                    <a:pt x="16" y="105"/>
                  </a:lnTo>
                  <a:lnTo>
                    <a:pt x="13" y="101"/>
                  </a:lnTo>
                  <a:lnTo>
                    <a:pt x="10" y="95"/>
                  </a:lnTo>
                  <a:lnTo>
                    <a:pt x="6" y="89"/>
                  </a:lnTo>
                  <a:lnTo>
                    <a:pt x="0" y="86"/>
                  </a:lnTo>
                  <a:lnTo>
                    <a:pt x="4" y="84"/>
                  </a:lnTo>
                  <a:lnTo>
                    <a:pt x="7" y="78"/>
                  </a:lnTo>
                  <a:lnTo>
                    <a:pt x="14" y="76"/>
                  </a:lnTo>
                  <a:lnTo>
                    <a:pt x="22" y="75"/>
                  </a:lnTo>
                  <a:lnTo>
                    <a:pt x="30" y="74"/>
                  </a:lnTo>
                  <a:lnTo>
                    <a:pt x="37" y="71"/>
                  </a:lnTo>
                  <a:lnTo>
                    <a:pt x="42" y="66"/>
                  </a:lnTo>
                  <a:lnTo>
                    <a:pt x="49" y="59"/>
                  </a:lnTo>
                  <a:lnTo>
                    <a:pt x="57" y="53"/>
                  </a:lnTo>
                  <a:lnTo>
                    <a:pt x="66" y="51"/>
                  </a:lnTo>
                  <a:lnTo>
                    <a:pt x="74" y="50"/>
                  </a:lnTo>
                  <a:lnTo>
                    <a:pt x="79" y="46"/>
                  </a:lnTo>
                  <a:lnTo>
                    <a:pt x="84" y="41"/>
                  </a:lnTo>
                  <a:lnTo>
                    <a:pt x="89" y="34"/>
                  </a:lnTo>
                  <a:lnTo>
                    <a:pt x="93" y="30"/>
                  </a:lnTo>
                  <a:lnTo>
                    <a:pt x="95" y="27"/>
                  </a:lnTo>
                  <a:lnTo>
                    <a:pt x="98" y="26"/>
                  </a:lnTo>
                  <a:lnTo>
                    <a:pt x="101" y="24"/>
                  </a:lnTo>
                  <a:lnTo>
                    <a:pt x="104" y="23"/>
                  </a:lnTo>
                  <a:lnTo>
                    <a:pt x="107" y="22"/>
                  </a:lnTo>
                  <a:lnTo>
                    <a:pt x="110" y="18"/>
                  </a:lnTo>
                  <a:lnTo>
                    <a:pt x="111" y="16"/>
                  </a:lnTo>
                  <a:lnTo>
                    <a:pt x="111" y="14"/>
                  </a:lnTo>
                  <a:lnTo>
                    <a:pt x="112" y="11"/>
                  </a:lnTo>
                  <a:lnTo>
                    <a:pt x="112" y="9"/>
                  </a:lnTo>
                  <a:lnTo>
                    <a:pt x="113" y="6"/>
                  </a:lnTo>
                  <a:lnTo>
                    <a:pt x="113" y="4"/>
                  </a:lnTo>
                  <a:lnTo>
                    <a:pt x="116" y="1"/>
                  </a:lnTo>
                  <a:lnTo>
                    <a:pt x="117" y="0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70" name="Freeform 67">
              <a:extLst>
                <a:ext uri="{FF2B5EF4-FFF2-40B4-BE49-F238E27FC236}">
                  <a16:creationId xmlns:a16="http://schemas.microsoft.com/office/drawing/2014/main" id="{112F7BF2-C290-4AB3-AD12-781CE6A72B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9513" y="2905126"/>
              <a:ext cx="336550" cy="223838"/>
            </a:xfrm>
            <a:custGeom>
              <a:avLst/>
              <a:gdLst>
                <a:gd name="T0" fmla="*/ 2147483646 w 212"/>
                <a:gd name="T1" fmla="*/ 2147483646 h 141"/>
                <a:gd name="T2" fmla="*/ 2147483646 w 212"/>
                <a:gd name="T3" fmla="*/ 2147483646 h 141"/>
                <a:gd name="T4" fmla="*/ 2147483646 w 212"/>
                <a:gd name="T5" fmla="*/ 2147483646 h 141"/>
                <a:gd name="T6" fmla="*/ 2147483646 w 212"/>
                <a:gd name="T7" fmla="*/ 2147483646 h 141"/>
                <a:gd name="T8" fmla="*/ 2147483646 w 212"/>
                <a:gd name="T9" fmla="*/ 2147483646 h 141"/>
                <a:gd name="T10" fmla="*/ 2147483646 w 212"/>
                <a:gd name="T11" fmla="*/ 2147483646 h 141"/>
                <a:gd name="T12" fmla="*/ 2147483646 w 212"/>
                <a:gd name="T13" fmla="*/ 2147483646 h 141"/>
                <a:gd name="T14" fmla="*/ 2147483646 w 212"/>
                <a:gd name="T15" fmla="*/ 2147483646 h 141"/>
                <a:gd name="T16" fmla="*/ 2147483646 w 212"/>
                <a:gd name="T17" fmla="*/ 2147483646 h 141"/>
                <a:gd name="T18" fmla="*/ 2147483646 w 212"/>
                <a:gd name="T19" fmla="*/ 2147483646 h 141"/>
                <a:gd name="T20" fmla="*/ 2147483646 w 212"/>
                <a:gd name="T21" fmla="*/ 2147483646 h 141"/>
                <a:gd name="T22" fmla="*/ 2147483646 w 212"/>
                <a:gd name="T23" fmla="*/ 2147483646 h 141"/>
                <a:gd name="T24" fmla="*/ 2147483646 w 212"/>
                <a:gd name="T25" fmla="*/ 2147483646 h 141"/>
                <a:gd name="T26" fmla="*/ 2147483646 w 212"/>
                <a:gd name="T27" fmla="*/ 2147483646 h 141"/>
                <a:gd name="T28" fmla="*/ 2147483646 w 212"/>
                <a:gd name="T29" fmla="*/ 2147483646 h 141"/>
                <a:gd name="T30" fmla="*/ 2147483646 w 212"/>
                <a:gd name="T31" fmla="*/ 2147483646 h 141"/>
                <a:gd name="T32" fmla="*/ 2147483646 w 212"/>
                <a:gd name="T33" fmla="*/ 2147483646 h 141"/>
                <a:gd name="T34" fmla="*/ 2147483646 w 212"/>
                <a:gd name="T35" fmla="*/ 2147483646 h 141"/>
                <a:gd name="T36" fmla="*/ 2147483646 w 212"/>
                <a:gd name="T37" fmla="*/ 2147483646 h 141"/>
                <a:gd name="T38" fmla="*/ 2147483646 w 212"/>
                <a:gd name="T39" fmla="*/ 2147483646 h 141"/>
                <a:gd name="T40" fmla="*/ 2147483646 w 212"/>
                <a:gd name="T41" fmla="*/ 2147483646 h 141"/>
                <a:gd name="T42" fmla="*/ 2147483646 w 212"/>
                <a:gd name="T43" fmla="*/ 2147483646 h 141"/>
                <a:gd name="T44" fmla="*/ 2147483646 w 212"/>
                <a:gd name="T45" fmla="*/ 2147483646 h 141"/>
                <a:gd name="T46" fmla="*/ 2147483646 w 212"/>
                <a:gd name="T47" fmla="*/ 2147483646 h 141"/>
                <a:gd name="T48" fmla="*/ 2147483646 w 212"/>
                <a:gd name="T49" fmla="*/ 2147483646 h 141"/>
                <a:gd name="T50" fmla="*/ 2147483646 w 212"/>
                <a:gd name="T51" fmla="*/ 2147483646 h 141"/>
                <a:gd name="T52" fmla="*/ 2147483646 w 212"/>
                <a:gd name="T53" fmla="*/ 2147483646 h 141"/>
                <a:gd name="T54" fmla="*/ 2147483646 w 212"/>
                <a:gd name="T55" fmla="*/ 2147483646 h 141"/>
                <a:gd name="T56" fmla="*/ 2147483646 w 212"/>
                <a:gd name="T57" fmla="*/ 2147483646 h 141"/>
                <a:gd name="T58" fmla="*/ 2147483646 w 212"/>
                <a:gd name="T59" fmla="*/ 2147483646 h 141"/>
                <a:gd name="T60" fmla="*/ 2147483646 w 212"/>
                <a:gd name="T61" fmla="*/ 2147483646 h 141"/>
                <a:gd name="T62" fmla="*/ 0 w 212"/>
                <a:gd name="T63" fmla="*/ 2147483646 h 141"/>
                <a:gd name="T64" fmla="*/ 2147483646 w 212"/>
                <a:gd name="T65" fmla="*/ 2147483646 h 141"/>
                <a:gd name="T66" fmla="*/ 2147483646 w 212"/>
                <a:gd name="T67" fmla="*/ 2147483646 h 141"/>
                <a:gd name="T68" fmla="*/ 2147483646 w 212"/>
                <a:gd name="T69" fmla="*/ 2147483646 h 141"/>
                <a:gd name="T70" fmla="*/ 2147483646 w 212"/>
                <a:gd name="T71" fmla="*/ 2147483646 h 141"/>
                <a:gd name="T72" fmla="*/ 2147483646 w 212"/>
                <a:gd name="T73" fmla="*/ 2147483646 h 141"/>
                <a:gd name="T74" fmla="*/ 2147483646 w 212"/>
                <a:gd name="T75" fmla="*/ 2147483646 h 141"/>
                <a:gd name="T76" fmla="*/ 2147483646 w 212"/>
                <a:gd name="T77" fmla="*/ 2147483646 h 141"/>
                <a:gd name="T78" fmla="*/ 2147483646 w 212"/>
                <a:gd name="T79" fmla="*/ 2147483646 h 141"/>
                <a:gd name="T80" fmla="*/ 2147483646 w 212"/>
                <a:gd name="T81" fmla="*/ 2147483646 h 141"/>
                <a:gd name="T82" fmla="*/ 2147483646 w 212"/>
                <a:gd name="T83" fmla="*/ 2147483646 h 141"/>
                <a:gd name="T84" fmla="*/ 2147483646 w 212"/>
                <a:gd name="T85" fmla="*/ 2147483646 h 141"/>
                <a:gd name="T86" fmla="*/ 2147483646 w 212"/>
                <a:gd name="T87" fmla="*/ 0 h 14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12" h="141">
                  <a:moveTo>
                    <a:pt x="164" y="0"/>
                  </a:moveTo>
                  <a:lnTo>
                    <a:pt x="167" y="1"/>
                  </a:lnTo>
                  <a:lnTo>
                    <a:pt x="169" y="2"/>
                  </a:lnTo>
                  <a:lnTo>
                    <a:pt x="170" y="4"/>
                  </a:lnTo>
                  <a:lnTo>
                    <a:pt x="170" y="7"/>
                  </a:lnTo>
                  <a:lnTo>
                    <a:pt x="171" y="9"/>
                  </a:lnTo>
                  <a:lnTo>
                    <a:pt x="171" y="11"/>
                  </a:lnTo>
                  <a:lnTo>
                    <a:pt x="171" y="13"/>
                  </a:lnTo>
                  <a:lnTo>
                    <a:pt x="173" y="16"/>
                  </a:lnTo>
                  <a:lnTo>
                    <a:pt x="174" y="17"/>
                  </a:lnTo>
                  <a:lnTo>
                    <a:pt x="179" y="20"/>
                  </a:lnTo>
                  <a:lnTo>
                    <a:pt x="187" y="22"/>
                  </a:lnTo>
                  <a:lnTo>
                    <a:pt x="193" y="23"/>
                  </a:lnTo>
                  <a:lnTo>
                    <a:pt x="195" y="27"/>
                  </a:lnTo>
                  <a:lnTo>
                    <a:pt x="199" y="34"/>
                  </a:lnTo>
                  <a:lnTo>
                    <a:pt x="204" y="42"/>
                  </a:lnTo>
                  <a:lnTo>
                    <a:pt x="209" y="48"/>
                  </a:lnTo>
                  <a:lnTo>
                    <a:pt x="212" y="53"/>
                  </a:lnTo>
                  <a:lnTo>
                    <a:pt x="212" y="58"/>
                  </a:lnTo>
                  <a:lnTo>
                    <a:pt x="209" y="58"/>
                  </a:lnTo>
                  <a:lnTo>
                    <a:pt x="205" y="60"/>
                  </a:lnTo>
                  <a:lnTo>
                    <a:pt x="203" y="61"/>
                  </a:lnTo>
                  <a:lnTo>
                    <a:pt x="201" y="63"/>
                  </a:lnTo>
                  <a:lnTo>
                    <a:pt x="199" y="63"/>
                  </a:lnTo>
                  <a:lnTo>
                    <a:pt x="196" y="64"/>
                  </a:lnTo>
                  <a:lnTo>
                    <a:pt x="194" y="63"/>
                  </a:lnTo>
                  <a:lnTo>
                    <a:pt x="192" y="62"/>
                  </a:lnTo>
                  <a:lnTo>
                    <a:pt x="191" y="60"/>
                  </a:lnTo>
                  <a:lnTo>
                    <a:pt x="188" y="58"/>
                  </a:lnTo>
                  <a:lnTo>
                    <a:pt x="186" y="57"/>
                  </a:lnTo>
                  <a:lnTo>
                    <a:pt x="179" y="60"/>
                  </a:lnTo>
                  <a:lnTo>
                    <a:pt x="173" y="64"/>
                  </a:lnTo>
                  <a:lnTo>
                    <a:pt x="167" y="70"/>
                  </a:lnTo>
                  <a:lnTo>
                    <a:pt x="165" y="75"/>
                  </a:lnTo>
                  <a:lnTo>
                    <a:pt x="165" y="77"/>
                  </a:lnTo>
                  <a:lnTo>
                    <a:pt x="161" y="74"/>
                  </a:lnTo>
                  <a:lnTo>
                    <a:pt x="159" y="72"/>
                  </a:lnTo>
                  <a:lnTo>
                    <a:pt x="157" y="70"/>
                  </a:lnTo>
                  <a:lnTo>
                    <a:pt x="153" y="69"/>
                  </a:lnTo>
                  <a:lnTo>
                    <a:pt x="150" y="67"/>
                  </a:lnTo>
                  <a:lnTo>
                    <a:pt x="141" y="69"/>
                  </a:lnTo>
                  <a:lnTo>
                    <a:pt x="133" y="72"/>
                  </a:lnTo>
                  <a:lnTo>
                    <a:pt x="126" y="78"/>
                  </a:lnTo>
                  <a:lnTo>
                    <a:pt x="124" y="87"/>
                  </a:lnTo>
                  <a:lnTo>
                    <a:pt x="124" y="88"/>
                  </a:lnTo>
                  <a:lnTo>
                    <a:pt x="124" y="90"/>
                  </a:lnTo>
                  <a:lnTo>
                    <a:pt x="125" y="93"/>
                  </a:lnTo>
                  <a:lnTo>
                    <a:pt x="126" y="97"/>
                  </a:lnTo>
                  <a:lnTo>
                    <a:pt x="126" y="100"/>
                  </a:lnTo>
                  <a:lnTo>
                    <a:pt x="127" y="102"/>
                  </a:lnTo>
                  <a:lnTo>
                    <a:pt x="127" y="104"/>
                  </a:lnTo>
                  <a:lnTo>
                    <a:pt x="120" y="104"/>
                  </a:lnTo>
                  <a:lnTo>
                    <a:pt x="115" y="106"/>
                  </a:lnTo>
                  <a:lnTo>
                    <a:pt x="113" y="109"/>
                  </a:lnTo>
                  <a:lnTo>
                    <a:pt x="112" y="114"/>
                  </a:lnTo>
                  <a:lnTo>
                    <a:pt x="111" y="119"/>
                  </a:lnTo>
                  <a:lnTo>
                    <a:pt x="108" y="125"/>
                  </a:lnTo>
                  <a:lnTo>
                    <a:pt x="104" y="130"/>
                  </a:lnTo>
                  <a:lnTo>
                    <a:pt x="97" y="132"/>
                  </a:lnTo>
                  <a:lnTo>
                    <a:pt x="90" y="135"/>
                  </a:lnTo>
                  <a:lnTo>
                    <a:pt x="87" y="140"/>
                  </a:lnTo>
                  <a:lnTo>
                    <a:pt x="87" y="141"/>
                  </a:lnTo>
                  <a:lnTo>
                    <a:pt x="86" y="140"/>
                  </a:lnTo>
                  <a:lnTo>
                    <a:pt x="85" y="139"/>
                  </a:lnTo>
                  <a:lnTo>
                    <a:pt x="82" y="136"/>
                  </a:lnTo>
                  <a:lnTo>
                    <a:pt x="81" y="134"/>
                  </a:lnTo>
                  <a:lnTo>
                    <a:pt x="79" y="132"/>
                  </a:lnTo>
                  <a:lnTo>
                    <a:pt x="78" y="131"/>
                  </a:lnTo>
                  <a:lnTo>
                    <a:pt x="78" y="130"/>
                  </a:lnTo>
                  <a:lnTo>
                    <a:pt x="69" y="131"/>
                  </a:lnTo>
                  <a:lnTo>
                    <a:pt x="61" y="135"/>
                  </a:lnTo>
                  <a:lnTo>
                    <a:pt x="52" y="139"/>
                  </a:lnTo>
                  <a:lnTo>
                    <a:pt x="45" y="141"/>
                  </a:lnTo>
                  <a:lnTo>
                    <a:pt x="38" y="137"/>
                  </a:lnTo>
                  <a:lnTo>
                    <a:pt x="34" y="131"/>
                  </a:lnTo>
                  <a:lnTo>
                    <a:pt x="33" y="122"/>
                  </a:lnTo>
                  <a:lnTo>
                    <a:pt x="33" y="116"/>
                  </a:lnTo>
                  <a:lnTo>
                    <a:pt x="33" y="108"/>
                  </a:lnTo>
                  <a:lnTo>
                    <a:pt x="32" y="100"/>
                  </a:lnTo>
                  <a:lnTo>
                    <a:pt x="29" y="95"/>
                  </a:lnTo>
                  <a:lnTo>
                    <a:pt x="24" y="91"/>
                  </a:lnTo>
                  <a:lnTo>
                    <a:pt x="18" y="90"/>
                  </a:lnTo>
                  <a:lnTo>
                    <a:pt x="12" y="88"/>
                  </a:lnTo>
                  <a:lnTo>
                    <a:pt x="7" y="84"/>
                  </a:lnTo>
                  <a:lnTo>
                    <a:pt x="4" y="79"/>
                  </a:lnTo>
                  <a:lnTo>
                    <a:pt x="4" y="77"/>
                  </a:lnTo>
                  <a:lnTo>
                    <a:pt x="6" y="75"/>
                  </a:lnTo>
                  <a:lnTo>
                    <a:pt x="8" y="74"/>
                  </a:lnTo>
                  <a:lnTo>
                    <a:pt x="9" y="73"/>
                  </a:lnTo>
                  <a:lnTo>
                    <a:pt x="9" y="67"/>
                  </a:lnTo>
                  <a:lnTo>
                    <a:pt x="7" y="67"/>
                  </a:lnTo>
                  <a:lnTo>
                    <a:pt x="3" y="66"/>
                  </a:lnTo>
                  <a:lnTo>
                    <a:pt x="2" y="64"/>
                  </a:lnTo>
                  <a:lnTo>
                    <a:pt x="1" y="63"/>
                  </a:lnTo>
                  <a:lnTo>
                    <a:pt x="0" y="60"/>
                  </a:lnTo>
                  <a:lnTo>
                    <a:pt x="0" y="56"/>
                  </a:lnTo>
                  <a:lnTo>
                    <a:pt x="2" y="48"/>
                  </a:lnTo>
                  <a:lnTo>
                    <a:pt x="8" y="44"/>
                  </a:lnTo>
                  <a:lnTo>
                    <a:pt x="16" y="42"/>
                  </a:lnTo>
                  <a:lnTo>
                    <a:pt x="26" y="40"/>
                  </a:lnTo>
                  <a:lnTo>
                    <a:pt x="35" y="39"/>
                  </a:lnTo>
                  <a:lnTo>
                    <a:pt x="45" y="37"/>
                  </a:lnTo>
                  <a:lnTo>
                    <a:pt x="54" y="34"/>
                  </a:lnTo>
                  <a:lnTo>
                    <a:pt x="60" y="28"/>
                  </a:lnTo>
                  <a:lnTo>
                    <a:pt x="64" y="20"/>
                  </a:lnTo>
                  <a:lnTo>
                    <a:pt x="67" y="19"/>
                  </a:lnTo>
                  <a:lnTo>
                    <a:pt x="70" y="18"/>
                  </a:lnTo>
                  <a:lnTo>
                    <a:pt x="72" y="17"/>
                  </a:lnTo>
                  <a:lnTo>
                    <a:pt x="73" y="14"/>
                  </a:lnTo>
                  <a:lnTo>
                    <a:pt x="76" y="12"/>
                  </a:lnTo>
                  <a:lnTo>
                    <a:pt x="78" y="11"/>
                  </a:lnTo>
                  <a:lnTo>
                    <a:pt x="80" y="11"/>
                  </a:lnTo>
                  <a:lnTo>
                    <a:pt x="82" y="12"/>
                  </a:lnTo>
                  <a:lnTo>
                    <a:pt x="83" y="13"/>
                  </a:lnTo>
                  <a:lnTo>
                    <a:pt x="85" y="16"/>
                  </a:lnTo>
                  <a:lnTo>
                    <a:pt x="87" y="18"/>
                  </a:lnTo>
                  <a:lnTo>
                    <a:pt x="88" y="20"/>
                  </a:lnTo>
                  <a:lnTo>
                    <a:pt x="90" y="20"/>
                  </a:lnTo>
                  <a:lnTo>
                    <a:pt x="95" y="20"/>
                  </a:lnTo>
                  <a:lnTo>
                    <a:pt x="98" y="19"/>
                  </a:lnTo>
                  <a:lnTo>
                    <a:pt x="102" y="18"/>
                  </a:lnTo>
                  <a:lnTo>
                    <a:pt x="104" y="14"/>
                  </a:lnTo>
                  <a:lnTo>
                    <a:pt x="106" y="11"/>
                  </a:lnTo>
                  <a:lnTo>
                    <a:pt x="106" y="5"/>
                  </a:lnTo>
                  <a:lnTo>
                    <a:pt x="120" y="7"/>
                  </a:lnTo>
                  <a:lnTo>
                    <a:pt x="130" y="9"/>
                  </a:lnTo>
                  <a:lnTo>
                    <a:pt x="141" y="11"/>
                  </a:lnTo>
                  <a:lnTo>
                    <a:pt x="148" y="9"/>
                  </a:lnTo>
                  <a:lnTo>
                    <a:pt x="153" y="5"/>
                  </a:lnTo>
                  <a:lnTo>
                    <a:pt x="159" y="2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71" name="Freeform 68">
              <a:extLst>
                <a:ext uri="{FF2B5EF4-FFF2-40B4-BE49-F238E27FC236}">
                  <a16:creationId xmlns:a16="http://schemas.microsoft.com/office/drawing/2014/main" id="{3EFB024A-592B-4400-9454-AAB303837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8888" y="2744788"/>
              <a:ext cx="339725" cy="196850"/>
            </a:xfrm>
            <a:custGeom>
              <a:avLst/>
              <a:gdLst>
                <a:gd name="T0" fmla="*/ 2147483646 w 214"/>
                <a:gd name="T1" fmla="*/ 2147483646 h 124"/>
                <a:gd name="T2" fmla="*/ 2147483646 w 214"/>
                <a:gd name="T3" fmla="*/ 2147483646 h 124"/>
                <a:gd name="T4" fmla="*/ 2147483646 w 214"/>
                <a:gd name="T5" fmla="*/ 2147483646 h 124"/>
                <a:gd name="T6" fmla="*/ 2147483646 w 214"/>
                <a:gd name="T7" fmla="*/ 2147483646 h 124"/>
                <a:gd name="T8" fmla="*/ 2147483646 w 214"/>
                <a:gd name="T9" fmla="*/ 2147483646 h 124"/>
                <a:gd name="T10" fmla="*/ 2147483646 w 214"/>
                <a:gd name="T11" fmla="*/ 2147483646 h 124"/>
                <a:gd name="T12" fmla="*/ 2147483646 w 214"/>
                <a:gd name="T13" fmla="*/ 2147483646 h 124"/>
                <a:gd name="T14" fmla="*/ 2147483646 w 214"/>
                <a:gd name="T15" fmla="*/ 2147483646 h 124"/>
                <a:gd name="T16" fmla="*/ 2147483646 w 214"/>
                <a:gd name="T17" fmla="*/ 2147483646 h 124"/>
                <a:gd name="T18" fmla="*/ 2147483646 w 214"/>
                <a:gd name="T19" fmla="*/ 2147483646 h 124"/>
                <a:gd name="T20" fmla="*/ 2147483646 w 214"/>
                <a:gd name="T21" fmla="*/ 2147483646 h 124"/>
                <a:gd name="T22" fmla="*/ 2147483646 w 214"/>
                <a:gd name="T23" fmla="*/ 2147483646 h 124"/>
                <a:gd name="T24" fmla="*/ 2147483646 w 214"/>
                <a:gd name="T25" fmla="*/ 2147483646 h 124"/>
                <a:gd name="T26" fmla="*/ 2147483646 w 214"/>
                <a:gd name="T27" fmla="*/ 2147483646 h 124"/>
                <a:gd name="T28" fmla="*/ 2147483646 w 214"/>
                <a:gd name="T29" fmla="*/ 2147483646 h 124"/>
                <a:gd name="T30" fmla="*/ 2147483646 w 214"/>
                <a:gd name="T31" fmla="*/ 2147483646 h 124"/>
                <a:gd name="T32" fmla="*/ 2147483646 w 214"/>
                <a:gd name="T33" fmla="*/ 2147483646 h 124"/>
                <a:gd name="T34" fmla="*/ 2147483646 w 214"/>
                <a:gd name="T35" fmla="*/ 2147483646 h 124"/>
                <a:gd name="T36" fmla="*/ 2147483646 w 214"/>
                <a:gd name="T37" fmla="*/ 2147483646 h 124"/>
                <a:gd name="T38" fmla="*/ 2147483646 w 214"/>
                <a:gd name="T39" fmla="*/ 2147483646 h 124"/>
                <a:gd name="T40" fmla="*/ 2147483646 w 214"/>
                <a:gd name="T41" fmla="*/ 2147483646 h 124"/>
                <a:gd name="T42" fmla="*/ 2147483646 w 214"/>
                <a:gd name="T43" fmla="*/ 2147483646 h 124"/>
                <a:gd name="T44" fmla="*/ 2147483646 w 214"/>
                <a:gd name="T45" fmla="*/ 2147483646 h 124"/>
                <a:gd name="T46" fmla="*/ 2147483646 w 214"/>
                <a:gd name="T47" fmla="*/ 2147483646 h 124"/>
                <a:gd name="T48" fmla="*/ 2147483646 w 214"/>
                <a:gd name="T49" fmla="*/ 2147483646 h 124"/>
                <a:gd name="T50" fmla="*/ 2147483646 w 214"/>
                <a:gd name="T51" fmla="*/ 2147483646 h 124"/>
                <a:gd name="T52" fmla="*/ 2147483646 w 214"/>
                <a:gd name="T53" fmla="*/ 2147483646 h 124"/>
                <a:gd name="T54" fmla="*/ 2147483646 w 214"/>
                <a:gd name="T55" fmla="*/ 2147483646 h 124"/>
                <a:gd name="T56" fmla="*/ 2147483646 w 214"/>
                <a:gd name="T57" fmla="*/ 2147483646 h 124"/>
                <a:gd name="T58" fmla="*/ 2147483646 w 214"/>
                <a:gd name="T59" fmla="*/ 2147483646 h 124"/>
                <a:gd name="T60" fmla="*/ 2147483646 w 214"/>
                <a:gd name="T61" fmla="*/ 2147483646 h 124"/>
                <a:gd name="T62" fmla="*/ 2147483646 w 214"/>
                <a:gd name="T63" fmla="*/ 2147483646 h 124"/>
                <a:gd name="T64" fmla="*/ 2147483646 w 214"/>
                <a:gd name="T65" fmla="*/ 2147483646 h 124"/>
                <a:gd name="T66" fmla="*/ 2147483646 w 214"/>
                <a:gd name="T67" fmla="*/ 2147483646 h 124"/>
                <a:gd name="T68" fmla="*/ 2147483646 w 214"/>
                <a:gd name="T69" fmla="*/ 2147483646 h 124"/>
                <a:gd name="T70" fmla="*/ 2147483646 w 214"/>
                <a:gd name="T71" fmla="*/ 2147483646 h 124"/>
                <a:gd name="T72" fmla="*/ 2147483646 w 214"/>
                <a:gd name="T73" fmla="*/ 2147483646 h 124"/>
                <a:gd name="T74" fmla="*/ 2147483646 w 214"/>
                <a:gd name="T75" fmla="*/ 2147483646 h 124"/>
                <a:gd name="T76" fmla="*/ 2147483646 w 214"/>
                <a:gd name="T77" fmla="*/ 2147483646 h 124"/>
                <a:gd name="T78" fmla="*/ 2147483646 w 214"/>
                <a:gd name="T79" fmla="*/ 2147483646 h 124"/>
                <a:gd name="T80" fmla="*/ 2147483646 w 214"/>
                <a:gd name="T81" fmla="*/ 2147483646 h 124"/>
                <a:gd name="T82" fmla="*/ 2147483646 w 214"/>
                <a:gd name="T83" fmla="*/ 2147483646 h 124"/>
                <a:gd name="T84" fmla="*/ 2147483646 w 214"/>
                <a:gd name="T85" fmla="*/ 2147483646 h 124"/>
                <a:gd name="T86" fmla="*/ 2147483646 w 214"/>
                <a:gd name="T87" fmla="*/ 2147483646 h 124"/>
                <a:gd name="T88" fmla="*/ 2147483646 w 214"/>
                <a:gd name="T89" fmla="*/ 2147483646 h 124"/>
                <a:gd name="T90" fmla="*/ 2147483646 w 214"/>
                <a:gd name="T91" fmla="*/ 2147483646 h 124"/>
                <a:gd name="T92" fmla="*/ 2147483646 w 214"/>
                <a:gd name="T93" fmla="*/ 2147483646 h 124"/>
                <a:gd name="T94" fmla="*/ 2147483646 w 214"/>
                <a:gd name="T95" fmla="*/ 2147483646 h 124"/>
                <a:gd name="T96" fmla="*/ 2147483646 w 214"/>
                <a:gd name="T97" fmla="*/ 2147483646 h 124"/>
                <a:gd name="T98" fmla="*/ 2147483646 w 214"/>
                <a:gd name="T99" fmla="*/ 2147483646 h 124"/>
                <a:gd name="T100" fmla="*/ 2147483646 w 214"/>
                <a:gd name="T101" fmla="*/ 2147483646 h 124"/>
                <a:gd name="T102" fmla="*/ 2147483646 w 214"/>
                <a:gd name="T103" fmla="*/ 2147483646 h 124"/>
                <a:gd name="T104" fmla="*/ 2147483646 w 214"/>
                <a:gd name="T105" fmla="*/ 2147483646 h 124"/>
                <a:gd name="T106" fmla="*/ 2147483646 w 214"/>
                <a:gd name="T107" fmla="*/ 2147483646 h 124"/>
                <a:gd name="T108" fmla="*/ 2147483646 w 214"/>
                <a:gd name="T109" fmla="*/ 2147483646 h 124"/>
                <a:gd name="T110" fmla="*/ 2147483646 w 214"/>
                <a:gd name="T111" fmla="*/ 2147483646 h 124"/>
                <a:gd name="T112" fmla="*/ 2147483646 w 214"/>
                <a:gd name="T113" fmla="*/ 2147483646 h 124"/>
                <a:gd name="T114" fmla="*/ 2147483646 w 214"/>
                <a:gd name="T115" fmla="*/ 0 h 12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14" h="124">
                  <a:moveTo>
                    <a:pt x="102" y="0"/>
                  </a:moveTo>
                  <a:lnTo>
                    <a:pt x="103" y="4"/>
                  </a:lnTo>
                  <a:lnTo>
                    <a:pt x="105" y="6"/>
                  </a:lnTo>
                  <a:lnTo>
                    <a:pt x="106" y="9"/>
                  </a:lnTo>
                  <a:lnTo>
                    <a:pt x="106" y="13"/>
                  </a:lnTo>
                  <a:lnTo>
                    <a:pt x="107" y="16"/>
                  </a:lnTo>
                  <a:lnTo>
                    <a:pt x="116" y="26"/>
                  </a:lnTo>
                  <a:lnTo>
                    <a:pt x="125" y="35"/>
                  </a:lnTo>
                  <a:lnTo>
                    <a:pt x="135" y="43"/>
                  </a:lnTo>
                  <a:lnTo>
                    <a:pt x="144" y="52"/>
                  </a:lnTo>
                  <a:lnTo>
                    <a:pt x="150" y="61"/>
                  </a:lnTo>
                  <a:lnTo>
                    <a:pt x="159" y="68"/>
                  </a:lnTo>
                  <a:lnTo>
                    <a:pt x="171" y="74"/>
                  </a:lnTo>
                  <a:lnTo>
                    <a:pt x="182" y="74"/>
                  </a:lnTo>
                  <a:lnTo>
                    <a:pt x="193" y="70"/>
                  </a:lnTo>
                  <a:lnTo>
                    <a:pt x="203" y="63"/>
                  </a:lnTo>
                  <a:lnTo>
                    <a:pt x="213" y="54"/>
                  </a:lnTo>
                  <a:lnTo>
                    <a:pt x="214" y="52"/>
                  </a:lnTo>
                  <a:lnTo>
                    <a:pt x="210" y="67"/>
                  </a:lnTo>
                  <a:lnTo>
                    <a:pt x="205" y="79"/>
                  </a:lnTo>
                  <a:lnTo>
                    <a:pt x="202" y="92"/>
                  </a:lnTo>
                  <a:lnTo>
                    <a:pt x="198" y="106"/>
                  </a:lnTo>
                  <a:lnTo>
                    <a:pt x="196" y="111"/>
                  </a:lnTo>
                  <a:lnTo>
                    <a:pt x="191" y="113"/>
                  </a:lnTo>
                  <a:lnTo>
                    <a:pt x="185" y="114"/>
                  </a:lnTo>
                  <a:lnTo>
                    <a:pt x="178" y="113"/>
                  </a:lnTo>
                  <a:lnTo>
                    <a:pt x="170" y="112"/>
                  </a:lnTo>
                  <a:lnTo>
                    <a:pt x="164" y="111"/>
                  </a:lnTo>
                  <a:lnTo>
                    <a:pt x="160" y="111"/>
                  </a:lnTo>
                  <a:lnTo>
                    <a:pt x="158" y="112"/>
                  </a:lnTo>
                  <a:lnTo>
                    <a:pt x="155" y="113"/>
                  </a:lnTo>
                  <a:lnTo>
                    <a:pt x="154" y="115"/>
                  </a:lnTo>
                  <a:lnTo>
                    <a:pt x="153" y="117"/>
                  </a:lnTo>
                  <a:lnTo>
                    <a:pt x="152" y="119"/>
                  </a:lnTo>
                  <a:lnTo>
                    <a:pt x="150" y="120"/>
                  </a:lnTo>
                  <a:lnTo>
                    <a:pt x="147" y="121"/>
                  </a:lnTo>
                  <a:lnTo>
                    <a:pt x="146" y="122"/>
                  </a:lnTo>
                  <a:lnTo>
                    <a:pt x="144" y="123"/>
                  </a:lnTo>
                  <a:lnTo>
                    <a:pt x="143" y="124"/>
                  </a:lnTo>
                  <a:lnTo>
                    <a:pt x="137" y="123"/>
                  </a:lnTo>
                  <a:lnTo>
                    <a:pt x="129" y="121"/>
                  </a:lnTo>
                  <a:lnTo>
                    <a:pt x="124" y="118"/>
                  </a:lnTo>
                  <a:lnTo>
                    <a:pt x="123" y="117"/>
                  </a:lnTo>
                  <a:lnTo>
                    <a:pt x="121" y="114"/>
                  </a:lnTo>
                  <a:lnTo>
                    <a:pt x="121" y="112"/>
                  </a:lnTo>
                  <a:lnTo>
                    <a:pt x="121" y="110"/>
                  </a:lnTo>
                  <a:lnTo>
                    <a:pt x="120" y="108"/>
                  </a:lnTo>
                  <a:lnTo>
                    <a:pt x="120" y="105"/>
                  </a:lnTo>
                  <a:lnTo>
                    <a:pt x="119" y="103"/>
                  </a:lnTo>
                  <a:lnTo>
                    <a:pt x="117" y="102"/>
                  </a:lnTo>
                  <a:lnTo>
                    <a:pt x="114" y="101"/>
                  </a:lnTo>
                  <a:lnTo>
                    <a:pt x="109" y="103"/>
                  </a:lnTo>
                  <a:lnTo>
                    <a:pt x="103" y="106"/>
                  </a:lnTo>
                  <a:lnTo>
                    <a:pt x="98" y="110"/>
                  </a:lnTo>
                  <a:lnTo>
                    <a:pt x="91" y="112"/>
                  </a:lnTo>
                  <a:lnTo>
                    <a:pt x="85" y="111"/>
                  </a:lnTo>
                  <a:lnTo>
                    <a:pt x="80" y="110"/>
                  </a:lnTo>
                  <a:lnTo>
                    <a:pt x="75" y="108"/>
                  </a:lnTo>
                  <a:lnTo>
                    <a:pt x="73" y="101"/>
                  </a:lnTo>
                  <a:lnTo>
                    <a:pt x="68" y="97"/>
                  </a:lnTo>
                  <a:lnTo>
                    <a:pt x="63" y="95"/>
                  </a:lnTo>
                  <a:lnTo>
                    <a:pt x="57" y="93"/>
                  </a:lnTo>
                  <a:lnTo>
                    <a:pt x="52" y="88"/>
                  </a:lnTo>
                  <a:lnTo>
                    <a:pt x="52" y="82"/>
                  </a:lnTo>
                  <a:lnTo>
                    <a:pt x="54" y="83"/>
                  </a:lnTo>
                  <a:lnTo>
                    <a:pt x="55" y="83"/>
                  </a:lnTo>
                  <a:lnTo>
                    <a:pt x="56" y="83"/>
                  </a:lnTo>
                  <a:lnTo>
                    <a:pt x="58" y="82"/>
                  </a:lnTo>
                  <a:lnTo>
                    <a:pt x="56" y="79"/>
                  </a:lnTo>
                  <a:lnTo>
                    <a:pt x="54" y="76"/>
                  </a:lnTo>
                  <a:lnTo>
                    <a:pt x="52" y="75"/>
                  </a:lnTo>
                  <a:lnTo>
                    <a:pt x="48" y="73"/>
                  </a:lnTo>
                  <a:lnTo>
                    <a:pt x="46" y="71"/>
                  </a:lnTo>
                  <a:lnTo>
                    <a:pt x="42" y="69"/>
                  </a:lnTo>
                  <a:lnTo>
                    <a:pt x="40" y="67"/>
                  </a:lnTo>
                  <a:lnTo>
                    <a:pt x="39" y="63"/>
                  </a:lnTo>
                  <a:lnTo>
                    <a:pt x="39" y="60"/>
                  </a:lnTo>
                  <a:lnTo>
                    <a:pt x="39" y="57"/>
                  </a:lnTo>
                  <a:lnTo>
                    <a:pt x="38" y="53"/>
                  </a:lnTo>
                  <a:lnTo>
                    <a:pt x="37" y="50"/>
                  </a:lnTo>
                  <a:lnTo>
                    <a:pt x="36" y="52"/>
                  </a:lnTo>
                  <a:lnTo>
                    <a:pt x="33" y="53"/>
                  </a:lnTo>
                  <a:lnTo>
                    <a:pt x="32" y="56"/>
                  </a:lnTo>
                  <a:lnTo>
                    <a:pt x="30" y="57"/>
                  </a:lnTo>
                  <a:lnTo>
                    <a:pt x="29" y="58"/>
                  </a:lnTo>
                  <a:lnTo>
                    <a:pt x="26" y="59"/>
                  </a:lnTo>
                  <a:lnTo>
                    <a:pt x="22" y="59"/>
                  </a:lnTo>
                  <a:lnTo>
                    <a:pt x="17" y="57"/>
                  </a:lnTo>
                  <a:lnTo>
                    <a:pt x="9" y="53"/>
                  </a:lnTo>
                  <a:lnTo>
                    <a:pt x="3" y="49"/>
                  </a:lnTo>
                  <a:lnTo>
                    <a:pt x="0" y="44"/>
                  </a:lnTo>
                  <a:lnTo>
                    <a:pt x="2" y="40"/>
                  </a:lnTo>
                  <a:lnTo>
                    <a:pt x="5" y="38"/>
                  </a:lnTo>
                  <a:lnTo>
                    <a:pt x="11" y="36"/>
                  </a:lnTo>
                  <a:lnTo>
                    <a:pt x="15" y="35"/>
                  </a:lnTo>
                  <a:lnTo>
                    <a:pt x="20" y="32"/>
                  </a:lnTo>
                  <a:lnTo>
                    <a:pt x="22" y="25"/>
                  </a:lnTo>
                  <a:lnTo>
                    <a:pt x="33" y="25"/>
                  </a:lnTo>
                  <a:lnTo>
                    <a:pt x="42" y="22"/>
                  </a:lnTo>
                  <a:lnTo>
                    <a:pt x="50" y="16"/>
                  </a:lnTo>
                  <a:lnTo>
                    <a:pt x="55" y="8"/>
                  </a:lnTo>
                  <a:lnTo>
                    <a:pt x="62" y="7"/>
                  </a:lnTo>
                  <a:lnTo>
                    <a:pt x="66" y="5"/>
                  </a:lnTo>
                  <a:lnTo>
                    <a:pt x="71" y="2"/>
                  </a:lnTo>
                  <a:lnTo>
                    <a:pt x="75" y="1"/>
                  </a:lnTo>
                  <a:lnTo>
                    <a:pt x="80" y="2"/>
                  </a:lnTo>
                  <a:lnTo>
                    <a:pt x="82" y="5"/>
                  </a:lnTo>
                  <a:lnTo>
                    <a:pt x="85" y="7"/>
                  </a:lnTo>
                  <a:lnTo>
                    <a:pt x="89" y="8"/>
                  </a:lnTo>
                  <a:lnTo>
                    <a:pt x="92" y="9"/>
                  </a:lnTo>
                  <a:lnTo>
                    <a:pt x="94" y="9"/>
                  </a:lnTo>
                  <a:lnTo>
                    <a:pt x="97" y="8"/>
                  </a:lnTo>
                  <a:lnTo>
                    <a:pt x="98" y="6"/>
                  </a:lnTo>
                  <a:lnTo>
                    <a:pt x="99" y="4"/>
                  </a:lnTo>
                  <a:lnTo>
                    <a:pt x="100" y="1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72" name="Freeform 69">
              <a:extLst>
                <a:ext uri="{FF2B5EF4-FFF2-40B4-BE49-F238E27FC236}">
                  <a16:creationId xmlns:a16="http://schemas.microsoft.com/office/drawing/2014/main" id="{55A0A909-7480-4E43-B9D7-7888E4556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463" y="2660651"/>
              <a:ext cx="185737" cy="161925"/>
            </a:xfrm>
            <a:custGeom>
              <a:avLst/>
              <a:gdLst>
                <a:gd name="T0" fmla="*/ 2147483646 w 117"/>
                <a:gd name="T1" fmla="*/ 0 h 102"/>
                <a:gd name="T2" fmla="*/ 2147483646 w 117"/>
                <a:gd name="T3" fmla="*/ 0 h 102"/>
                <a:gd name="T4" fmla="*/ 2147483646 w 117"/>
                <a:gd name="T5" fmla="*/ 0 h 102"/>
                <a:gd name="T6" fmla="*/ 2147483646 w 117"/>
                <a:gd name="T7" fmla="*/ 2147483646 h 102"/>
                <a:gd name="T8" fmla="*/ 2147483646 w 117"/>
                <a:gd name="T9" fmla="*/ 2147483646 h 102"/>
                <a:gd name="T10" fmla="*/ 2147483646 w 117"/>
                <a:gd name="T11" fmla="*/ 2147483646 h 102"/>
                <a:gd name="T12" fmla="*/ 2147483646 w 117"/>
                <a:gd name="T13" fmla="*/ 2147483646 h 102"/>
                <a:gd name="T14" fmla="*/ 2147483646 w 117"/>
                <a:gd name="T15" fmla="*/ 2147483646 h 102"/>
                <a:gd name="T16" fmla="*/ 2147483646 w 117"/>
                <a:gd name="T17" fmla="*/ 2147483646 h 102"/>
                <a:gd name="T18" fmla="*/ 2147483646 w 117"/>
                <a:gd name="T19" fmla="*/ 2147483646 h 102"/>
                <a:gd name="T20" fmla="*/ 2147483646 w 117"/>
                <a:gd name="T21" fmla="*/ 2147483646 h 102"/>
                <a:gd name="T22" fmla="*/ 2147483646 w 117"/>
                <a:gd name="T23" fmla="*/ 2147483646 h 102"/>
                <a:gd name="T24" fmla="*/ 2147483646 w 117"/>
                <a:gd name="T25" fmla="*/ 2147483646 h 102"/>
                <a:gd name="T26" fmla="*/ 2147483646 w 117"/>
                <a:gd name="T27" fmla="*/ 2147483646 h 102"/>
                <a:gd name="T28" fmla="*/ 2147483646 w 117"/>
                <a:gd name="T29" fmla="*/ 2147483646 h 102"/>
                <a:gd name="T30" fmla="*/ 2147483646 w 117"/>
                <a:gd name="T31" fmla="*/ 2147483646 h 102"/>
                <a:gd name="T32" fmla="*/ 2147483646 w 117"/>
                <a:gd name="T33" fmla="*/ 2147483646 h 102"/>
                <a:gd name="T34" fmla="*/ 2147483646 w 117"/>
                <a:gd name="T35" fmla="*/ 2147483646 h 102"/>
                <a:gd name="T36" fmla="*/ 2147483646 w 117"/>
                <a:gd name="T37" fmla="*/ 2147483646 h 102"/>
                <a:gd name="T38" fmla="*/ 2147483646 w 117"/>
                <a:gd name="T39" fmla="*/ 2147483646 h 102"/>
                <a:gd name="T40" fmla="*/ 2147483646 w 117"/>
                <a:gd name="T41" fmla="*/ 2147483646 h 102"/>
                <a:gd name="T42" fmla="*/ 0 w 117"/>
                <a:gd name="T43" fmla="*/ 2147483646 h 102"/>
                <a:gd name="T44" fmla="*/ 2147483646 w 117"/>
                <a:gd name="T45" fmla="*/ 2147483646 h 102"/>
                <a:gd name="T46" fmla="*/ 2147483646 w 117"/>
                <a:gd name="T47" fmla="*/ 2147483646 h 102"/>
                <a:gd name="T48" fmla="*/ 2147483646 w 117"/>
                <a:gd name="T49" fmla="*/ 2147483646 h 102"/>
                <a:gd name="T50" fmla="*/ 2147483646 w 117"/>
                <a:gd name="T51" fmla="*/ 2147483646 h 102"/>
                <a:gd name="T52" fmla="*/ 2147483646 w 117"/>
                <a:gd name="T53" fmla="*/ 2147483646 h 102"/>
                <a:gd name="T54" fmla="*/ 2147483646 w 117"/>
                <a:gd name="T55" fmla="*/ 2147483646 h 102"/>
                <a:gd name="T56" fmla="*/ 2147483646 w 117"/>
                <a:gd name="T57" fmla="*/ 2147483646 h 102"/>
                <a:gd name="T58" fmla="*/ 2147483646 w 117"/>
                <a:gd name="T59" fmla="*/ 2147483646 h 102"/>
                <a:gd name="T60" fmla="*/ 2147483646 w 117"/>
                <a:gd name="T61" fmla="*/ 2147483646 h 102"/>
                <a:gd name="T62" fmla="*/ 2147483646 w 117"/>
                <a:gd name="T63" fmla="*/ 2147483646 h 102"/>
                <a:gd name="T64" fmla="*/ 2147483646 w 117"/>
                <a:gd name="T65" fmla="*/ 2147483646 h 102"/>
                <a:gd name="T66" fmla="*/ 2147483646 w 117"/>
                <a:gd name="T67" fmla="*/ 2147483646 h 10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17" h="102">
                  <a:moveTo>
                    <a:pt x="55" y="0"/>
                  </a:moveTo>
                  <a:lnTo>
                    <a:pt x="56" y="0"/>
                  </a:lnTo>
                  <a:lnTo>
                    <a:pt x="57" y="1"/>
                  </a:lnTo>
                  <a:lnTo>
                    <a:pt x="59" y="0"/>
                  </a:lnTo>
                  <a:lnTo>
                    <a:pt x="62" y="0"/>
                  </a:lnTo>
                  <a:lnTo>
                    <a:pt x="63" y="0"/>
                  </a:lnTo>
                  <a:lnTo>
                    <a:pt x="70" y="2"/>
                  </a:lnTo>
                  <a:lnTo>
                    <a:pt x="73" y="8"/>
                  </a:lnTo>
                  <a:lnTo>
                    <a:pt x="77" y="13"/>
                  </a:lnTo>
                  <a:lnTo>
                    <a:pt x="83" y="16"/>
                  </a:lnTo>
                  <a:lnTo>
                    <a:pt x="84" y="15"/>
                  </a:lnTo>
                  <a:lnTo>
                    <a:pt x="85" y="14"/>
                  </a:lnTo>
                  <a:lnTo>
                    <a:pt x="86" y="11"/>
                  </a:lnTo>
                  <a:lnTo>
                    <a:pt x="89" y="11"/>
                  </a:lnTo>
                  <a:lnTo>
                    <a:pt x="95" y="14"/>
                  </a:lnTo>
                  <a:lnTo>
                    <a:pt x="99" y="19"/>
                  </a:lnTo>
                  <a:lnTo>
                    <a:pt x="101" y="27"/>
                  </a:lnTo>
                  <a:lnTo>
                    <a:pt x="102" y="36"/>
                  </a:lnTo>
                  <a:lnTo>
                    <a:pt x="104" y="44"/>
                  </a:lnTo>
                  <a:lnTo>
                    <a:pt x="107" y="52"/>
                  </a:lnTo>
                  <a:lnTo>
                    <a:pt x="110" y="58"/>
                  </a:lnTo>
                  <a:lnTo>
                    <a:pt x="117" y="61"/>
                  </a:lnTo>
                  <a:lnTo>
                    <a:pt x="112" y="69"/>
                  </a:lnTo>
                  <a:lnTo>
                    <a:pt x="104" y="75"/>
                  </a:lnTo>
                  <a:lnTo>
                    <a:pt x="95" y="78"/>
                  </a:lnTo>
                  <a:lnTo>
                    <a:pt x="84" y="78"/>
                  </a:lnTo>
                  <a:lnTo>
                    <a:pt x="82" y="85"/>
                  </a:lnTo>
                  <a:lnTo>
                    <a:pt x="77" y="88"/>
                  </a:lnTo>
                  <a:lnTo>
                    <a:pt x="73" y="89"/>
                  </a:lnTo>
                  <a:lnTo>
                    <a:pt x="67" y="91"/>
                  </a:lnTo>
                  <a:lnTo>
                    <a:pt x="64" y="93"/>
                  </a:lnTo>
                  <a:lnTo>
                    <a:pt x="62" y="97"/>
                  </a:lnTo>
                  <a:lnTo>
                    <a:pt x="60" y="97"/>
                  </a:lnTo>
                  <a:lnTo>
                    <a:pt x="51" y="96"/>
                  </a:lnTo>
                  <a:lnTo>
                    <a:pt x="42" y="94"/>
                  </a:lnTo>
                  <a:lnTo>
                    <a:pt x="33" y="92"/>
                  </a:lnTo>
                  <a:lnTo>
                    <a:pt x="28" y="93"/>
                  </a:lnTo>
                  <a:lnTo>
                    <a:pt x="23" y="96"/>
                  </a:lnTo>
                  <a:lnTo>
                    <a:pt x="18" y="100"/>
                  </a:lnTo>
                  <a:lnTo>
                    <a:pt x="12" y="102"/>
                  </a:lnTo>
                  <a:lnTo>
                    <a:pt x="6" y="98"/>
                  </a:lnTo>
                  <a:lnTo>
                    <a:pt x="3" y="94"/>
                  </a:lnTo>
                  <a:lnTo>
                    <a:pt x="1" y="87"/>
                  </a:lnTo>
                  <a:lnTo>
                    <a:pt x="0" y="80"/>
                  </a:lnTo>
                  <a:lnTo>
                    <a:pt x="3" y="71"/>
                  </a:lnTo>
                  <a:lnTo>
                    <a:pt x="9" y="65"/>
                  </a:lnTo>
                  <a:lnTo>
                    <a:pt x="15" y="60"/>
                  </a:lnTo>
                  <a:lnTo>
                    <a:pt x="23" y="55"/>
                  </a:lnTo>
                  <a:lnTo>
                    <a:pt x="29" y="50"/>
                  </a:lnTo>
                  <a:lnTo>
                    <a:pt x="31" y="43"/>
                  </a:lnTo>
                  <a:lnTo>
                    <a:pt x="31" y="42"/>
                  </a:lnTo>
                  <a:lnTo>
                    <a:pt x="31" y="41"/>
                  </a:lnTo>
                  <a:lnTo>
                    <a:pt x="31" y="39"/>
                  </a:lnTo>
                  <a:lnTo>
                    <a:pt x="32" y="36"/>
                  </a:lnTo>
                  <a:lnTo>
                    <a:pt x="29" y="36"/>
                  </a:lnTo>
                  <a:lnTo>
                    <a:pt x="27" y="35"/>
                  </a:lnTo>
                  <a:lnTo>
                    <a:pt x="24" y="33"/>
                  </a:lnTo>
                  <a:lnTo>
                    <a:pt x="24" y="31"/>
                  </a:lnTo>
                  <a:lnTo>
                    <a:pt x="23" y="27"/>
                  </a:lnTo>
                  <a:lnTo>
                    <a:pt x="26" y="22"/>
                  </a:lnTo>
                  <a:lnTo>
                    <a:pt x="29" y="18"/>
                  </a:lnTo>
                  <a:lnTo>
                    <a:pt x="32" y="15"/>
                  </a:lnTo>
                  <a:lnTo>
                    <a:pt x="37" y="10"/>
                  </a:lnTo>
                  <a:lnTo>
                    <a:pt x="38" y="2"/>
                  </a:lnTo>
                  <a:lnTo>
                    <a:pt x="42" y="2"/>
                  </a:lnTo>
                  <a:lnTo>
                    <a:pt x="48" y="2"/>
                  </a:lnTo>
                  <a:lnTo>
                    <a:pt x="49" y="2"/>
                  </a:lnTo>
                  <a:lnTo>
                    <a:pt x="51" y="1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73" name="Freeform 70">
              <a:extLst>
                <a:ext uri="{FF2B5EF4-FFF2-40B4-BE49-F238E27FC236}">
                  <a16:creationId xmlns:a16="http://schemas.microsoft.com/office/drawing/2014/main" id="{88EF399F-9543-4682-8787-F9516AA9E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288" y="2520951"/>
              <a:ext cx="344487" cy="254000"/>
            </a:xfrm>
            <a:custGeom>
              <a:avLst/>
              <a:gdLst>
                <a:gd name="T0" fmla="*/ 2147483646 w 217"/>
                <a:gd name="T1" fmla="*/ 2147483646 h 160"/>
                <a:gd name="T2" fmla="*/ 2147483646 w 217"/>
                <a:gd name="T3" fmla="*/ 2147483646 h 160"/>
                <a:gd name="T4" fmla="*/ 2147483646 w 217"/>
                <a:gd name="T5" fmla="*/ 2147483646 h 160"/>
                <a:gd name="T6" fmla="*/ 2147483646 w 217"/>
                <a:gd name="T7" fmla="*/ 2147483646 h 160"/>
                <a:gd name="T8" fmla="*/ 2147483646 w 217"/>
                <a:gd name="T9" fmla="*/ 2147483646 h 160"/>
                <a:gd name="T10" fmla="*/ 2147483646 w 217"/>
                <a:gd name="T11" fmla="*/ 2147483646 h 160"/>
                <a:gd name="T12" fmla="*/ 2147483646 w 217"/>
                <a:gd name="T13" fmla="*/ 2147483646 h 160"/>
                <a:gd name="T14" fmla="*/ 2147483646 w 217"/>
                <a:gd name="T15" fmla="*/ 2147483646 h 160"/>
                <a:gd name="T16" fmla="*/ 2147483646 w 217"/>
                <a:gd name="T17" fmla="*/ 2147483646 h 160"/>
                <a:gd name="T18" fmla="*/ 2147483646 w 217"/>
                <a:gd name="T19" fmla="*/ 2147483646 h 160"/>
                <a:gd name="T20" fmla="*/ 2147483646 w 217"/>
                <a:gd name="T21" fmla="*/ 2147483646 h 160"/>
                <a:gd name="T22" fmla="*/ 2147483646 w 217"/>
                <a:gd name="T23" fmla="*/ 2147483646 h 160"/>
                <a:gd name="T24" fmla="*/ 2147483646 w 217"/>
                <a:gd name="T25" fmla="*/ 2147483646 h 160"/>
                <a:gd name="T26" fmla="*/ 2147483646 w 217"/>
                <a:gd name="T27" fmla="*/ 2147483646 h 160"/>
                <a:gd name="T28" fmla="*/ 2147483646 w 217"/>
                <a:gd name="T29" fmla="*/ 2147483646 h 160"/>
                <a:gd name="T30" fmla="*/ 2147483646 w 217"/>
                <a:gd name="T31" fmla="*/ 2147483646 h 160"/>
                <a:gd name="T32" fmla="*/ 2147483646 w 217"/>
                <a:gd name="T33" fmla="*/ 2147483646 h 160"/>
                <a:gd name="T34" fmla="*/ 2147483646 w 217"/>
                <a:gd name="T35" fmla="*/ 2147483646 h 160"/>
                <a:gd name="T36" fmla="*/ 2147483646 w 217"/>
                <a:gd name="T37" fmla="*/ 2147483646 h 160"/>
                <a:gd name="T38" fmla="*/ 2147483646 w 217"/>
                <a:gd name="T39" fmla="*/ 2147483646 h 160"/>
                <a:gd name="T40" fmla="*/ 2147483646 w 217"/>
                <a:gd name="T41" fmla="*/ 2147483646 h 160"/>
                <a:gd name="T42" fmla="*/ 2147483646 w 217"/>
                <a:gd name="T43" fmla="*/ 2147483646 h 160"/>
                <a:gd name="T44" fmla="*/ 2147483646 w 217"/>
                <a:gd name="T45" fmla="*/ 2147483646 h 160"/>
                <a:gd name="T46" fmla="*/ 2147483646 w 217"/>
                <a:gd name="T47" fmla="*/ 2147483646 h 160"/>
                <a:gd name="T48" fmla="*/ 2147483646 w 217"/>
                <a:gd name="T49" fmla="*/ 2147483646 h 160"/>
                <a:gd name="T50" fmla="*/ 2147483646 w 217"/>
                <a:gd name="T51" fmla="*/ 2147483646 h 160"/>
                <a:gd name="T52" fmla="*/ 2147483646 w 217"/>
                <a:gd name="T53" fmla="*/ 2147483646 h 160"/>
                <a:gd name="T54" fmla="*/ 2147483646 w 217"/>
                <a:gd name="T55" fmla="*/ 2147483646 h 160"/>
                <a:gd name="T56" fmla="*/ 2147483646 w 217"/>
                <a:gd name="T57" fmla="*/ 2147483646 h 160"/>
                <a:gd name="T58" fmla="*/ 2147483646 w 217"/>
                <a:gd name="T59" fmla="*/ 2147483646 h 160"/>
                <a:gd name="T60" fmla="*/ 2147483646 w 217"/>
                <a:gd name="T61" fmla="*/ 2147483646 h 160"/>
                <a:gd name="T62" fmla="*/ 2147483646 w 217"/>
                <a:gd name="T63" fmla="*/ 2147483646 h 160"/>
                <a:gd name="T64" fmla="*/ 2147483646 w 217"/>
                <a:gd name="T65" fmla="*/ 2147483646 h 160"/>
                <a:gd name="T66" fmla="*/ 2147483646 w 217"/>
                <a:gd name="T67" fmla="*/ 2147483646 h 160"/>
                <a:gd name="T68" fmla="*/ 2147483646 w 217"/>
                <a:gd name="T69" fmla="*/ 2147483646 h 160"/>
                <a:gd name="T70" fmla="*/ 2147483646 w 217"/>
                <a:gd name="T71" fmla="*/ 2147483646 h 160"/>
                <a:gd name="T72" fmla="*/ 2147483646 w 217"/>
                <a:gd name="T73" fmla="*/ 2147483646 h 160"/>
                <a:gd name="T74" fmla="*/ 2147483646 w 217"/>
                <a:gd name="T75" fmla="*/ 2147483646 h 160"/>
                <a:gd name="T76" fmla="*/ 2147483646 w 217"/>
                <a:gd name="T77" fmla="*/ 2147483646 h 160"/>
                <a:gd name="T78" fmla="*/ 2147483646 w 217"/>
                <a:gd name="T79" fmla="*/ 2147483646 h 160"/>
                <a:gd name="T80" fmla="*/ 2147483646 w 217"/>
                <a:gd name="T81" fmla="*/ 2147483646 h 160"/>
                <a:gd name="T82" fmla="*/ 2147483646 w 217"/>
                <a:gd name="T83" fmla="*/ 2147483646 h 160"/>
                <a:gd name="T84" fmla="*/ 2147483646 w 217"/>
                <a:gd name="T85" fmla="*/ 2147483646 h 160"/>
                <a:gd name="T86" fmla="*/ 2147483646 w 217"/>
                <a:gd name="T87" fmla="*/ 2147483646 h 160"/>
                <a:gd name="T88" fmla="*/ 2147483646 w 217"/>
                <a:gd name="T89" fmla="*/ 2147483646 h 160"/>
                <a:gd name="T90" fmla="*/ 2147483646 w 217"/>
                <a:gd name="T91" fmla="*/ 2147483646 h 160"/>
                <a:gd name="T92" fmla="*/ 2147483646 w 217"/>
                <a:gd name="T93" fmla="*/ 2147483646 h 16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17" h="160">
                  <a:moveTo>
                    <a:pt x="36" y="0"/>
                  </a:moveTo>
                  <a:lnTo>
                    <a:pt x="39" y="1"/>
                  </a:lnTo>
                  <a:lnTo>
                    <a:pt x="42" y="3"/>
                  </a:lnTo>
                  <a:lnTo>
                    <a:pt x="43" y="6"/>
                  </a:lnTo>
                  <a:lnTo>
                    <a:pt x="44" y="8"/>
                  </a:lnTo>
                  <a:lnTo>
                    <a:pt x="45" y="10"/>
                  </a:lnTo>
                  <a:lnTo>
                    <a:pt x="46" y="13"/>
                  </a:lnTo>
                  <a:lnTo>
                    <a:pt x="49" y="14"/>
                  </a:lnTo>
                  <a:lnTo>
                    <a:pt x="59" y="17"/>
                  </a:lnTo>
                  <a:lnTo>
                    <a:pt x="67" y="18"/>
                  </a:lnTo>
                  <a:lnTo>
                    <a:pt x="74" y="19"/>
                  </a:lnTo>
                  <a:lnTo>
                    <a:pt x="81" y="20"/>
                  </a:lnTo>
                  <a:lnTo>
                    <a:pt x="89" y="24"/>
                  </a:lnTo>
                  <a:lnTo>
                    <a:pt x="92" y="26"/>
                  </a:lnTo>
                  <a:lnTo>
                    <a:pt x="93" y="27"/>
                  </a:lnTo>
                  <a:lnTo>
                    <a:pt x="95" y="29"/>
                  </a:lnTo>
                  <a:lnTo>
                    <a:pt x="96" y="32"/>
                  </a:lnTo>
                  <a:lnTo>
                    <a:pt x="97" y="33"/>
                  </a:lnTo>
                  <a:lnTo>
                    <a:pt x="99" y="34"/>
                  </a:lnTo>
                  <a:lnTo>
                    <a:pt x="110" y="33"/>
                  </a:lnTo>
                  <a:lnTo>
                    <a:pt x="119" y="28"/>
                  </a:lnTo>
                  <a:lnTo>
                    <a:pt x="127" y="25"/>
                  </a:lnTo>
                  <a:lnTo>
                    <a:pt x="133" y="24"/>
                  </a:lnTo>
                  <a:lnTo>
                    <a:pt x="139" y="26"/>
                  </a:lnTo>
                  <a:lnTo>
                    <a:pt x="142" y="29"/>
                  </a:lnTo>
                  <a:lnTo>
                    <a:pt x="143" y="34"/>
                  </a:lnTo>
                  <a:lnTo>
                    <a:pt x="145" y="38"/>
                  </a:lnTo>
                  <a:lnTo>
                    <a:pt x="146" y="42"/>
                  </a:lnTo>
                  <a:lnTo>
                    <a:pt x="149" y="44"/>
                  </a:lnTo>
                  <a:lnTo>
                    <a:pt x="151" y="43"/>
                  </a:lnTo>
                  <a:lnTo>
                    <a:pt x="154" y="42"/>
                  </a:lnTo>
                  <a:lnTo>
                    <a:pt x="156" y="41"/>
                  </a:lnTo>
                  <a:lnTo>
                    <a:pt x="158" y="41"/>
                  </a:lnTo>
                  <a:lnTo>
                    <a:pt x="159" y="44"/>
                  </a:lnTo>
                  <a:lnTo>
                    <a:pt x="160" y="48"/>
                  </a:lnTo>
                  <a:lnTo>
                    <a:pt x="163" y="49"/>
                  </a:lnTo>
                  <a:lnTo>
                    <a:pt x="165" y="50"/>
                  </a:lnTo>
                  <a:lnTo>
                    <a:pt x="166" y="50"/>
                  </a:lnTo>
                  <a:lnTo>
                    <a:pt x="168" y="49"/>
                  </a:lnTo>
                  <a:lnTo>
                    <a:pt x="169" y="48"/>
                  </a:lnTo>
                  <a:lnTo>
                    <a:pt x="172" y="46"/>
                  </a:lnTo>
                  <a:lnTo>
                    <a:pt x="175" y="49"/>
                  </a:lnTo>
                  <a:lnTo>
                    <a:pt x="180" y="52"/>
                  </a:lnTo>
                  <a:lnTo>
                    <a:pt x="185" y="57"/>
                  </a:lnTo>
                  <a:lnTo>
                    <a:pt x="191" y="58"/>
                  </a:lnTo>
                  <a:lnTo>
                    <a:pt x="192" y="61"/>
                  </a:lnTo>
                  <a:lnTo>
                    <a:pt x="192" y="63"/>
                  </a:lnTo>
                  <a:lnTo>
                    <a:pt x="193" y="66"/>
                  </a:lnTo>
                  <a:lnTo>
                    <a:pt x="194" y="67"/>
                  </a:lnTo>
                  <a:lnTo>
                    <a:pt x="195" y="68"/>
                  </a:lnTo>
                  <a:lnTo>
                    <a:pt x="199" y="67"/>
                  </a:lnTo>
                  <a:lnTo>
                    <a:pt x="201" y="66"/>
                  </a:lnTo>
                  <a:lnTo>
                    <a:pt x="203" y="64"/>
                  </a:lnTo>
                  <a:lnTo>
                    <a:pt x="206" y="63"/>
                  </a:lnTo>
                  <a:lnTo>
                    <a:pt x="208" y="62"/>
                  </a:lnTo>
                  <a:lnTo>
                    <a:pt x="210" y="62"/>
                  </a:lnTo>
                  <a:lnTo>
                    <a:pt x="213" y="64"/>
                  </a:lnTo>
                  <a:lnTo>
                    <a:pt x="215" y="68"/>
                  </a:lnTo>
                  <a:lnTo>
                    <a:pt x="215" y="72"/>
                  </a:lnTo>
                  <a:lnTo>
                    <a:pt x="215" y="78"/>
                  </a:lnTo>
                  <a:lnTo>
                    <a:pt x="215" y="83"/>
                  </a:lnTo>
                  <a:lnTo>
                    <a:pt x="215" y="85"/>
                  </a:lnTo>
                  <a:lnTo>
                    <a:pt x="216" y="87"/>
                  </a:lnTo>
                  <a:lnTo>
                    <a:pt x="217" y="88"/>
                  </a:lnTo>
                  <a:lnTo>
                    <a:pt x="213" y="89"/>
                  </a:lnTo>
                  <a:lnTo>
                    <a:pt x="211" y="90"/>
                  </a:lnTo>
                  <a:lnTo>
                    <a:pt x="210" y="90"/>
                  </a:lnTo>
                  <a:lnTo>
                    <a:pt x="204" y="90"/>
                  </a:lnTo>
                  <a:lnTo>
                    <a:pt x="200" y="90"/>
                  </a:lnTo>
                  <a:lnTo>
                    <a:pt x="199" y="98"/>
                  </a:lnTo>
                  <a:lnTo>
                    <a:pt x="194" y="103"/>
                  </a:lnTo>
                  <a:lnTo>
                    <a:pt x="191" y="106"/>
                  </a:lnTo>
                  <a:lnTo>
                    <a:pt x="188" y="110"/>
                  </a:lnTo>
                  <a:lnTo>
                    <a:pt x="185" y="115"/>
                  </a:lnTo>
                  <a:lnTo>
                    <a:pt x="186" y="119"/>
                  </a:lnTo>
                  <a:lnTo>
                    <a:pt x="186" y="121"/>
                  </a:lnTo>
                  <a:lnTo>
                    <a:pt x="189" y="123"/>
                  </a:lnTo>
                  <a:lnTo>
                    <a:pt x="191" y="124"/>
                  </a:lnTo>
                  <a:lnTo>
                    <a:pt x="194" y="124"/>
                  </a:lnTo>
                  <a:lnTo>
                    <a:pt x="193" y="127"/>
                  </a:lnTo>
                  <a:lnTo>
                    <a:pt x="193" y="129"/>
                  </a:lnTo>
                  <a:lnTo>
                    <a:pt x="193" y="130"/>
                  </a:lnTo>
                  <a:lnTo>
                    <a:pt x="193" y="131"/>
                  </a:lnTo>
                  <a:lnTo>
                    <a:pt x="191" y="138"/>
                  </a:lnTo>
                  <a:lnTo>
                    <a:pt x="184" y="143"/>
                  </a:lnTo>
                  <a:lnTo>
                    <a:pt x="176" y="148"/>
                  </a:lnTo>
                  <a:lnTo>
                    <a:pt x="168" y="154"/>
                  </a:lnTo>
                  <a:lnTo>
                    <a:pt x="164" y="160"/>
                  </a:lnTo>
                  <a:lnTo>
                    <a:pt x="162" y="155"/>
                  </a:lnTo>
                  <a:lnTo>
                    <a:pt x="158" y="148"/>
                  </a:lnTo>
                  <a:lnTo>
                    <a:pt x="154" y="145"/>
                  </a:lnTo>
                  <a:lnTo>
                    <a:pt x="145" y="142"/>
                  </a:lnTo>
                  <a:lnTo>
                    <a:pt x="141" y="142"/>
                  </a:lnTo>
                  <a:lnTo>
                    <a:pt x="138" y="143"/>
                  </a:lnTo>
                  <a:lnTo>
                    <a:pt x="136" y="146"/>
                  </a:lnTo>
                  <a:lnTo>
                    <a:pt x="132" y="146"/>
                  </a:lnTo>
                  <a:lnTo>
                    <a:pt x="130" y="146"/>
                  </a:lnTo>
                  <a:lnTo>
                    <a:pt x="129" y="145"/>
                  </a:lnTo>
                  <a:lnTo>
                    <a:pt x="128" y="142"/>
                  </a:lnTo>
                  <a:lnTo>
                    <a:pt x="127" y="141"/>
                  </a:lnTo>
                  <a:lnTo>
                    <a:pt x="125" y="139"/>
                  </a:lnTo>
                  <a:lnTo>
                    <a:pt x="124" y="138"/>
                  </a:lnTo>
                  <a:lnTo>
                    <a:pt x="118" y="134"/>
                  </a:lnTo>
                  <a:lnTo>
                    <a:pt x="112" y="133"/>
                  </a:lnTo>
                  <a:lnTo>
                    <a:pt x="107" y="131"/>
                  </a:lnTo>
                  <a:lnTo>
                    <a:pt x="104" y="127"/>
                  </a:lnTo>
                  <a:lnTo>
                    <a:pt x="102" y="118"/>
                  </a:lnTo>
                  <a:lnTo>
                    <a:pt x="99" y="119"/>
                  </a:lnTo>
                  <a:lnTo>
                    <a:pt x="97" y="120"/>
                  </a:lnTo>
                  <a:lnTo>
                    <a:pt x="95" y="122"/>
                  </a:lnTo>
                  <a:lnTo>
                    <a:pt x="94" y="123"/>
                  </a:lnTo>
                  <a:lnTo>
                    <a:pt x="92" y="124"/>
                  </a:lnTo>
                  <a:lnTo>
                    <a:pt x="80" y="123"/>
                  </a:lnTo>
                  <a:lnTo>
                    <a:pt x="74" y="121"/>
                  </a:lnTo>
                  <a:lnTo>
                    <a:pt x="70" y="118"/>
                  </a:lnTo>
                  <a:lnTo>
                    <a:pt x="67" y="112"/>
                  </a:lnTo>
                  <a:lnTo>
                    <a:pt x="64" y="106"/>
                  </a:lnTo>
                  <a:lnTo>
                    <a:pt x="62" y="101"/>
                  </a:lnTo>
                  <a:lnTo>
                    <a:pt x="58" y="97"/>
                  </a:lnTo>
                  <a:lnTo>
                    <a:pt x="50" y="95"/>
                  </a:lnTo>
                  <a:lnTo>
                    <a:pt x="48" y="95"/>
                  </a:lnTo>
                  <a:lnTo>
                    <a:pt x="44" y="94"/>
                  </a:lnTo>
                  <a:lnTo>
                    <a:pt x="40" y="94"/>
                  </a:lnTo>
                  <a:lnTo>
                    <a:pt x="32" y="90"/>
                  </a:lnTo>
                  <a:lnTo>
                    <a:pt x="23" y="84"/>
                  </a:lnTo>
                  <a:lnTo>
                    <a:pt x="16" y="75"/>
                  </a:lnTo>
                  <a:lnTo>
                    <a:pt x="9" y="64"/>
                  </a:lnTo>
                  <a:lnTo>
                    <a:pt x="5" y="55"/>
                  </a:lnTo>
                  <a:lnTo>
                    <a:pt x="1" y="49"/>
                  </a:lnTo>
                  <a:lnTo>
                    <a:pt x="0" y="46"/>
                  </a:lnTo>
                  <a:lnTo>
                    <a:pt x="5" y="45"/>
                  </a:lnTo>
                  <a:lnTo>
                    <a:pt x="11" y="42"/>
                  </a:lnTo>
                  <a:lnTo>
                    <a:pt x="18" y="37"/>
                  </a:lnTo>
                  <a:lnTo>
                    <a:pt x="23" y="32"/>
                  </a:lnTo>
                  <a:lnTo>
                    <a:pt x="25" y="28"/>
                  </a:lnTo>
                  <a:lnTo>
                    <a:pt x="26" y="25"/>
                  </a:lnTo>
                  <a:lnTo>
                    <a:pt x="26" y="23"/>
                  </a:lnTo>
                  <a:lnTo>
                    <a:pt x="26" y="19"/>
                  </a:lnTo>
                  <a:lnTo>
                    <a:pt x="28" y="11"/>
                  </a:lnTo>
                  <a:lnTo>
                    <a:pt x="31" y="1"/>
                  </a:lnTo>
                  <a:lnTo>
                    <a:pt x="34" y="1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74" name="Freeform 71">
              <a:extLst>
                <a:ext uri="{FF2B5EF4-FFF2-40B4-BE49-F238E27FC236}">
                  <a16:creationId xmlns:a16="http://schemas.microsoft.com/office/drawing/2014/main" id="{5CDFBA21-9550-4960-B810-18C4E23943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5813" y="2581276"/>
              <a:ext cx="238125" cy="193675"/>
            </a:xfrm>
            <a:custGeom>
              <a:avLst/>
              <a:gdLst>
                <a:gd name="T0" fmla="*/ 2147483646 w 150"/>
                <a:gd name="T1" fmla="*/ 2147483646 h 122"/>
                <a:gd name="T2" fmla="*/ 2147483646 w 150"/>
                <a:gd name="T3" fmla="*/ 2147483646 h 122"/>
                <a:gd name="T4" fmla="*/ 2147483646 w 150"/>
                <a:gd name="T5" fmla="*/ 2147483646 h 122"/>
                <a:gd name="T6" fmla="*/ 2147483646 w 150"/>
                <a:gd name="T7" fmla="*/ 2147483646 h 122"/>
                <a:gd name="T8" fmla="*/ 2147483646 w 150"/>
                <a:gd name="T9" fmla="*/ 2147483646 h 122"/>
                <a:gd name="T10" fmla="*/ 2147483646 w 150"/>
                <a:gd name="T11" fmla="*/ 2147483646 h 122"/>
                <a:gd name="T12" fmla="*/ 2147483646 w 150"/>
                <a:gd name="T13" fmla="*/ 2147483646 h 122"/>
                <a:gd name="T14" fmla="*/ 2147483646 w 150"/>
                <a:gd name="T15" fmla="*/ 2147483646 h 122"/>
                <a:gd name="T16" fmla="*/ 2147483646 w 150"/>
                <a:gd name="T17" fmla="*/ 2147483646 h 122"/>
                <a:gd name="T18" fmla="*/ 2147483646 w 150"/>
                <a:gd name="T19" fmla="*/ 2147483646 h 122"/>
                <a:gd name="T20" fmla="*/ 2147483646 w 150"/>
                <a:gd name="T21" fmla="*/ 2147483646 h 122"/>
                <a:gd name="T22" fmla="*/ 2147483646 w 150"/>
                <a:gd name="T23" fmla="*/ 2147483646 h 122"/>
                <a:gd name="T24" fmla="*/ 2147483646 w 150"/>
                <a:gd name="T25" fmla="*/ 2147483646 h 122"/>
                <a:gd name="T26" fmla="*/ 2147483646 w 150"/>
                <a:gd name="T27" fmla="*/ 2147483646 h 122"/>
                <a:gd name="T28" fmla="*/ 2147483646 w 150"/>
                <a:gd name="T29" fmla="*/ 2147483646 h 122"/>
                <a:gd name="T30" fmla="*/ 2147483646 w 150"/>
                <a:gd name="T31" fmla="*/ 2147483646 h 122"/>
                <a:gd name="T32" fmla="*/ 2147483646 w 150"/>
                <a:gd name="T33" fmla="*/ 2147483646 h 122"/>
                <a:gd name="T34" fmla="*/ 2147483646 w 150"/>
                <a:gd name="T35" fmla="*/ 2147483646 h 122"/>
                <a:gd name="T36" fmla="*/ 2147483646 w 150"/>
                <a:gd name="T37" fmla="*/ 2147483646 h 122"/>
                <a:gd name="T38" fmla="*/ 2147483646 w 150"/>
                <a:gd name="T39" fmla="*/ 2147483646 h 122"/>
                <a:gd name="T40" fmla="*/ 2147483646 w 150"/>
                <a:gd name="T41" fmla="*/ 2147483646 h 122"/>
                <a:gd name="T42" fmla="*/ 2147483646 w 150"/>
                <a:gd name="T43" fmla="*/ 2147483646 h 122"/>
                <a:gd name="T44" fmla="*/ 2147483646 w 150"/>
                <a:gd name="T45" fmla="*/ 2147483646 h 122"/>
                <a:gd name="T46" fmla="*/ 2147483646 w 150"/>
                <a:gd name="T47" fmla="*/ 2147483646 h 122"/>
                <a:gd name="T48" fmla="*/ 2147483646 w 150"/>
                <a:gd name="T49" fmla="*/ 2147483646 h 122"/>
                <a:gd name="T50" fmla="*/ 2147483646 w 150"/>
                <a:gd name="T51" fmla="*/ 2147483646 h 122"/>
                <a:gd name="T52" fmla="*/ 2147483646 w 150"/>
                <a:gd name="T53" fmla="*/ 2147483646 h 122"/>
                <a:gd name="T54" fmla="*/ 2147483646 w 150"/>
                <a:gd name="T55" fmla="*/ 2147483646 h 122"/>
                <a:gd name="T56" fmla="*/ 2147483646 w 150"/>
                <a:gd name="T57" fmla="*/ 2147483646 h 122"/>
                <a:gd name="T58" fmla="*/ 2147483646 w 150"/>
                <a:gd name="T59" fmla="*/ 2147483646 h 122"/>
                <a:gd name="T60" fmla="*/ 2147483646 w 150"/>
                <a:gd name="T61" fmla="*/ 2147483646 h 122"/>
                <a:gd name="T62" fmla="*/ 2147483646 w 150"/>
                <a:gd name="T63" fmla="*/ 2147483646 h 122"/>
                <a:gd name="T64" fmla="*/ 2147483646 w 150"/>
                <a:gd name="T65" fmla="*/ 2147483646 h 122"/>
                <a:gd name="T66" fmla="*/ 2147483646 w 150"/>
                <a:gd name="T67" fmla="*/ 2147483646 h 122"/>
                <a:gd name="T68" fmla="*/ 2147483646 w 150"/>
                <a:gd name="T69" fmla="*/ 2147483646 h 122"/>
                <a:gd name="T70" fmla="*/ 2147483646 w 150"/>
                <a:gd name="T71" fmla="*/ 2147483646 h 122"/>
                <a:gd name="T72" fmla="*/ 2147483646 w 150"/>
                <a:gd name="T73" fmla="*/ 2147483646 h 122"/>
                <a:gd name="T74" fmla="*/ 2147483646 w 150"/>
                <a:gd name="T75" fmla="*/ 2147483646 h 122"/>
                <a:gd name="T76" fmla="*/ 2147483646 w 150"/>
                <a:gd name="T77" fmla="*/ 2147483646 h 122"/>
                <a:gd name="T78" fmla="*/ 2147483646 w 150"/>
                <a:gd name="T79" fmla="*/ 2147483646 h 122"/>
                <a:gd name="T80" fmla="*/ 2147483646 w 150"/>
                <a:gd name="T81" fmla="*/ 2147483646 h 122"/>
                <a:gd name="T82" fmla="*/ 2147483646 w 150"/>
                <a:gd name="T83" fmla="*/ 2147483646 h 122"/>
                <a:gd name="T84" fmla="*/ 2147483646 w 150"/>
                <a:gd name="T85" fmla="*/ 2147483646 h 122"/>
                <a:gd name="T86" fmla="*/ 2147483646 w 150"/>
                <a:gd name="T87" fmla="*/ 2147483646 h 122"/>
                <a:gd name="T88" fmla="*/ 2147483646 w 150"/>
                <a:gd name="T89" fmla="*/ 2147483646 h 122"/>
                <a:gd name="T90" fmla="*/ 2147483646 w 150"/>
                <a:gd name="T91" fmla="*/ 2147483646 h 122"/>
                <a:gd name="T92" fmla="*/ 2147483646 w 150"/>
                <a:gd name="T93" fmla="*/ 2147483646 h 122"/>
                <a:gd name="T94" fmla="*/ 2147483646 w 150"/>
                <a:gd name="T95" fmla="*/ 2147483646 h 122"/>
                <a:gd name="T96" fmla="*/ 2147483646 w 150"/>
                <a:gd name="T97" fmla="*/ 0 h 12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50" h="122">
                  <a:moveTo>
                    <a:pt x="72" y="5"/>
                  </a:moveTo>
                  <a:lnTo>
                    <a:pt x="74" y="8"/>
                  </a:lnTo>
                  <a:lnTo>
                    <a:pt x="74" y="7"/>
                  </a:lnTo>
                  <a:lnTo>
                    <a:pt x="72" y="5"/>
                  </a:lnTo>
                  <a:close/>
                  <a:moveTo>
                    <a:pt x="67" y="0"/>
                  </a:moveTo>
                  <a:lnTo>
                    <a:pt x="69" y="2"/>
                  </a:lnTo>
                  <a:lnTo>
                    <a:pt x="70" y="4"/>
                  </a:lnTo>
                  <a:lnTo>
                    <a:pt x="71" y="5"/>
                  </a:lnTo>
                  <a:lnTo>
                    <a:pt x="72" y="7"/>
                  </a:lnTo>
                  <a:lnTo>
                    <a:pt x="74" y="7"/>
                  </a:lnTo>
                  <a:lnTo>
                    <a:pt x="78" y="13"/>
                  </a:lnTo>
                  <a:lnTo>
                    <a:pt x="84" y="23"/>
                  </a:lnTo>
                  <a:lnTo>
                    <a:pt x="90" y="34"/>
                  </a:lnTo>
                  <a:lnTo>
                    <a:pt x="97" y="45"/>
                  </a:lnTo>
                  <a:lnTo>
                    <a:pt x="105" y="52"/>
                  </a:lnTo>
                  <a:lnTo>
                    <a:pt x="114" y="56"/>
                  </a:lnTo>
                  <a:lnTo>
                    <a:pt x="118" y="56"/>
                  </a:lnTo>
                  <a:lnTo>
                    <a:pt x="122" y="57"/>
                  </a:lnTo>
                  <a:lnTo>
                    <a:pt x="124" y="57"/>
                  </a:lnTo>
                  <a:lnTo>
                    <a:pt x="132" y="59"/>
                  </a:lnTo>
                  <a:lnTo>
                    <a:pt x="136" y="63"/>
                  </a:lnTo>
                  <a:lnTo>
                    <a:pt x="140" y="68"/>
                  </a:lnTo>
                  <a:lnTo>
                    <a:pt x="142" y="74"/>
                  </a:lnTo>
                  <a:lnTo>
                    <a:pt x="144" y="80"/>
                  </a:lnTo>
                  <a:lnTo>
                    <a:pt x="150" y="84"/>
                  </a:lnTo>
                  <a:lnTo>
                    <a:pt x="142" y="92"/>
                  </a:lnTo>
                  <a:lnTo>
                    <a:pt x="135" y="99"/>
                  </a:lnTo>
                  <a:lnTo>
                    <a:pt x="129" y="105"/>
                  </a:lnTo>
                  <a:lnTo>
                    <a:pt x="124" y="111"/>
                  </a:lnTo>
                  <a:lnTo>
                    <a:pt x="115" y="116"/>
                  </a:lnTo>
                  <a:lnTo>
                    <a:pt x="104" y="118"/>
                  </a:lnTo>
                  <a:lnTo>
                    <a:pt x="101" y="118"/>
                  </a:lnTo>
                  <a:lnTo>
                    <a:pt x="100" y="119"/>
                  </a:lnTo>
                  <a:lnTo>
                    <a:pt x="99" y="120"/>
                  </a:lnTo>
                  <a:lnTo>
                    <a:pt x="99" y="121"/>
                  </a:lnTo>
                  <a:lnTo>
                    <a:pt x="98" y="121"/>
                  </a:lnTo>
                  <a:lnTo>
                    <a:pt x="96" y="122"/>
                  </a:lnTo>
                  <a:lnTo>
                    <a:pt x="94" y="122"/>
                  </a:lnTo>
                  <a:lnTo>
                    <a:pt x="92" y="121"/>
                  </a:lnTo>
                  <a:lnTo>
                    <a:pt x="90" y="121"/>
                  </a:lnTo>
                  <a:lnTo>
                    <a:pt x="89" y="119"/>
                  </a:lnTo>
                  <a:lnTo>
                    <a:pt x="87" y="117"/>
                  </a:lnTo>
                  <a:lnTo>
                    <a:pt x="84" y="115"/>
                  </a:lnTo>
                  <a:lnTo>
                    <a:pt x="82" y="117"/>
                  </a:lnTo>
                  <a:lnTo>
                    <a:pt x="80" y="118"/>
                  </a:lnTo>
                  <a:lnTo>
                    <a:pt x="76" y="116"/>
                  </a:lnTo>
                  <a:lnTo>
                    <a:pt x="75" y="112"/>
                  </a:lnTo>
                  <a:lnTo>
                    <a:pt x="74" y="109"/>
                  </a:lnTo>
                  <a:lnTo>
                    <a:pt x="72" y="105"/>
                  </a:lnTo>
                  <a:lnTo>
                    <a:pt x="71" y="101"/>
                  </a:lnTo>
                  <a:lnTo>
                    <a:pt x="59" y="104"/>
                  </a:lnTo>
                  <a:lnTo>
                    <a:pt x="47" y="110"/>
                  </a:lnTo>
                  <a:lnTo>
                    <a:pt x="32" y="115"/>
                  </a:lnTo>
                  <a:lnTo>
                    <a:pt x="17" y="116"/>
                  </a:lnTo>
                  <a:lnTo>
                    <a:pt x="14" y="116"/>
                  </a:lnTo>
                  <a:lnTo>
                    <a:pt x="12" y="116"/>
                  </a:lnTo>
                  <a:lnTo>
                    <a:pt x="10" y="115"/>
                  </a:lnTo>
                  <a:lnTo>
                    <a:pt x="8" y="115"/>
                  </a:lnTo>
                  <a:lnTo>
                    <a:pt x="6" y="113"/>
                  </a:lnTo>
                  <a:lnTo>
                    <a:pt x="5" y="111"/>
                  </a:lnTo>
                  <a:lnTo>
                    <a:pt x="5" y="109"/>
                  </a:lnTo>
                  <a:lnTo>
                    <a:pt x="5" y="105"/>
                  </a:lnTo>
                  <a:lnTo>
                    <a:pt x="6" y="103"/>
                  </a:lnTo>
                  <a:lnTo>
                    <a:pt x="8" y="101"/>
                  </a:lnTo>
                  <a:lnTo>
                    <a:pt x="9" y="99"/>
                  </a:lnTo>
                  <a:lnTo>
                    <a:pt x="8" y="93"/>
                  </a:lnTo>
                  <a:lnTo>
                    <a:pt x="4" y="89"/>
                  </a:lnTo>
                  <a:lnTo>
                    <a:pt x="1" y="84"/>
                  </a:lnTo>
                  <a:lnTo>
                    <a:pt x="0" y="78"/>
                  </a:lnTo>
                  <a:lnTo>
                    <a:pt x="2" y="78"/>
                  </a:lnTo>
                  <a:lnTo>
                    <a:pt x="4" y="78"/>
                  </a:lnTo>
                  <a:lnTo>
                    <a:pt x="6" y="78"/>
                  </a:lnTo>
                  <a:lnTo>
                    <a:pt x="10" y="78"/>
                  </a:lnTo>
                  <a:lnTo>
                    <a:pt x="11" y="76"/>
                  </a:lnTo>
                  <a:lnTo>
                    <a:pt x="12" y="74"/>
                  </a:lnTo>
                  <a:lnTo>
                    <a:pt x="12" y="72"/>
                  </a:lnTo>
                  <a:lnTo>
                    <a:pt x="12" y="69"/>
                  </a:lnTo>
                  <a:lnTo>
                    <a:pt x="11" y="66"/>
                  </a:lnTo>
                  <a:lnTo>
                    <a:pt x="11" y="64"/>
                  </a:lnTo>
                  <a:lnTo>
                    <a:pt x="11" y="60"/>
                  </a:lnTo>
                  <a:lnTo>
                    <a:pt x="15" y="50"/>
                  </a:lnTo>
                  <a:lnTo>
                    <a:pt x="19" y="40"/>
                  </a:lnTo>
                  <a:lnTo>
                    <a:pt x="22" y="29"/>
                  </a:lnTo>
                  <a:lnTo>
                    <a:pt x="31" y="29"/>
                  </a:lnTo>
                  <a:lnTo>
                    <a:pt x="36" y="26"/>
                  </a:lnTo>
                  <a:lnTo>
                    <a:pt x="39" y="23"/>
                  </a:lnTo>
                  <a:lnTo>
                    <a:pt x="41" y="19"/>
                  </a:lnTo>
                  <a:lnTo>
                    <a:pt x="44" y="15"/>
                  </a:lnTo>
                  <a:lnTo>
                    <a:pt x="48" y="12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57" y="10"/>
                  </a:lnTo>
                  <a:lnTo>
                    <a:pt x="58" y="7"/>
                  </a:lnTo>
                  <a:lnTo>
                    <a:pt x="61" y="4"/>
                  </a:lnTo>
                  <a:lnTo>
                    <a:pt x="63" y="4"/>
                  </a:lnTo>
                  <a:lnTo>
                    <a:pt x="64" y="3"/>
                  </a:lnTo>
                  <a:lnTo>
                    <a:pt x="65" y="2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75" name="Freeform 72">
              <a:extLst>
                <a:ext uri="{FF2B5EF4-FFF2-40B4-BE49-F238E27FC236}">
                  <a16:creationId xmlns:a16="http://schemas.microsoft.com/office/drawing/2014/main" id="{2E5BD671-FF9D-4DD6-8192-4E40A1BE36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8713" y="2774951"/>
              <a:ext cx="152400" cy="219075"/>
            </a:xfrm>
            <a:custGeom>
              <a:avLst/>
              <a:gdLst>
                <a:gd name="T0" fmla="*/ 2147483646 w 96"/>
                <a:gd name="T1" fmla="*/ 2147483646 h 138"/>
                <a:gd name="T2" fmla="*/ 2147483646 w 96"/>
                <a:gd name="T3" fmla="*/ 2147483646 h 138"/>
                <a:gd name="T4" fmla="*/ 2147483646 w 96"/>
                <a:gd name="T5" fmla="*/ 2147483646 h 138"/>
                <a:gd name="T6" fmla="*/ 2147483646 w 96"/>
                <a:gd name="T7" fmla="*/ 2147483646 h 138"/>
                <a:gd name="T8" fmla="*/ 2147483646 w 96"/>
                <a:gd name="T9" fmla="*/ 2147483646 h 138"/>
                <a:gd name="T10" fmla="*/ 2147483646 w 96"/>
                <a:gd name="T11" fmla="*/ 2147483646 h 138"/>
                <a:gd name="T12" fmla="*/ 2147483646 w 96"/>
                <a:gd name="T13" fmla="*/ 2147483646 h 138"/>
                <a:gd name="T14" fmla="*/ 2147483646 w 96"/>
                <a:gd name="T15" fmla="*/ 2147483646 h 138"/>
                <a:gd name="T16" fmla="*/ 2147483646 w 96"/>
                <a:gd name="T17" fmla="*/ 2147483646 h 138"/>
                <a:gd name="T18" fmla="*/ 2147483646 w 96"/>
                <a:gd name="T19" fmla="*/ 2147483646 h 138"/>
                <a:gd name="T20" fmla="*/ 2147483646 w 96"/>
                <a:gd name="T21" fmla="*/ 2147483646 h 138"/>
                <a:gd name="T22" fmla="*/ 2147483646 w 96"/>
                <a:gd name="T23" fmla="*/ 2147483646 h 138"/>
                <a:gd name="T24" fmla="*/ 2147483646 w 96"/>
                <a:gd name="T25" fmla="*/ 2147483646 h 138"/>
                <a:gd name="T26" fmla="*/ 2147483646 w 96"/>
                <a:gd name="T27" fmla="*/ 2147483646 h 138"/>
                <a:gd name="T28" fmla="*/ 2147483646 w 96"/>
                <a:gd name="T29" fmla="*/ 2147483646 h 138"/>
                <a:gd name="T30" fmla="*/ 2147483646 w 96"/>
                <a:gd name="T31" fmla="*/ 2147483646 h 138"/>
                <a:gd name="T32" fmla="*/ 2147483646 w 96"/>
                <a:gd name="T33" fmla="*/ 2147483646 h 138"/>
                <a:gd name="T34" fmla="*/ 2147483646 w 96"/>
                <a:gd name="T35" fmla="*/ 2147483646 h 138"/>
                <a:gd name="T36" fmla="*/ 2147483646 w 96"/>
                <a:gd name="T37" fmla="*/ 2147483646 h 138"/>
                <a:gd name="T38" fmla="*/ 2147483646 w 96"/>
                <a:gd name="T39" fmla="*/ 2147483646 h 138"/>
                <a:gd name="T40" fmla="*/ 2147483646 w 96"/>
                <a:gd name="T41" fmla="*/ 2147483646 h 138"/>
                <a:gd name="T42" fmla="*/ 2147483646 w 96"/>
                <a:gd name="T43" fmla="*/ 2147483646 h 138"/>
                <a:gd name="T44" fmla="*/ 2147483646 w 96"/>
                <a:gd name="T45" fmla="*/ 2147483646 h 138"/>
                <a:gd name="T46" fmla="*/ 2147483646 w 96"/>
                <a:gd name="T47" fmla="*/ 2147483646 h 138"/>
                <a:gd name="T48" fmla="*/ 2147483646 w 96"/>
                <a:gd name="T49" fmla="*/ 2147483646 h 138"/>
                <a:gd name="T50" fmla="*/ 2147483646 w 96"/>
                <a:gd name="T51" fmla="*/ 2147483646 h 138"/>
                <a:gd name="T52" fmla="*/ 2147483646 w 96"/>
                <a:gd name="T53" fmla="*/ 2147483646 h 138"/>
                <a:gd name="T54" fmla="*/ 2147483646 w 96"/>
                <a:gd name="T55" fmla="*/ 2147483646 h 138"/>
                <a:gd name="T56" fmla="*/ 2147483646 w 96"/>
                <a:gd name="T57" fmla="*/ 2147483646 h 138"/>
                <a:gd name="T58" fmla="*/ 2147483646 w 96"/>
                <a:gd name="T59" fmla="*/ 2147483646 h 138"/>
                <a:gd name="T60" fmla="*/ 2147483646 w 96"/>
                <a:gd name="T61" fmla="*/ 2147483646 h 138"/>
                <a:gd name="T62" fmla="*/ 2147483646 w 96"/>
                <a:gd name="T63" fmla="*/ 2147483646 h 138"/>
                <a:gd name="T64" fmla="*/ 2147483646 w 96"/>
                <a:gd name="T65" fmla="*/ 2147483646 h 138"/>
                <a:gd name="T66" fmla="*/ 2147483646 w 96"/>
                <a:gd name="T67" fmla="*/ 2147483646 h 138"/>
                <a:gd name="T68" fmla="*/ 2147483646 w 96"/>
                <a:gd name="T69" fmla="*/ 2147483646 h 138"/>
                <a:gd name="T70" fmla="*/ 2147483646 w 96"/>
                <a:gd name="T71" fmla="*/ 2147483646 h 138"/>
                <a:gd name="T72" fmla="*/ 2147483646 w 96"/>
                <a:gd name="T73" fmla="*/ 2147483646 h 138"/>
                <a:gd name="T74" fmla="*/ 2147483646 w 96"/>
                <a:gd name="T75" fmla="*/ 2147483646 h 138"/>
                <a:gd name="T76" fmla="*/ 2147483646 w 96"/>
                <a:gd name="T77" fmla="*/ 2147483646 h 138"/>
                <a:gd name="T78" fmla="*/ 0 w 96"/>
                <a:gd name="T79" fmla="*/ 2147483646 h 138"/>
                <a:gd name="T80" fmla="*/ 2147483646 w 96"/>
                <a:gd name="T81" fmla="*/ 2147483646 h 138"/>
                <a:gd name="T82" fmla="*/ 2147483646 w 96"/>
                <a:gd name="T83" fmla="*/ 2147483646 h 138"/>
                <a:gd name="T84" fmla="*/ 2147483646 w 96"/>
                <a:gd name="T85" fmla="*/ 0 h 138"/>
                <a:gd name="T86" fmla="*/ 2147483646 w 96"/>
                <a:gd name="T87" fmla="*/ 2147483646 h 13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96" h="138">
                  <a:moveTo>
                    <a:pt x="21" y="4"/>
                  </a:moveTo>
                  <a:lnTo>
                    <a:pt x="20" y="5"/>
                  </a:lnTo>
                  <a:lnTo>
                    <a:pt x="20" y="7"/>
                  </a:lnTo>
                  <a:lnTo>
                    <a:pt x="20" y="8"/>
                  </a:lnTo>
                  <a:lnTo>
                    <a:pt x="21" y="17"/>
                  </a:lnTo>
                  <a:lnTo>
                    <a:pt x="25" y="25"/>
                  </a:lnTo>
                  <a:lnTo>
                    <a:pt x="32" y="30"/>
                  </a:lnTo>
                  <a:lnTo>
                    <a:pt x="35" y="29"/>
                  </a:lnTo>
                  <a:lnTo>
                    <a:pt x="38" y="29"/>
                  </a:lnTo>
                  <a:lnTo>
                    <a:pt x="40" y="28"/>
                  </a:lnTo>
                  <a:lnTo>
                    <a:pt x="42" y="26"/>
                  </a:lnTo>
                  <a:lnTo>
                    <a:pt x="44" y="24"/>
                  </a:lnTo>
                  <a:lnTo>
                    <a:pt x="46" y="26"/>
                  </a:lnTo>
                  <a:lnTo>
                    <a:pt x="47" y="29"/>
                  </a:lnTo>
                  <a:lnTo>
                    <a:pt x="48" y="31"/>
                  </a:lnTo>
                  <a:lnTo>
                    <a:pt x="49" y="33"/>
                  </a:lnTo>
                  <a:lnTo>
                    <a:pt x="49" y="35"/>
                  </a:lnTo>
                  <a:lnTo>
                    <a:pt x="48" y="38"/>
                  </a:lnTo>
                  <a:lnTo>
                    <a:pt x="48" y="40"/>
                  </a:lnTo>
                  <a:lnTo>
                    <a:pt x="47" y="41"/>
                  </a:lnTo>
                  <a:lnTo>
                    <a:pt x="46" y="42"/>
                  </a:lnTo>
                  <a:lnTo>
                    <a:pt x="44" y="44"/>
                  </a:lnTo>
                  <a:lnTo>
                    <a:pt x="44" y="47"/>
                  </a:lnTo>
                  <a:lnTo>
                    <a:pt x="44" y="49"/>
                  </a:lnTo>
                  <a:lnTo>
                    <a:pt x="46" y="51"/>
                  </a:lnTo>
                  <a:lnTo>
                    <a:pt x="47" y="52"/>
                  </a:lnTo>
                  <a:lnTo>
                    <a:pt x="49" y="54"/>
                  </a:lnTo>
                  <a:lnTo>
                    <a:pt x="51" y="55"/>
                  </a:lnTo>
                  <a:lnTo>
                    <a:pt x="53" y="55"/>
                  </a:lnTo>
                  <a:lnTo>
                    <a:pt x="56" y="55"/>
                  </a:lnTo>
                  <a:lnTo>
                    <a:pt x="58" y="56"/>
                  </a:lnTo>
                  <a:lnTo>
                    <a:pt x="59" y="57"/>
                  </a:lnTo>
                  <a:lnTo>
                    <a:pt x="62" y="58"/>
                  </a:lnTo>
                  <a:lnTo>
                    <a:pt x="64" y="59"/>
                  </a:lnTo>
                  <a:lnTo>
                    <a:pt x="65" y="61"/>
                  </a:lnTo>
                  <a:lnTo>
                    <a:pt x="65" y="64"/>
                  </a:lnTo>
                  <a:lnTo>
                    <a:pt x="65" y="66"/>
                  </a:lnTo>
                  <a:lnTo>
                    <a:pt x="65" y="69"/>
                  </a:lnTo>
                  <a:lnTo>
                    <a:pt x="66" y="72"/>
                  </a:lnTo>
                  <a:lnTo>
                    <a:pt x="69" y="76"/>
                  </a:lnTo>
                  <a:lnTo>
                    <a:pt x="74" y="79"/>
                  </a:lnTo>
                  <a:lnTo>
                    <a:pt x="77" y="83"/>
                  </a:lnTo>
                  <a:lnTo>
                    <a:pt x="79" y="87"/>
                  </a:lnTo>
                  <a:lnTo>
                    <a:pt x="80" y="94"/>
                  </a:lnTo>
                  <a:lnTo>
                    <a:pt x="85" y="95"/>
                  </a:lnTo>
                  <a:lnTo>
                    <a:pt x="88" y="96"/>
                  </a:lnTo>
                  <a:lnTo>
                    <a:pt x="91" y="99"/>
                  </a:lnTo>
                  <a:lnTo>
                    <a:pt x="94" y="100"/>
                  </a:lnTo>
                  <a:lnTo>
                    <a:pt x="96" y="102"/>
                  </a:lnTo>
                  <a:lnTo>
                    <a:pt x="92" y="110"/>
                  </a:lnTo>
                  <a:lnTo>
                    <a:pt x="86" y="116"/>
                  </a:lnTo>
                  <a:lnTo>
                    <a:pt x="77" y="119"/>
                  </a:lnTo>
                  <a:lnTo>
                    <a:pt x="67" y="121"/>
                  </a:lnTo>
                  <a:lnTo>
                    <a:pt x="58" y="122"/>
                  </a:lnTo>
                  <a:lnTo>
                    <a:pt x="48" y="124"/>
                  </a:lnTo>
                  <a:lnTo>
                    <a:pt x="40" y="126"/>
                  </a:lnTo>
                  <a:lnTo>
                    <a:pt x="34" y="130"/>
                  </a:lnTo>
                  <a:lnTo>
                    <a:pt x="32" y="138"/>
                  </a:lnTo>
                  <a:lnTo>
                    <a:pt x="34" y="133"/>
                  </a:lnTo>
                  <a:lnTo>
                    <a:pt x="29" y="129"/>
                  </a:lnTo>
                  <a:lnTo>
                    <a:pt x="24" y="122"/>
                  </a:lnTo>
                  <a:lnTo>
                    <a:pt x="22" y="114"/>
                  </a:lnTo>
                  <a:lnTo>
                    <a:pt x="20" y="113"/>
                  </a:lnTo>
                  <a:lnTo>
                    <a:pt x="16" y="111"/>
                  </a:lnTo>
                  <a:lnTo>
                    <a:pt x="14" y="109"/>
                  </a:lnTo>
                  <a:lnTo>
                    <a:pt x="13" y="107"/>
                  </a:lnTo>
                  <a:lnTo>
                    <a:pt x="13" y="102"/>
                  </a:lnTo>
                  <a:lnTo>
                    <a:pt x="13" y="101"/>
                  </a:lnTo>
                  <a:lnTo>
                    <a:pt x="13" y="99"/>
                  </a:lnTo>
                  <a:lnTo>
                    <a:pt x="13" y="96"/>
                  </a:lnTo>
                  <a:lnTo>
                    <a:pt x="13" y="93"/>
                  </a:lnTo>
                  <a:lnTo>
                    <a:pt x="14" y="89"/>
                  </a:lnTo>
                  <a:lnTo>
                    <a:pt x="15" y="86"/>
                  </a:lnTo>
                  <a:lnTo>
                    <a:pt x="16" y="83"/>
                  </a:lnTo>
                  <a:lnTo>
                    <a:pt x="17" y="78"/>
                  </a:lnTo>
                  <a:lnTo>
                    <a:pt x="15" y="69"/>
                  </a:lnTo>
                  <a:lnTo>
                    <a:pt x="11" y="60"/>
                  </a:lnTo>
                  <a:lnTo>
                    <a:pt x="6" y="52"/>
                  </a:lnTo>
                  <a:lnTo>
                    <a:pt x="1" y="43"/>
                  </a:lnTo>
                  <a:lnTo>
                    <a:pt x="0" y="33"/>
                  </a:lnTo>
                  <a:lnTo>
                    <a:pt x="3" y="24"/>
                  </a:lnTo>
                  <a:lnTo>
                    <a:pt x="8" y="17"/>
                  </a:lnTo>
                  <a:lnTo>
                    <a:pt x="15" y="12"/>
                  </a:lnTo>
                  <a:lnTo>
                    <a:pt x="20" y="5"/>
                  </a:lnTo>
                  <a:lnTo>
                    <a:pt x="21" y="4"/>
                  </a:lnTo>
                  <a:close/>
                  <a:moveTo>
                    <a:pt x="22" y="0"/>
                  </a:moveTo>
                  <a:lnTo>
                    <a:pt x="21" y="4"/>
                  </a:lnTo>
                  <a:lnTo>
                    <a:pt x="21" y="3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76" name="Freeform 73">
              <a:extLst>
                <a:ext uri="{FF2B5EF4-FFF2-40B4-BE49-F238E27FC236}">
                  <a16:creationId xmlns:a16="http://schemas.microsoft.com/office/drawing/2014/main" id="{FDE2D4A7-FD23-4895-BAAC-EC1850086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725" y="2708276"/>
              <a:ext cx="188912" cy="225425"/>
            </a:xfrm>
            <a:custGeom>
              <a:avLst/>
              <a:gdLst>
                <a:gd name="T0" fmla="*/ 2147483646 w 119"/>
                <a:gd name="T1" fmla="*/ 2147483646 h 142"/>
                <a:gd name="T2" fmla="*/ 2147483646 w 119"/>
                <a:gd name="T3" fmla="*/ 2147483646 h 142"/>
                <a:gd name="T4" fmla="*/ 2147483646 w 119"/>
                <a:gd name="T5" fmla="*/ 2147483646 h 142"/>
                <a:gd name="T6" fmla="*/ 2147483646 w 119"/>
                <a:gd name="T7" fmla="*/ 2147483646 h 142"/>
                <a:gd name="T8" fmla="*/ 2147483646 w 119"/>
                <a:gd name="T9" fmla="*/ 2147483646 h 142"/>
                <a:gd name="T10" fmla="*/ 2147483646 w 119"/>
                <a:gd name="T11" fmla="*/ 2147483646 h 142"/>
                <a:gd name="T12" fmla="*/ 2147483646 w 119"/>
                <a:gd name="T13" fmla="*/ 2147483646 h 142"/>
                <a:gd name="T14" fmla="*/ 2147483646 w 119"/>
                <a:gd name="T15" fmla="*/ 2147483646 h 142"/>
                <a:gd name="T16" fmla="*/ 2147483646 w 119"/>
                <a:gd name="T17" fmla="*/ 2147483646 h 142"/>
                <a:gd name="T18" fmla="*/ 2147483646 w 119"/>
                <a:gd name="T19" fmla="*/ 2147483646 h 142"/>
                <a:gd name="T20" fmla="*/ 2147483646 w 119"/>
                <a:gd name="T21" fmla="*/ 2147483646 h 142"/>
                <a:gd name="T22" fmla="*/ 2147483646 w 119"/>
                <a:gd name="T23" fmla="*/ 2147483646 h 142"/>
                <a:gd name="T24" fmla="*/ 2147483646 w 119"/>
                <a:gd name="T25" fmla="*/ 2147483646 h 142"/>
                <a:gd name="T26" fmla="*/ 2147483646 w 119"/>
                <a:gd name="T27" fmla="*/ 2147483646 h 142"/>
                <a:gd name="T28" fmla="*/ 2147483646 w 119"/>
                <a:gd name="T29" fmla="*/ 2147483646 h 142"/>
                <a:gd name="T30" fmla="*/ 2147483646 w 119"/>
                <a:gd name="T31" fmla="*/ 2147483646 h 142"/>
                <a:gd name="T32" fmla="*/ 2147483646 w 119"/>
                <a:gd name="T33" fmla="*/ 2147483646 h 142"/>
                <a:gd name="T34" fmla="*/ 2147483646 w 119"/>
                <a:gd name="T35" fmla="*/ 2147483646 h 142"/>
                <a:gd name="T36" fmla="*/ 2147483646 w 119"/>
                <a:gd name="T37" fmla="*/ 2147483646 h 142"/>
                <a:gd name="T38" fmla="*/ 2147483646 w 119"/>
                <a:gd name="T39" fmla="*/ 2147483646 h 142"/>
                <a:gd name="T40" fmla="*/ 2147483646 w 119"/>
                <a:gd name="T41" fmla="*/ 2147483646 h 142"/>
                <a:gd name="T42" fmla="*/ 2147483646 w 119"/>
                <a:gd name="T43" fmla="*/ 2147483646 h 142"/>
                <a:gd name="T44" fmla="*/ 2147483646 w 119"/>
                <a:gd name="T45" fmla="*/ 2147483646 h 142"/>
                <a:gd name="T46" fmla="*/ 2147483646 w 119"/>
                <a:gd name="T47" fmla="*/ 2147483646 h 142"/>
                <a:gd name="T48" fmla="*/ 2147483646 w 119"/>
                <a:gd name="T49" fmla="*/ 2147483646 h 142"/>
                <a:gd name="T50" fmla="*/ 2147483646 w 119"/>
                <a:gd name="T51" fmla="*/ 2147483646 h 142"/>
                <a:gd name="T52" fmla="*/ 2147483646 w 119"/>
                <a:gd name="T53" fmla="*/ 2147483646 h 142"/>
                <a:gd name="T54" fmla="*/ 2147483646 w 119"/>
                <a:gd name="T55" fmla="*/ 2147483646 h 142"/>
                <a:gd name="T56" fmla="*/ 2147483646 w 119"/>
                <a:gd name="T57" fmla="*/ 2147483646 h 142"/>
                <a:gd name="T58" fmla="*/ 2147483646 w 119"/>
                <a:gd name="T59" fmla="*/ 2147483646 h 142"/>
                <a:gd name="T60" fmla="*/ 2147483646 w 119"/>
                <a:gd name="T61" fmla="*/ 2147483646 h 142"/>
                <a:gd name="T62" fmla="*/ 2147483646 w 119"/>
                <a:gd name="T63" fmla="*/ 2147483646 h 142"/>
                <a:gd name="T64" fmla="*/ 2147483646 w 119"/>
                <a:gd name="T65" fmla="*/ 2147483646 h 142"/>
                <a:gd name="T66" fmla="*/ 2147483646 w 119"/>
                <a:gd name="T67" fmla="*/ 2147483646 h 142"/>
                <a:gd name="T68" fmla="*/ 2147483646 w 119"/>
                <a:gd name="T69" fmla="*/ 2147483646 h 142"/>
                <a:gd name="T70" fmla="*/ 2147483646 w 119"/>
                <a:gd name="T71" fmla="*/ 2147483646 h 142"/>
                <a:gd name="T72" fmla="*/ 2147483646 w 119"/>
                <a:gd name="T73" fmla="*/ 2147483646 h 142"/>
                <a:gd name="T74" fmla="*/ 2147483646 w 119"/>
                <a:gd name="T75" fmla="*/ 2147483646 h 142"/>
                <a:gd name="T76" fmla="*/ 2147483646 w 119"/>
                <a:gd name="T77" fmla="*/ 2147483646 h 142"/>
                <a:gd name="T78" fmla="*/ 2147483646 w 119"/>
                <a:gd name="T79" fmla="*/ 2147483646 h 142"/>
                <a:gd name="T80" fmla="*/ 2147483646 w 119"/>
                <a:gd name="T81" fmla="*/ 2147483646 h 142"/>
                <a:gd name="T82" fmla="*/ 2147483646 w 119"/>
                <a:gd name="T83" fmla="*/ 2147483646 h 142"/>
                <a:gd name="T84" fmla="*/ 2147483646 w 119"/>
                <a:gd name="T85" fmla="*/ 2147483646 h 142"/>
                <a:gd name="T86" fmla="*/ 2147483646 w 119"/>
                <a:gd name="T87" fmla="*/ 2147483646 h 142"/>
                <a:gd name="T88" fmla="*/ 2147483646 w 119"/>
                <a:gd name="T89" fmla="*/ 2147483646 h 142"/>
                <a:gd name="T90" fmla="*/ 2147483646 w 119"/>
                <a:gd name="T91" fmla="*/ 2147483646 h 142"/>
                <a:gd name="T92" fmla="*/ 2147483646 w 119"/>
                <a:gd name="T93" fmla="*/ 2147483646 h 14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19" h="142">
                  <a:moveTo>
                    <a:pt x="57" y="0"/>
                  </a:moveTo>
                  <a:lnTo>
                    <a:pt x="59" y="9"/>
                  </a:lnTo>
                  <a:lnTo>
                    <a:pt x="62" y="13"/>
                  </a:lnTo>
                  <a:lnTo>
                    <a:pt x="67" y="15"/>
                  </a:lnTo>
                  <a:lnTo>
                    <a:pt x="73" y="16"/>
                  </a:lnTo>
                  <a:lnTo>
                    <a:pt x="79" y="20"/>
                  </a:lnTo>
                  <a:lnTo>
                    <a:pt x="80" y="21"/>
                  </a:lnTo>
                  <a:lnTo>
                    <a:pt x="82" y="23"/>
                  </a:lnTo>
                  <a:lnTo>
                    <a:pt x="83" y="24"/>
                  </a:lnTo>
                  <a:lnTo>
                    <a:pt x="84" y="27"/>
                  </a:lnTo>
                  <a:lnTo>
                    <a:pt x="85" y="28"/>
                  </a:lnTo>
                  <a:lnTo>
                    <a:pt x="87" y="28"/>
                  </a:lnTo>
                  <a:lnTo>
                    <a:pt x="91" y="28"/>
                  </a:lnTo>
                  <a:lnTo>
                    <a:pt x="93" y="25"/>
                  </a:lnTo>
                  <a:lnTo>
                    <a:pt x="96" y="24"/>
                  </a:lnTo>
                  <a:lnTo>
                    <a:pt x="100" y="24"/>
                  </a:lnTo>
                  <a:lnTo>
                    <a:pt x="109" y="27"/>
                  </a:lnTo>
                  <a:lnTo>
                    <a:pt x="113" y="30"/>
                  </a:lnTo>
                  <a:lnTo>
                    <a:pt x="117" y="37"/>
                  </a:lnTo>
                  <a:lnTo>
                    <a:pt x="119" y="42"/>
                  </a:lnTo>
                  <a:lnTo>
                    <a:pt x="117" y="47"/>
                  </a:lnTo>
                  <a:lnTo>
                    <a:pt x="112" y="54"/>
                  </a:lnTo>
                  <a:lnTo>
                    <a:pt x="105" y="59"/>
                  </a:lnTo>
                  <a:lnTo>
                    <a:pt x="100" y="66"/>
                  </a:lnTo>
                  <a:lnTo>
                    <a:pt x="97" y="75"/>
                  </a:lnTo>
                  <a:lnTo>
                    <a:pt x="98" y="85"/>
                  </a:lnTo>
                  <a:lnTo>
                    <a:pt x="103" y="94"/>
                  </a:lnTo>
                  <a:lnTo>
                    <a:pt x="108" y="102"/>
                  </a:lnTo>
                  <a:lnTo>
                    <a:pt x="112" y="111"/>
                  </a:lnTo>
                  <a:lnTo>
                    <a:pt x="114" y="120"/>
                  </a:lnTo>
                  <a:lnTo>
                    <a:pt x="112" y="129"/>
                  </a:lnTo>
                  <a:lnTo>
                    <a:pt x="109" y="135"/>
                  </a:lnTo>
                  <a:lnTo>
                    <a:pt x="102" y="138"/>
                  </a:lnTo>
                  <a:lnTo>
                    <a:pt x="94" y="140"/>
                  </a:lnTo>
                  <a:lnTo>
                    <a:pt x="89" y="138"/>
                  </a:lnTo>
                  <a:lnTo>
                    <a:pt x="86" y="137"/>
                  </a:lnTo>
                  <a:lnTo>
                    <a:pt x="84" y="136"/>
                  </a:lnTo>
                  <a:lnTo>
                    <a:pt x="80" y="135"/>
                  </a:lnTo>
                  <a:lnTo>
                    <a:pt x="78" y="135"/>
                  </a:lnTo>
                  <a:lnTo>
                    <a:pt x="74" y="135"/>
                  </a:lnTo>
                  <a:lnTo>
                    <a:pt x="69" y="135"/>
                  </a:lnTo>
                  <a:lnTo>
                    <a:pt x="66" y="136"/>
                  </a:lnTo>
                  <a:lnTo>
                    <a:pt x="64" y="137"/>
                  </a:lnTo>
                  <a:lnTo>
                    <a:pt x="60" y="137"/>
                  </a:lnTo>
                  <a:lnTo>
                    <a:pt x="59" y="137"/>
                  </a:lnTo>
                  <a:lnTo>
                    <a:pt x="57" y="137"/>
                  </a:lnTo>
                  <a:lnTo>
                    <a:pt x="56" y="136"/>
                  </a:lnTo>
                  <a:lnTo>
                    <a:pt x="52" y="136"/>
                  </a:lnTo>
                  <a:lnTo>
                    <a:pt x="49" y="136"/>
                  </a:lnTo>
                  <a:lnTo>
                    <a:pt x="47" y="136"/>
                  </a:lnTo>
                  <a:lnTo>
                    <a:pt x="45" y="138"/>
                  </a:lnTo>
                  <a:lnTo>
                    <a:pt x="43" y="140"/>
                  </a:lnTo>
                  <a:lnTo>
                    <a:pt x="42" y="141"/>
                  </a:lnTo>
                  <a:lnTo>
                    <a:pt x="40" y="142"/>
                  </a:lnTo>
                  <a:lnTo>
                    <a:pt x="38" y="142"/>
                  </a:lnTo>
                  <a:lnTo>
                    <a:pt x="36" y="141"/>
                  </a:lnTo>
                  <a:lnTo>
                    <a:pt x="35" y="138"/>
                  </a:lnTo>
                  <a:lnTo>
                    <a:pt x="35" y="136"/>
                  </a:lnTo>
                  <a:lnTo>
                    <a:pt x="35" y="134"/>
                  </a:lnTo>
                  <a:lnTo>
                    <a:pt x="38" y="132"/>
                  </a:lnTo>
                  <a:lnTo>
                    <a:pt x="40" y="131"/>
                  </a:lnTo>
                  <a:lnTo>
                    <a:pt x="41" y="128"/>
                  </a:lnTo>
                  <a:lnTo>
                    <a:pt x="43" y="127"/>
                  </a:lnTo>
                  <a:lnTo>
                    <a:pt x="43" y="125"/>
                  </a:lnTo>
                  <a:lnTo>
                    <a:pt x="42" y="116"/>
                  </a:lnTo>
                  <a:lnTo>
                    <a:pt x="39" y="110"/>
                  </a:lnTo>
                  <a:lnTo>
                    <a:pt x="34" y="106"/>
                  </a:lnTo>
                  <a:lnTo>
                    <a:pt x="31" y="100"/>
                  </a:lnTo>
                  <a:lnTo>
                    <a:pt x="30" y="91"/>
                  </a:lnTo>
                  <a:lnTo>
                    <a:pt x="31" y="88"/>
                  </a:lnTo>
                  <a:lnTo>
                    <a:pt x="32" y="84"/>
                  </a:lnTo>
                  <a:lnTo>
                    <a:pt x="34" y="82"/>
                  </a:lnTo>
                  <a:lnTo>
                    <a:pt x="35" y="80"/>
                  </a:lnTo>
                  <a:lnTo>
                    <a:pt x="36" y="76"/>
                  </a:lnTo>
                  <a:lnTo>
                    <a:pt x="35" y="67"/>
                  </a:lnTo>
                  <a:lnTo>
                    <a:pt x="32" y="62"/>
                  </a:lnTo>
                  <a:lnTo>
                    <a:pt x="27" y="58"/>
                  </a:lnTo>
                  <a:lnTo>
                    <a:pt x="23" y="55"/>
                  </a:lnTo>
                  <a:lnTo>
                    <a:pt x="19" y="51"/>
                  </a:lnTo>
                  <a:lnTo>
                    <a:pt x="16" y="46"/>
                  </a:lnTo>
                  <a:lnTo>
                    <a:pt x="14" y="40"/>
                  </a:lnTo>
                  <a:lnTo>
                    <a:pt x="8" y="37"/>
                  </a:lnTo>
                  <a:lnTo>
                    <a:pt x="0" y="33"/>
                  </a:lnTo>
                  <a:lnTo>
                    <a:pt x="8" y="28"/>
                  </a:lnTo>
                  <a:lnTo>
                    <a:pt x="15" y="20"/>
                  </a:lnTo>
                  <a:lnTo>
                    <a:pt x="21" y="12"/>
                  </a:lnTo>
                  <a:lnTo>
                    <a:pt x="30" y="2"/>
                  </a:lnTo>
                  <a:lnTo>
                    <a:pt x="32" y="4"/>
                  </a:lnTo>
                  <a:lnTo>
                    <a:pt x="35" y="5"/>
                  </a:lnTo>
                  <a:lnTo>
                    <a:pt x="47" y="6"/>
                  </a:lnTo>
                  <a:lnTo>
                    <a:pt x="49" y="5"/>
                  </a:lnTo>
                  <a:lnTo>
                    <a:pt x="50" y="4"/>
                  </a:lnTo>
                  <a:lnTo>
                    <a:pt x="52" y="2"/>
                  </a:lnTo>
                  <a:lnTo>
                    <a:pt x="54" y="1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77" name="Freeform 74">
              <a:extLst>
                <a:ext uri="{FF2B5EF4-FFF2-40B4-BE49-F238E27FC236}">
                  <a16:creationId xmlns:a16="http://schemas.microsoft.com/office/drawing/2014/main" id="{E361BABF-5CB1-40AC-9A75-A4BB7B988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8563" y="2806701"/>
              <a:ext cx="179387" cy="130175"/>
            </a:xfrm>
            <a:custGeom>
              <a:avLst/>
              <a:gdLst>
                <a:gd name="T0" fmla="*/ 2147483646 w 113"/>
                <a:gd name="T1" fmla="*/ 2147483646 h 82"/>
                <a:gd name="T2" fmla="*/ 2147483646 w 113"/>
                <a:gd name="T3" fmla="*/ 2147483646 h 82"/>
                <a:gd name="T4" fmla="*/ 2147483646 w 113"/>
                <a:gd name="T5" fmla="*/ 2147483646 h 82"/>
                <a:gd name="T6" fmla="*/ 2147483646 w 113"/>
                <a:gd name="T7" fmla="*/ 2147483646 h 82"/>
                <a:gd name="T8" fmla="*/ 2147483646 w 113"/>
                <a:gd name="T9" fmla="*/ 2147483646 h 82"/>
                <a:gd name="T10" fmla="*/ 2147483646 w 113"/>
                <a:gd name="T11" fmla="*/ 2147483646 h 82"/>
                <a:gd name="T12" fmla="*/ 2147483646 w 113"/>
                <a:gd name="T13" fmla="*/ 2147483646 h 82"/>
                <a:gd name="T14" fmla="*/ 2147483646 w 113"/>
                <a:gd name="T15" fmla="*/ 2147483646 h 82"/>
                <a:gd name="T16" fmla="*/ 2147483646 w 113"/>
                <a:gd name="T17" fmla="*/ 2147483646 h 82"/>
                <a:gd name="T18" fmla="*/ 2147483646 w 113"/>
                <a:gd name="T19" fmla="*/ 2147483646 h 82"/>
                <a:gd name="T20" fmla="*/ 2147483646 w 113"/>
                <a:gd name="T21" fmla="*/ 2147483646 h 82"/>
                <a:gd name="T22" fmla="*/ 2147483646 w 113"/>
                <a:gd name="T23" fmla="*/ 2147483646 h 82"/>
                <a:gd name="T24" fmla="*/ 2147483646 w 113"/>
                <a:gd name="T25" fmla="*/ 2147483646 h 82"/>
                <a:gd name="T26" fmla="*/ 2147483646 w 113"/>
                <a:gd name="T27" fmla="*/ 2147483646 h 82"/>
                <a:gd name="T28" fmla="*/ 2147483646 w 113"/>
                <a:gd name="T29" fmla="*/ 2147483646 h 82"/>
                <a:gd name="T30" fmla="*/ 2147483646 w 113"/>
                <a:gd name="T31" fmla="*/ 2147483646 h 82"/>
                <a:gd name="T32" fmla="*/ 2147483646 w 113"/>
                <a:gd name="T33" fmla="*/ 2147483646 h 82"/>
                <a:gd name="T34" fmla="*/ 2147483646 w 113"/>
                <a:gd name="T35" fmla="*/ 2147483646 h 82"/>
                <a:gd name="T36" fmla="*/ 2147483646 w 113"/>
                <a:gd name="T37" fmla="*/ 2147483646 h 82"/>
                <a:gd name="T38" fmla="*/ 2147483646 w 113"/>
                <a:gd name="T39" fmla="*/ 2147483646 h 82"/>
                <a:gd name="T40" fmla="*/ 2147483646 w 113"/>
                <a:gd name="T41" fmla="*/ 2147483646 h 82"/>
                <a:gd name="T42" fmla="*/ 2147483646 w 113"/>
                <a:gd name="T43" fmla="*/ 2147483646 h 82"/>
                <a:gd name="T44" fmla="*/ 2147483646 w 113"/>
                <a:gd name="T45" fmla="*/ 2147483646 h 82"/>
                <a:gd name="T46" fmla="*/ 2147483646 w 113"/>
                <a:gd name="T47" fmla="*/ 2147483646 h 82"/>
                <a:gd name="T48" fmla="*/ 2147483646 w 113"/>
                <a:gd name="T49" fmla="*/ 2147483646 h 82"/>
                <a:gd name="T50" fmla="*/ 2147483646 w 113"/>
                <a:gd name="T51" fmla="*/ 2147483646 h 82"/>
                <a:gd name="T52" fmla="*/ 2147483646 w 113"/>
                <a:gd name="T53" fmla="*/ 2147483646 h 82"/>
                <a:gd name="T54" fmla="*/ 2147483646 w 113"/>
                <a:gd name="T55" fmla="*/ 2147483646 h 82"/>
                <a:gd name="T56" fmla="*/ 2147483646 w 113"/>
                <a:gd name="T57" fmla="*/ 2147483646 h 82"/>
                <a:gd name="T58" fmla="*/ 2147483646 w 113"/>
                <a:gd name="T59" fmla="*/ 2147483646 h 82"/>
                <a:gd name="T60" fmla="*/ 2147483646 w 113"/>
                <a:gd name="T61" fmla="*/ 2147483646 h 82"/>
                <a:gd name="T62" fmla="*/ 2147483646 w 113"/>
                <a:gd name="T63" fmla="*/ 2147483646 h 82"/>
                <a:gd name="T64" fmla="*/ 2147483646 w 113"/>
                <a:gd name="T65" fmla="*/ 2147483646 h 82"/>
                <a:gd name="T66" fmla="*/ 2147483646 w 113"/>
                <a:gd name="T67" fmla="*/ 2147483646 h 82"/>
                <a:gd name="T68" fmla="*/ 2147483646 w 113"/>
                <a:gd name="T69" fmla="*/ 2147483646 h 82"/>
                <a:gd name="T70" fmla="*/ 2147483646 w 113"/>
                <a:gd name="T71" fmla="*/ 2147483646 h 82"/>
                <a:gd name="T72" fmla="*/ 2147483646 w 113"/>
                <a:gd name="T73" fmla="*/ 2147483646 h 82"/>
                <a:gd name="T74" fmla="*/ 2147483646 w 113"/>
                <a:gd name="T75" fmla="*/ 2147483646 h 82"/>
                <a:gd name="T76" fmla="*/ 2147483646 w 113"/>
                <a:gd name="T77" fmla="*/ 2147483646 h 82"/>
                <a:gd name="T78" fmla="*/ 2147483646 w 113"/>
                <a:gd name="T79" fmla="*/ 2147483646 h 82"/>
                <a:gd name="T80" fmla="*/ 2147483646 w 113"/>
                <a:gd name="T81" fmla="*/ 2147483646 h 82"/>
                <a:gd name="T82" fmla="*/ 2147483646 w 113"/>
                <a:gd name="T83" fmla="*/ 2147483646 h 82"/>
                <a:gd name="T84" fmla="*/ 0 w 113"/>
                <a:gd name="T85" fmla="*/ 2147483646 h 82"/>
                <a:gd name="T86" fmla="*/ 2147483646 w 113"/>
                <a:gd name="T87" fmla="*/ 2147483646 h 82"/>
                <a:gd name="T88" fmla="*/ 2147483646 w 113"/>
                <a:gd name="T89" fmla="*/ 2147483646 h 82"/>
                <a:gd name="T90" fmla="*/ 2147483646 w 113"/>
                <a:gd name="T91" fmla="*/ 2147483646 h 82"/>
                <a:gd name="T92" fmla="*/ 2147483646 w 113"/>
                <a:gd name="T93" fmla="*/ 2147483646 h 82"/>
                <a:gd name="T94" fmla="*/ 2147483646 w 113"/>
                <a:gd name="T95" fmla="*/ 2147483646 h 82"/>
                <a:gd name="T96" fmla="*/ 2147483646 w 113"/>
                <a:gd name="T97" fmla="*/ 2147483646 h 82"/>
                <a:gd name="T98" fmla="*/ 2147483646 w 113"/>
                <a:gd name="T99" fmla="*/ 0 h 8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13" h="82">
                  <a:moveTo>
                    <a:pt x="9" y="0"/>
                  </a:moveTo>
                  <a:lnTo>
                    <a:pt x="24" y="3"/>
                  </a:lnTo>
                  <a:lnTo>
                    <a:pt x="38" y="5"/>
                  </a:lnTo>
                  <a:lnTo>
                    <a:pt x="41" y="10"/>
                  </a:lnTo>
                  <a:lnTo>
                    <a:pt x="47" y="14"/>
                  </a:lnTo>
                  <a:lnTo>
                    <a:pt x="55" y="18"/>
                  </a:lnTo>
                  <a:lnTo>
                    <a:pt x="60" y="20"/>
                  </a:lnTo>
                  <a:lnTo>
                    <a:pt x="64" y="20"/>
                  </a:lnTo>
                  <a:lnTo>
                    <a:pt x="67" y="19"/>
                  </a:lnTo>
                  <a:lnTo>
                    <a:pt x="68" y="18"/>
                  </a:lnTo>
                  <a:lnTo>
                    <a:pt x="70" y="17"/>
                  </a:lnTo>
                  <a:lnTo>
                    <a:pt x="71" y="14"/>
                  </a:lnTo>
                  <a:lnTo>
                    <a:pt x="74" y="13"/>
                  </a:lnTo>
                  <a:lnTo>
                    <a:pt x="75" y="11"/>
                  </a:lnTo>
                  <a:lnTo>
                    <a:pt x="76" y="14"/>
                  </a:lnTo>
                  <a:lnTo>
                    <a:pt x="77" y="18"/>
                  </a:lnTo>
                  <a:lnTo>
                    <a:pt x="77" y="21"/>
                  </a:lnTo>
                  <a:lnTo>
                    <a:pt x="77" y="24"/>
                  </a:lnTo>
                  <a:lnTo>
                    <a:pt x="78" y="28"/>
                  </a:lnTo>
                  <a:lnTo>
                    <a:pt x="80" y="30"/>
                  </a:lnTo>
                  <a:lnTo>
                    <a:pt x="84" y="32"/>
                  </a:lnTo>
                  <a:lnTo>
                    <a:pt x="86" y="34"/>
                  </a:lnTo>
                  <a:lnTo>
                    <a:pt x="90" y="36"/>
                  </a:lnTo>
                  <a:lnTo>
                    <a:pt x="92" y="37"/>
                  </a:lnTo>
                  <a:lnTo>
                    <a:pt x="94" y="40"/>
                  </a:lnTo>
                  <a:lnTo>
                    <a:pt x="96" y="43"/>
                  </a:lnTo>
                  <a:lnTo>
                    <a:pt x="94" y="44"/>
                  </a:lnTo>
                  <a:lnTo>
                    <a:pt x="93" y="44"/>
                  </a:lnTo>
                  <a:lnTo>
                    <a:pt x="92" y="44"/>
                  </a:lnTo>
                  <a:lnTo>
                    <a:pt x="90" y="43"/>
                  </a:lnTo>
                  <a:lnTo>
                    <a:pt x="90" y="49"/>
                  </a:lnTo>
                  <a:lnTo>
                    <a:pt x="94" y="54"/>
                  </a:lnTo>
                  <a:lnTo>
                    <a:pt x="100" y="56"/>
                  </a:lnTo>
                  <a:lnTo>
                    <a:pt x="105" y="57"/>
                  </a:lnTo>
                  <a:lnTo>
                    <a:pt x="110" y="61"/>
                  </a:lnTo>
                  <a:lnTo>
                    <a:pt x="113" y="67"/>
                  </a:lnTo>
                  <a:lnTo>
                    <a:pt x="113" y="70"/>
                  </a:lnTo>
                  <a:lnTo>
                    <a:pt x="111" y="70"/>
                  </a:lnTo>
                  <a:lnTo>
                    <a:pt x="110" y="69"/>
                  </a:lnTo>
                  <a:lnTo>
                    <a:pt x="108" y="69"/>
                  </a:lnTo>
                  <a:lnTo>
                    <a:pt x="94" y="67"/>
                  </a:lnTo>
                  <a:lnTo>
                    <a:pt x="94" y="73"/>
                  </a:lnTo>
                  <a:lnTo>
                    <a:pt x="92" y="76"/>
                  </a:lnTo>
                  <a:lnTo>
                    <a:pt x="90" y="80"/>
                  </a:lnTo>
                  <a:lnTo>
                    <a:pt x="86" y="81"/>
                  </a:lnTo>
                  <a:lnTo>
                    <a:pt x="83" y="82"/>
                  </a:lnTo>
                  <a:lnTo>
                    <a:pt x="78" y="82"/>
                  </a:lnTo>
                  <a:lnTo>
                    <a:pt x="76" y="82"/>
                  </a:lnTo>
                  <a:lnTo>
                    <a:pt x="75" y="80"/>
                  </a:lnTo>
                  <a:lnTo>
                    <a:pt x="73" y="78"/>
                  </a:lnTo>
                  <a:lnTo>
                    <a:pt x="71" y="75"/>
                  </a:lnTo>
                  <a:lnTo>
                    <a:pt x="70" y="74"/>
                  </a:lnTo>
                  <a:lnTo>
                    <a:pt x="68" y="73"/>
                  </a:lnTo>
                  <a:lnTo>
                    <a:pt x="66" y="73"/>
                  </a:lnTo>
                  <a:lnTo>
                    <a:pt x="64" y="74"/>
                  </a:lnTo>
                  <a:lnTo>
                    <a:pt x="61" y="76"/>
                  </a:lnTo>
                  <a:lnTo>
                    <a:pt x="60" y="79"/>
                  </a:lnTo>
                  <a:lnTo>
                    <a:pt x="58" y="80"/>
                  </a:lnTo>
                  <a:lnTo>
                    <a:pt x="55" y="81"/>
                  </a:lnTo>
                  <a:lnTo>
                    <a:pt x="52" y="82"/>
                  </a:lnTo>
                  <a:lnTo>
                    <a:pt x="50" y="80"/>
                  </a:lnTo>
                  <a:lnTo>
                    <a:pt x="47" y="79"/>
                  </a:lnTo>
                  <a:lnTo>
                    <a:pt x="44" y="76"/>
                  </a:lnTo>
                  <a:lnTo>
                    <a:pt x="41" y="75"/>
                  </a:lnTo>
                  <a:lnTo>
                    <a:pt x="36" y="74"/>
                  </a:lnTo>
                  <a:lnTo>
                    <a:pt x="35" y="67"/>
                  </a:lnTo>
                  <a:lnTo>
                    <a:pt x="33" y="63"/>
                  </a:lnTo>
                  <a:lnTo>
                    <a:pt x="30" y="59"/>
                  </a:lnTo>
                  <a:lnTo>
                    <a:pt x="25" y="56"/>
                  </a:lnTo>
                  <a:lnTo>
                    <a:pt x="22" y="52"/>
                  </a:lnTo>
                  <a:lnTo>
                    <a:pt x="21" y="49"/>
                  </a:lnTo>
                  <a:lnTo>
                    <a:pt x="21" y="46"/>
                  </a:lnTo>
                  <a:lnTo>
                    <a:pt x="21" y="44"/>
                  </a:lnTo>
                  <a:lnTo>
                    <a:pt x="21" y="41"/>
                  </a:lnTo>
                  <a:lnTo>
                    <a:pt x="20" y="39"/>
                  </a:lnTo>
                  <a:lnTo>
                    <a:pt x="18" y="38"/>
                  </a:lnTo>
                  <a:lnTo>
                    <a:pt x="15" y="37"/>
                  </a:lnTo>
                  <a:lnTo>
                    <a:pt x="14" y="36"/>
                  </a:lnTo>
                  <a:lnTo>
                    <a:pt x="12" y="35"/>
                  </a:lnTo>
                  <a:lnTo>
                    <a:pt x="9" y="35"/>
                  </a:lnTo>
                  <a:lnTo>
                    <a:pt x="7" y="35"/>
                  </a:lnTo>
                  <a:lnTo>
                    <a:pt x="5" y="34"/>
                  </a:lnTo>
                  <a:lnTo>
                    <a:pt x="3" y="32"/>
                  </a:lnTo>
                  <a:lnTo>
                    <a:pt x="2" y="31"/>
                  </a:lnTo>
                  <a:lnTo>
                    <a:pt x="0" y="29"/>
                  </a:lnTo>
                  <a:lnTo>
                    <a:pt x="0" y="27"/>
                  </a:lnTo>
                  <a:lnTo>
                    <a:pt x="0" y="24"/>
                  </a:lnTo>
                  <a:lnTo>
                    <a:pt x="2" y="22"/>
                  </a:lnTo>
                  <a:lnTo>
                    <a:pt x="3" y="21"/>
                  </a:lnTo>
                  <a:lnTo>
                    <a:pt x="4" y="20"/>
                  </a:lnTo>
                  <a:lnTo>
                    <a:pt x="4" y="18"/>
                  </a:lnTo>
                  <a:lnTo>
                    <a:pt x="5" y="15"/>
                  </a:lnTo>
                  <a:lnTo>
                    <a:pt x="5" y="13"/>
                  </a:lnTo>
                  <a:lnTo>
                    <a:pt x="4" y="11"/>
                  </a:lnTo>
                  <a:lnTo>
                    <a:pt x="3" y="9"/>
                  </a:lnTo>
                  <a:lnTo>
                    <a:pt x="2" y="6"/>
                  </a:lnTo>
                  <a:lnTo>
                    <a:pt x="0" y="4"/>
                  </a:lnTo>
                  <a:lnTo>
                    <a:pt x="3" y="2"/>
                  </a:lnTo>
                  <a:lnTo>
                    <a:pt x="5" y="1"/>
                  </a:lnTo>
                  <a:lnTo>
                    <a:pt x="7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78" name="Freeform 75">
              <a:extLst>
                <a:ext uri="{FF2B5EF4-FFF2-40B4-BE49-F238E27FC236}">
                  <a16:creationId xmlns:a16="http://schemas.microsoft.com/office/drawing/2014/main" id="{65A377D1-4C5F-4111-94F5-51984976BE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1713" y="3190876"/>
              <a:ext cx="341312" cy="344488"/>
            </a:xfrm>
            <a:custGeom>
              <a:avLst/>
              <a:gdLst>
                <a:gd name="T0" fmla="*/ 2147483646 w 215"/>
                <a:gd name="T1" fmla="*/ 2147483646 h 217"/>
                <a:gd name="T2" fmla="*/ 2147483646 w 215"/>
                <a:gd name="T3" fmla="*/ 2147483646 h 217"/>
                <a:gd name="T4" fmla="*/ 2147483646 w 215"/>
                <a:gd name="T5" fmla="*/ 2147483646 h 217"/>
                <a:gd name="T6" fmla="*/ 2147483646 w 215"/>
                <a:gd name="T7" fmla="*/ 2147483646 h 217"/>
                <a:gd name="T8" fmla="*/ 2147483646 w 215"/>
                <a:gd name="T9" fmla="*/ 2147483646 h 217"/>
                <a:gd name="T10" fmla="*/ 2147483646 w 215"/>
                <a:gd name="T11" fmla="*/ 2147483646 h 217"/>
                <a:gd name="T12" fmla="*/ 2147483646 w 215"/>
                <a:gd name="T13" fmla="*/ 2147483646 h 217"/>
                <a:gd name="T14" fmla="*/ 2147483646 w 215"/>
                <a:gd name="T15" fmla="*/ 2147483646 h 217"/>
                <a:gd name="T16" fmla="*/ 2147483646 w 215"/>
                <a:gd name="T17" fmla="*/ 2147483646 h 217"/>
                <a:gd name="T18" fmla="*/ 2147483646 w 215"/>
                <a:gd name="T19" fmla="*/ 2147483646 h 217"/>
                <a:gd name="T20" fmla="*/ 2147483646 w 215"/>
                <a:gd name="T21" fmla="*/ 2147483646 h 217"/>
                <a:gd name="T22" fmla="*/ 2147483646 w 215"/>
                <a:gd name="T23" fmla="*/ 2147483646 h 217"/>
                <a:gd name="T24" fmla="*/ 2147483646 w 215"/>
                <a:gd name="T25" fmla="*/ 2147483646 h 217"/>
                <a:gd name="T26" fmla="*/ 2147483646 w 215"/>
                <a:gd name="T27" fmla="*/ 2147483646 h 217"/>
                <a:gd name="T28" fmla="*/ 2147483646 w 215"/>
                <a:gd name="T29" fmla="*/ 2147483646 h 217"/>
                <a:gd name="T30" fmla="*/ 2147483646 w 215"/>
                <a:gd name="T31" fmla="*/ 2147483646 h 217"/>
                <a:gd name="T32" fmla="*/ 2147483646 w 215"/>
                <a:gd name="T33" fmla="*/ 2147483646 h 217"/>
                <a:gd name="T34" fmla="*/ 2147483646 w 215"/>
                <a:gd name="T35" fmla="*/ 2147483646 h 217"/>
                <a:gd name="T36" fmla="*/ 2147483646 w 215"/>
                <a:gd name="T37" fmla="*/ 2147483646 h 217"/>
                <a:gd name="T38" fmla="*/ 2147483646 w 215"/>
                <a:gd name="T39" fmla="*/ 2147483646 h 217"/>
                <a:gd name="T40" fmla="*/ 2147483646 w 215"/>
                <a:gd name="T41" fmla="*/ 2147483646 h 217"/>
                <a:gd name="T42" fmla="*/ 2147483646 w 215"/>
                <a:gd name="T43" fmla="*/ 2147483646 h 217"/>
                <a:gd name="T44" fmla="*/ 2147483646 w 215"/>
                <a:gd name="T45" fmla="*/ 2147483646 h 217"/>
                <a:gd name="T46" fmla="*/ 2147483646 w 215"/>
                <a:gd name="T47" fmla="*/ 2147483646 h 217"/>
                <a:gd name="T48" fmla="*/ 2147483646 w 215"/>
                <a:gd name="T49" fmla="*/ 2147483646 h 217"/>
                <a:gd name="T50" fmla="*/ 2147483646 w 215"/>
                <a:gd name="T51" fmla="*/ 2147483646 h 217"/>
                <a:gd name="T52" fmla="*/ 2147483646 w 215"/>
                <a:gd name="T53" fmla="*/ 2147483646 h 217"/>
                <a:gd name="T54" fmla="*/ 2147483646 w 215"/>
                <a:gd name="T55" fmla="*/ 2147483646 h 217"/>
                <a:gd name="T56" fmla="*/ 2147483646 w 215"/>
                <a:gd name="T57" fmla="*/ 2147483646 h 217"/>
                <a:gd name="T58" fmla="*/ 2147483646 w 215"/>
                <a:gd name="T59" fmla="*/ 2147483646 h 217"/>
                <a:gd name="T60" fmla="*/ 2147483646 w 215"/>
                <a:gd name="T61" fmla="*/ 2147483646 h 217"/>
                <a:gd name="T62" fmla="*/ 2147483646 w 215"/>
                <a:gd name="T63" fmla="*/ 2147483646 h 217"/>
                <a:gd name="T64" fmla="*/ 2147483646 w 215"/>
                <a:gd name="T65" fmla="*/ 2147483646 h 217"/>
                <a:gd name="T66" fmla="*/ 2147483646 w 215"/>
                <a:gd name="T67" fmla="*/ 2147483646 h 217"/>
                <a:gd name="T68" fmla="*/ 2147483646 w 215"/>
                <a:gd name="T69" fmla="*/ 2147483646 h 217"/>
                <a:gd name="T70" fmla="*/ 2147483646 w 215"/>
                <a:gd name="T71" fmla="*/ 2147483646 h 217"/>
                <a:gd name="T72" fmla="*/ 2147483646 w 215"/>
                <a:gd name="T73" fmla="*/ 2147483646 h 217"/>
                <a:gd name="T74" fmla="*/ 2147483646 w 215"/>
                <a:gd name="T75" fmla="*/ 2147483646 h 217"/>
                <a:gd name="T76" fmla="*/ 2147483646 w 215"/>
                <a:gd name="T77" fmla="*/ 2147483646 h 217"/>
                <a:gd name="T78" fmla="*/ 2147483646 w 215"/>
                <a:gd name="T79" fmla="*/ 2147483646 h 217"/>
                <a:gd name="T80" fmla="*/ 2147483646 w 215"/>
                <a:gd name="T81" fmla="*/ 2147483646 h 217"/>
                <a:gd name="T82" fmla="*/ 2147483646 w 215"/>
                <a:gd name="T83" fmla="*/ 2147483646 h 217"/>
                <a:gd name="T84" fmla="*/ 2147483646 w 215"/>
                <a:gd name="T85" fmla="*/ 2147483646 h 217"/>
                <a:gd name="T86" fmla="*/ 2147483646 w 215"/>
                <a:gd name="T87" fmla="*/ 2147483646 h 217"/>
                <a:gd name="T88" fmla="*/ 2147483646 w 215"/>
                <a:gd name="T89" fmla="*/ 2147483646 h 217"/>
                <a:gd name="T90" fmla="*/ 2147483646 w 215"/>
                <a:gd name="T91" fmla="*/ 2147483646 h 217"/>
                <a:gd name="T92" fmla="*/ 2147483646 w 215"/>
                <a:gd name="T93" fmla="*/ 2147483646 h 217"/>
                <a:gd name="T94" fmla="*/ 2147483646 w 215"/>
                <a:gd name="T95" fmla="*/ 0 h 21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15" h="217">
                  <a:moveTo>
                    <a:pt x="189" y="87"/>
                  </a:moveTo>
                  <a:lnTo>
                    <a:pt x="189" y="90"/>
                  </a:lnTo>
                  <a:lnTo>
                    <a:pt x="190" y="91"/>
                  </a:lnTo>
                  <a:lnTo>
                    <a:pt x="190" y="92"/>
                  </a:lnTo>
                  <a:lnTo>
                    <a:pt x="189" y="93"/>
                  </a:lnTo>
                  <a:lnTo>
                    <a:pt x="188" y="93"/>
                  </a:lnTo>
                  <a:lnTo>
                    <a:pt x="189" y="91"/>
                  </a:lnTo>
                  <a:lnTo>
                    <a:pt x="189" y="87"/>
                  </a:lnTo>
                  <a:close/>
                  <a:moveTo>
                    <a:pt x="44" y="0"/>
                  </a:moveTo>
                  <a:lnTo>
                    <a:pt x="50" y="3"/>
                  </a:lnTo>
                  <a:lnTo>
                    <a:pt x="57" y="9"/>
                  </a:lnTo>
                  <a:lnTo>
                    <a:pt x="61" y="16"/>
                  </a:lnTo>
                  <a:lnTo>
                    <a:pt x="65" y="22"/>
                  </a:lnTo>
                  <a:lnTo>
                    <a:pt x="69" y="25"/>
                  </a:lnTo>
                  <a:lnTo>
                    <a:pt x="76" y="27"/>
                  </a:lnTo>
                  <a:lnTo>
                    <a:pt x="83" y="29"/>
                  </a:lnTo>
                  <a:lnTo>
                    <a:pt x="87" y="32"/>
                  </a:lnTo>
                  <a:lnTo>
                    <a:pt x="89" y="38"/>
                  </a:lnTo>
                  <a:lnTo>
                    <a:pt x="92" y="46"/>
                  </a:lnTo>
                  <a:lnTo>
                    <a:pt x="97" y="50"/>
                  </a:lnTo>
                  <a:lnTo>
                    <a:pt x="104" y="52"/>
                  </a:lnTo>
                  <a:lnTo>
                    <a:pt x="113" y="55"/>
                  </a:lnTo>
                  <a:lnTo>
                    <a:pt x="121" y="57"/>
                  </a:lnTo>
                  <a:lnTo>
                    <a:pt x="129" y="59"/>
                  </a:lnTo>
                  <a:lnTo>
                    <a:pt x="136" y="63"/>
                  </a:lnTo>
                  <a:lnTo>
                    <a:pt x="140" y="69"/>
                  </a:lnTo>
                  <a:lnTo>
                    <a:pt x="140" y="72"/>
                  </a:lnTo>
                  <a:lnTo>
                    <a:pt x="144" y="76"/>
                  </a:lnTo>
                  <a:lnTo>
                    <a:pt x="150" y="81"/>
                  </a:lnTo>
                  <a:lnTo>
                    <a:pt x="160" y="85"/>
                  </a:lnTo>
                  <a:lnTo>
                    <a:pt x="172" y="88"/>
                  </a:lnTo>
                  <a:lnTo>
                    <a:pt x="182" y="92"/>
                  </a:lnTo>
                  <a:lnTo>
                    <a:pt x="188" y="93"/>
                  </a:lnTo>
                  <a:lnTo>
                    <a:pt x="185" y="95"/>
                  </a:lnTo>
                  <a:lnTo>
                    <a:pt x="184" y="96"/>
                  </a:lnTo>
                  <a:lnTo>
                    <a:pt x="182" y="98"/>
                  </a:lnTo>
                  <a:lnTo>
                    <a:pt x="181" y="99"/>
                  </a:lnTo>
                  <a:lnTo>
                    <a:pt x="180" y="100"/>
                  </a:lnTo>
                  <a:lnTo>
                    <a:pt x="180" y="102"/>
                  </a:lnTo>
                  <a:lnTo>
                    <a:pt x="181" y="111"/>
                  </a:lnTo>
                  <a:lnTo>
                    <a:pt x="186" y="118"/>
                  </a:lnTo>
                  <a:lnTo>
                    <a:pt x="192" y="125"/>
                  </a:lnTo>
                  <a:lnTo>
                    <a:pt x="197" y="130"/>
                  </a:lnTo>
                  <a:lnTo>
                    <a:pt x="202" y="142"/>
                  </a:lnTo>
                  <a:lnTo>
                    <a:pt x="206" y="155"/>
                  </a:lnTo>
                  <a:lnTo>
                    <a:pt x="209" y="169"/>
                  </a:lnTo>
                  <a:lnTo>
                    <a:pt x="215" y="180"/>
                  </a:lnTo>
                  <a:lnTo>
                    <a:pt x="212" y="181"/>
                  </a:lnTo>
                  <a:lnTo>
                    <a:pt x="210" y="182"/>
                  </a:lnTo>
                  <a:lnTo>
                    <a:pt x="209" y="184"/>
                  </a:lnTo>
                  <a:lnTo>
                    <a:pt x="208" y="187"/>
                  </a:lnTo>
                  <a:lnTo>
                    <a:pt x="207" y="187"/>
                  </a:lnTo>
                  <a:lnTo>
                    <a:pt x="204" y="187"/>
                  </a:lnTo>
                  <a:lnTo>
                    <a:pt x="202" y="188"/>
                  </a:lnTo>
                  <a:lnTo>
                    <a:pt x="201" y="188"/>
                  </a:lnTo>
                  <a:lnTo>
                    <a:pt x="192" y="188"/>
                  </a:lnTo>
                  <a:lnTo>
                    <a:pt x="184" y="189"/>
                  </a:lnTo>
                  <a:lnTo>
                    <a:pt x="177" y="191"/>
                  </a:lnTo>
                  <a:lnTo>
                    <a:pt x="168" y="191"/>
                  </a:lnTo>
                  <a:lnTo>
                    <a:pt x="165" y="190"/>
                  </a:lnTo>
                  <a:lnTo>
                    <a:pt x="162" y="189"/>
                  </a:lnTo>
                  <a:lnTo>
                    <a:pt x="159" y="188"/>
                  </a:lnTo>
                  <a:lnTo>
                    <a:pt x="156" y="187"/>
                  </a:lnTo>
                  <a:lnTo>
                    <a:pt x="148" y="188"/>
                  </a:lnTo>
                  <a:lnTo>
                    <a:pt x="141" y="190"/>
                  </a:lnTo>
                  <a:lnTo>
                    <a:pt x="132" y="191"/>
                  </a:lnTo>
                  <a:lnTo>
                    <a:pt x="124" y="192"/>
                  </a:lnTo>
                  <a:lnTo>
                    <a:pt x="120" y="196"/>
                  </a:lnTo>
                  <a:lnTo>
                    <a:pt x="115" y="201"/>
                  </a:lnTo>
                  <a:lnTo>
                    <a:pt x="113" y="207"/>
                  </a:lnTo>
                  <a:lnTo>
                    <a:pt x="110" y="213"/>
                  </a:lnTo>
                  <a:lnTo>
                    <a:pt x="105" y="216"/>
                  </a:lnTo>
                  <a:lnTo>
                    <a:pt x="100" y="217"/>
                  </a:lnTo>
                  <a:lnTo>
                    <a:pt x="96" y="216"/>
                  </a:lnTo>
                  <a:lnTo>
                    <a:pt x="93" y="215"/>
                  </a:lnTo>
                  <a:lnTo>
                    <a:pt x="91" y="214"/>
                  </a:lnTo>
                  <a:lnTo>
                    <a:pt x="88" y="213"/>
                  </a:lnTo>
                  <a:lnTo>
                    <a:pt x="86" y="212"/>
                  </a:lnTo>
                  <a:lnTo>
                    <a:pt x="86" y="198"/>
                  </a:lnTo>
                  <a:lnTo>
                    <a:pt x="86" y="188"/>
                  </a:lnTo>
                  <a:lnTo>
                    <a:pt x="87" y="182"/>
                  </a:lnTo>
                  <a:lnTo>
                    <a:pt x="88" y="177"/>
                  </a:lnTo>
                  <a:lnTo>
                    <a:pt x="87" y="175"/>
                  </a:lnTo>
                  <a:lnTo>
                    <a:pt x="86" y="175"/>
                  </a:lnTo>
                  <a:lnTo>
                    <a:pt x="85" y="174"/>
                  </a:lnTo>
                  <a:lnTo>
                    <a:pt x="84" y="171"/>
                  </a:lnTo>
                  <a:lnTo>
                    <a:pt x="81" y="165"/>
                  </a:lnTo>
                  <a:lnTo>
                    <a:pt x="78" y="158"/>
                  </a:lnTo>
                  <a:lnTo>
                    <a:pt x="75" y="152"/>
                  </a:lnTo>
                  <a:lnTo>
                    <a:pt x="72" y="147"/>
                  </a:lnTo>
                  <a:lnTo>
                    <a:pt x="71" y="145"/>
                  </a:lnTo>
                  <a:lnTo>
                    <a:pt x="70" y="145"/>
                  </a:lnTo>
                  <a:lnTo>
                    <a:pt x="69" y="145"/>
                  </a:lnTo>
                  <a:lnTo>
                    <a:pt x="67" y="145"/>
                  </a:lnTo>
                  <a:lnTo>
                    <a:pt x="63" y="144"/>
                  </a:lnTo>
                  <a:lnTo>
                    <a:pt x="59" y="142"/>
                  </a:lnTo>
                  <a:lnTo>
                    <a:pt x="58" y="137"/>
                  </a:lnTo>
                  <a:lnTo>
                    <a:pt x="58" y="131"/>
                  </a:lnTo>
                  <a:lnTo>
                    <a:pt x="57" y="127"/>
                  </a:lnTo>
                  <a:lnTo>
                    <a:pt x="56" y="125"/>
                  </a:lnTo>
                  <a:lnTo>
                    <a:pt x="53" y="125"/>
                  </a:lnTo>
                  <a:lnTo>
                    <a:pt x="51" y="125"/>
                  </a:lnTo>
                  <a:lnTo>
                    <a:pt x="47" y="125"/>
                  </a:lnTo>
                  <a:lnTo>
                    <a:pt x="44" y="123"/>
                  </a:lnTo>
                  <a:lnTo>
                    <a:pt x="42" y="122"/>
                  </a:lnTo>
                  <a:lnTo>
                    <a:pt x="40" y="121"/>
                  </a:lnTo>
                  <a:lnTo>
                    <a:pt x="39" y="119"/>
                  </a:lnTo>
                  <a:lnTo>
                    <a:pt x="39" y="117"/>
                  </a:lnTo>
                  <a:lnTo>
                    <a:pt x="40" y="113"/>
                  </a:lnTo>
                  <a:lnTo>
                    <a:pt x="41" y="111"/>
                  </a:lnTo>
                  <a:lnTo>
                    <a:pt x="43" y="109"/>
                  </a:lnTo>
                  <a:lnTo>
                    <a:pt x="45" y="108"/>
                  </a:lnTo>
                  <a:lnTo>
                    <a:pt x="48" y="105"/>
                  </a:lnTo>
                  <a:lnTo>
                    <a:pt x="49" y="103"/>
                  </a:lnTo>
                  <a:lnTo>
                    <a:pt x="50" y="101"/>
                  </a:lnTo>
                  <a:lnTo>
                    <a:pt x="49" y="92"/>
                  </a:lnTo>
                  <a:lnTo>
                    <a:pt x="44" y="86"/>
                  </a:lnTo>
                  <a:lnTo>
                    <a:pt x="39" y="81"/>
                  </a:lnTo>
                  <a:lnTo>
                    <a:pt x="33" y="76"/>
                  </a:lnTo>
                  <a:lnTo>
                    <a:pt x="26" y="72"/>
                  </a:lnTo>
                  <a:lnTo>
                    <a:pt x="23" y="66"/>
                  </a:lnTo>
                  <a:lnTo>
                    <a:pt x="19" y="63"/>
                  </a:lnTo>
                  <a:lnTo>
                    <a:pt x="15" y="60"/>
                  </a:lnTo>
                  <a:lnTo>
                    <a:pt x="9" y="58"/>
                  </a:lnTo>
                  <a:lnTo>
                    <a:pt x="5" y="56"/>
                  </a:lnTo>
                  <a:lnTo>
                    <a:pt x="1" y="51"/>
                  </a:lnTo>
                  <a:lnTo>
                    <a:pt x="0" y="44"/>
                  </a:lnTo>
                  <a:lnTo>
                    <a:pt x="1" y="40"/>
                  </a:lnTo>
                  <a:lnTo>
                    <a:pt x="2" y="37"/>
                  </a:lnTo>
                  <a:lnTo>
                    <a:pt x="4" y="33"/>
                  </a:lnTo>
                  <a:lnTo>
                    <a:pt x="5" y="31"/>
                  </a:lnTo>
                  <a:lnTo>
                    <a:pt x="6" y="27"/>
                  </a:lnTo>
                  <a:lnTo>
                    <a:pt x="6" y="26"/>
                  </a:lnTo>
                  <a:lnTo>
                    <a:pt x="6" y="24"/>
                  </a:lnTo>
                  <a:lnTo>
                    <a:pt x="6" y="21"/>
                  </a:lnTo>
                  <a:lnTo>
                    <a:pt x="6" y="17"/>
                  </a:lnTo>
                  <a:lnTo>
                    <a:pt x="31" y="3"/>
                  </a:lnTo>
                  <a:lnTo>
                    <a:pt x="34" y="3"/>
                  </a:lnTo>
                  <a:lnTo>
                    <a:pt x="37" y="2"/>
                  </a:lnTo>
                  <a:lnTo>
                    <a:pt x="41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79" name="Freeform 76">
              <a:extLst>
                <a:ext uri="{FF2B5EF4-FFF2-40B4-BE49-F238E27FC236}">
                  <a16:creationId xmlns:a16="http://schemas.microsoft.com/office/drawing/2014/main" id="{12C5E1CB-D2D2-470B-8B1B-6DDAF8C65C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563" y="3076576"/>
              <a:ext cx="195262" cy="228600"/>
            </a:xfrm>
            <a:custGeom>
              <a:avLst/>
              <a:gdLst>
                <a:gd name="T0" fmla="*/ 2147483646 w 123"/>
                <a:gd name="T1" fmla="*/ 2147483646 h 144"/>
                <a:gd name="T2" fmla="*/ 2147483646 w 123"/>
                <a:gd name="T3" fmla="*/ 2147483646 h 144"/>
                <a:gd name="T4" fmla="*/ 2147483646 w 123"/>
                <a:gd name="T5" fmla="*/ 2147483646 h 144"/>
                <a:gd name="T6" fmla="*/ 2147483646 w 123"/>
                <a:gd name="T7" fmla="*/ 2147483646 h 144"/>
                <a:gd name="T8" fmla="*/ 2147483646 w 123"/>
                <a:gd name="T9" fmla="*/ 2147483646 h 144"/>
                <a:gd name="T10" fmla="*/ 2147483646 w 123"/>
                <a:gd name="T11" fmla="*/ 2147483646 h 144"/>
                <a:gd name="T12" fmla="*/ 2147483646 w 123"/>
                <a:gd name="T13" fmla="*/ 2147483646 h 144"/>
                <a:gd name="T14" fmla="*/ 2147483646 w 123"/>
                <a:gd name="T15" fmla="*/ 2147483646 h 144"/>
                <a:gd name="T16" fmla="*/ 2147483646 w 123"/>
                <a:gd name="T17" fmla="*/ 2147483646 h 144"/>
                <a:gd name="T18" fmla="*/ 2147483646 w 123"/>
                <a:gd name="T19" fmla="*/ 2147483646 h 144"/>
                <a:gd name="T20" fmla="*/ 2147483646 w 123"/>
                <a:gd name="T21" fmla="*/ 2147483646 h 144"/>
                <a:gd name="T22" fmla="*/ 2147483646 w 123"/>
                <a:gd name="T23" fmla="*/ 2147483646 h 144"/>
                <a:gd name="T24" fmla="*/ 2147483646 w 123"/>
                <a:gd name="T25" fmla="*/ 2147483646 h 144"/>
                <a:gd name="T26" fmla="*/ 2147483646 w 123"/>
                <a:gd name="T27" fmla="*/ 2147483646 h 144"/>
                <a:gd name="T28" fmla="*/ 2147483646 w 123"/>
                <a:gd name="T29" fmla="*/ 2147483646 h 144"/>
                <a:gd name="T30" fmla="*/ 2147483646 w 123"/>
                <a:gd name="T31" fmla="*/ 2147483646 h 144"/>
                <a:gd name="T32" fmla="*/ 2147483646 w 123"/>
                <a:gd name="T33" fmla="*/ 2147483646 h 144"/>
                <a:gd name="T34" fmla="*/ 2147483646 w 123"/>
                <a:gd name="T35" fmla="*/ 2147483646 h 144"/>
                <a:gd name="T36" fmla="*/ 2147483646 w 123"/>
                <a:gd name="T37" fmla="*/ 2147483646 h 144"/>
                <a:gd name="T38" fmla="*/ 2147483646 w 123"/>
                <a:gd name="T39" fmla="*/ 2147483646 h 144"/>
                <a:gd name="T40" fmla="*/ 2147483646 w 123"/>
                <a:gd name="T41" fmla="*/ 2147483646 h 144"/>
                <a:gd name="T42" fmla="*/ 2147483646 w 123"/>
                <a:gd name="T43" fmla="*/ 2147483646 h 144"/>
                <a:gd name="T44" fmla="*/ 2147483646 w 123"/>
                <a:gd name="T45" fmla="*/ 2147483646 h 144"/>
                <a:gd name="T46" fmla="*/ 2147483646 w 123"/>
                <a:gd name="T47" fmla="*/ 2147483646 h 144"/>
                <a:gd name="T48" fmla="*/ 2147483646 w 123"/>
                <a:gd name="T49" fmla="*/ 2147483646 h 144"/>
                <a:gd name="T50" fmla="*/ 2147483646 w 123"/>
                <a:gd name="T51" fmla="*/ 2147483646 h 144"/>
                <a:gd name="T52" fmla="*/ 2147483646 w 123"/>
                <a:gd name="T53" fmla="*/ 2147483646 h 144"/>
                <a:gd name="T54" fmla="*/ 2147483646 w 123"/>
                <a:gd name="T55" fmla="*/ 2147483646 h 144"/>
                <a:gd name="T56" fmla="*/ 2147483646 w 123"/>
                <a:gd name="T57" fmla="*/ 2147483646 h 144"/>
                <a:gd name="T58" fmla="*/ 2147483646 w 123"/>
                <a:gd name="T59" fmla="*/ 2147483646 h 144"/>
                <a:gd name="T60" fmla="*/ 2147483646 w 123"/>
                <a:gd name="T61" fmla="*/ 2147483646 h 144"/>
                <a:gd name="T62" fmla="*/ 2147483646 w 123"/>
                <a:gd name="T63" fmla="*/ 2147483646 h 144"/>
                <a:gd name="T64" fmla="*/ 2147483646 w 123"/>
                <a:gd name="T65" fmla="*/ 2147483646 h 144"/>
                <a:gd name="T66" fmla="*/ 2147483646 w 123"/>
                <a:gd name="T67" fmla="*/ 2147483646 h 144"/>
                <a:gd name="T68" fmla="*/ 2147483646 w 123"/>
                <a:gd name="T69" fmla="*/ 2147483646 h 144"/>
                <a:gd name="T70" fmla="*/ 2147483646 w 123"/>
                <a:gd name="T71" fmla="*/ 2147483646 h 144"/>
                <a:gd name="T72" fmla="*/ 2147483646 w 123"/>
                <a:gd name="T73" fmla="*/ 2147483646 h 144"/>
                <a:gd name="T74" fmla="*/ 2147483646 w 123"/>
                <a:gd name="T75" fmla="*/ 2147483646 h 144"/>
                <a:gd name="T76" fmla="*/ 2147483646 w 123"/>
                <a:gd name="T77" fmla="*/ 0 h 14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3" h="144">
                  <a:moveTo>
                    <a:pt x="33" y="0"/>
                  </a:moveTo>
                  <a:lnTo>
                    <a:pt x="35" y="6"/>
                  </a:lnTo>
                  <a:lnTo>
                    <a:pt x="40" y="13"/>
                  </a:lnTo>
                  <a:lnTo>
                    <a:pt x="44" y="17"/>
                  </a:lnTo>
                  <a:lnTo>
                    <a:pt x="50" y="19"/>
                  </a:lnTo>
                  <a:lnTo>
                    <a:pt x="53" y="18"/>
                  </a:lnTo>
                  <a:lnTo>
                    <a:pt x="56" y="18"/>
                  </a:lnTo>
                  <a:lnTo>
                    <a:pt x="58" y="17"/>
                  </a:lnTo>
                  <a:lnTo>
                    <a:pt x="59" y="16"/>
                  </a:lnTo>
                  <a:lnTo>
                    <a:pt x="61" y="16"/>
                  </a:lnTo>
                  <a:lnTo>
                    <a:pt x="68" y="18"/>
                  </a:lnTo>
                  <a:lnTo>
                    <a:pt x="70" y="24"/>
                  </a:lnTo>
                  <a:lnTo>
                    <a:pt x="71" y="32"/>
                  </a:lnTo>
                  <a:lnTo>
                    <a:pt x="71" y="40"/>
                  </a:lnTo>
                  <a:lnTo>
                    <a:pt x="72" y="46"/>
                  </a:lnTo>
                  <a:lnTo>
                    <a:pt x="75" y="52"/>
                  </a:lnTo>
                  <a:lnTo>
                    <a:pt x="79" y="55"/>
                  </a:lnTo>
                  <a:lnTo>
                    <a:pt x="82" y="54"/>
                  </a:lnTo>
                  <a:lnTo>
                    <a:pt x="84" y="53"/>
                  </a:lnTo>
                  <a:lnTo>
                    <a:pt x="86" y="51"/>
                  </a:lnTo>
                  <a:lnTo>
                    <a:pt x="87" y="49"/>
                  </a:lnTo>
                  <a:lnTo>
                    <a:pt x="91" y="48"/>
                  </a:lnTo>
                  <a:lnTo>
                    <a:pt x="93" y="48"/>
                  </a:lnTo>
                  <a:lnTo>
                    <a:pt x="100" y="50"/>
                  </a:lnTo>
                  <a:lnTo>
                    <a:pt x="106" y="55"/>
                  </a:lnTo>
                  <a:lnTo>
                    <a:pt x="112" y="61"/>
                  </a:lnTo>
                  <a:lnTo>
                    <a:pt x="119" y="64"/>
                  </a:lnTo>
                  <a:lnTo>
                    <a:pt x="119" y="71"/>
                  </a:lnTo>
                  <a:lnTo>
                    <a:pt x="121" y="74"/>
                  </a:lnTo>
                  <a:lnTo>
                    <a:pt x="122" y="76"/>
                  </a:lnTo>
                  <a:lnTo>
                    <a:pt x="123" y="78"/>
                  </a:lnTo>
                  <a:lnTo>
                    <a:pt x="123" y="81"/>
                  </a:lnTo>
                  <a:lnTo>
                    <a:pt x="123" y="86"/>
                  </a:lnTo>
                  <a:lnTo>
                    <a:pt x="122" y="92"/>
                  </a:lnTo>
                  <a:lnTo>
                    <a:pt x="120" y="96"/>
                  </a:lnTo>
                  <a:lnTo>
                    <a:pt x="118" y="99"/>
                  </a:lnTo>
                  <a:lnTo>
                    <a:pt x="115" y="104"/>
                  </a:lnTo>
                  <a:lnTo>
                    <a:pt x="116" y="106"/>
                  </a:lnTo>
                  <a:lnTo>
                    <a:pt x="116" y="107"/>
                  </a:lnTo>
                  <a:lnTo>
                    <a:pt x="118" y="110"/>
                  </a:lnTo>
                  <a:lnTo>
                    <a:pt x="119" y="111"/>
                  </a:lnTo>
                  <a:lnTo>
                    <a:pt x="120" y="112"/>
                  </a:lnTo>
                  <a:lnTo>
                    <a:pt x="121" y="113"/>
                  </a:lnTo>
                  <a:lnTo>
                    <a:pt x="121" y="115"/>
                  </a:lnTo>
                  <a:lnTo>
                    <a:pt x="119" y="123"/>
                  </a:lnTo>
                  <a:lnTo>
                    <a:pt x="112" y="128"/>
                  </a:lnTo>
                  <a:lnTo>
                    <a:pt x="105" y="133"/>
                  </a:lnTo>
                  <a:lnTo>
                    <a:pt x="100" y="138"/>
                  </a:lnTo>
                  <a:lnTo>
                    <a:pt x="96" y="144"/>
                  </a:lnTo>
                  <a:lnTo>
                    <a:pt x="96" y="141"/>
                  </a:lnTo>
                  <a:lnTo>
                    <a:pt x="92" y="135"/>
                  </a:lnTo>
                  <a:lnTo>
                    <a:pt x="85" y="131"/>
                  </a:lnTo>
                  <a:lnTo>
                    <a:pt x="77" y="129"/>
                  </a:lnTo>
                  <a:lnTo>
                    <a:pt x="69" y="127"/>
                  </a:lnTo>
                  <a:lnTo>
                    <a:pt x="60" y="124"/>
                  </a:lnTo>
                  <a:lnTo>
                    <a:pt x="53" y="122"/>
                  </a:lnTo>
                  <a:lnTo>
                    <a:pt x="48" y="118"/>
                  </a:lnTo>
                  <a:lnTo>
                    <a:pt x="45" y="110"/>
                  </a:lnTo>
                  <a:lnTo>
                    <a:pt x="43" y="104"/>
                  </a:lnTo>
                  <a:lnTo>
                    <a:pt x="39" y="101"/>
                  </a:lnTo>
                  <a:lnTo>
                    <a:pt x="32" y="99"/>
                  </a:lnTo>
                  <a:lnTo>
                    <a:pt x="25" y="97"/>
                  </a:lnTo>
                  <a:lnTo>
                    <a:pt x="21" y="94"/>
                  </a:lnTo>
                  <a:lnTo>
                    <a:pt x="17" y="88"/>
                  </a:lnTo>
                  <a:lnTo>
                    <a:pt x="13" y="81"/>
                  </a:lnTo>
                  <a:lnTo>
                    <a:pt x="6" y="75"/>
                  </a:lnTo>
                  <a:lnTo>
                    <a:pt x="0" y="72"/>
                  </a:lnTo>
                  <a:lnTo>
                    <a:pt x="5" y="69"/>
                  </a:lnTo>
                  <a:lnTo>
                    <a:pt x="10" y="64"/>
                  </a:lnTo>
                  <a:lnTo>
                    <a:pt x="16" y="60"/>
                  </a:lnTo>
                  <a:lnTo>
                    <a:pt x="18" y="53"/>
                  </a:lnTo>
                  <a:lnTo>
                    <a:pt x="19" y="39"/>
                  </a:lnTo>
                  <a:lnTo>
                    <a:pt x="21" y="26"/>
                  </a:lnTo>
                  <a:lnTo>
                    <a:pt x="22" y="13"/>
                  </a:lnTo>
                  <a:lnTo>
                    <a:pt x="23" y="9"/>
                  </a:lnTo>
                  <a:lnTo>
                    <a:pt x="25" y="5"/>
                  </a:lnTo>
                  <a:lnTo>
                    <a:pt x="28" y="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80" name="Freeform 77">
              <a:extLst>
                <a:ext uri="{FF2B5EF4-FFF2-40B4-BE49-F238E27FC236}">
                  <a16:creationId xmlns:a16="http://schemas.microsoft.com/office/drawing/2014/main" id="{C47EC490-902A-4133-BBDB-CB5697DF9967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688" y="3222626"/>
              <a:ext cx="339725" cy="319088"/>
            </a:xfrm>
            <a:custGeom>
              <a:avLst/>
              <a:gdLst>
                <a:gd name="T0" fmla="*/ 2147483646 w 214"/>
                <a:gd name="T1" fmla="*/ 2147483646 h 201"/>
                <a:gd name="T2" fmla="*/ 2147483646 w 214"/>
                <a:gd name="T3" fmla="*/ 2147483646 h 201"/>
                <a:gd name="T4" fmla="*/ 2147483646 w 214"/>
                <a:gd name="T5" fmla="*/ 2147483646 h 201"/>
                <a:gd name="T6" fmla="*/ 2147483646 w 214"/>
                <a:gd name="T7" fmla="*/ 2147483646 h 201"/>
                <a:gd name="T8" fmla="*/ 2147483646 w 214"/>
                <a:gd name="T9" fmla="*/ 2147483646 h 201"/>
                <a:gd name="T10" fmla="*/ 2147483646 w 214"/>
                <a:gd name="T11" fmla="*/ 2147483646 h 201"/>
                <a:gd name="T12" fmla="*/ 2147483646 w 214"/>
                <a:gd name="T13" fmla="*/ 2147483646 h 201"/>
                <a:gd name="T14" fmla="*/ 2147483646 w 214"/>
                <a:gd name="T15" fmla="*/ 2147483646 h 201"/>
                <a:gd name="T16" fmla="*/ 2147483646 w 214"/>
                <a:gd name="T17" fmla="*/ 2147483646 h 201"/>
                <a:gd name="T18" fmla="*/ 2147483646 w 214"/>
                <a:gd name="T19" fmla="*/ 2147483646 h 201"/>
                <a:gd name="T20" fmla="*/ 2147483646 w 214"/>
                <a:gd name="T21" fmla="*/ 2147483646 h 201"/>
                <a:gd name="T22" fmla="*/ 2147483646 w 214"/>
                <a:gd name="T23" fmla="*/ 2147483646 h 201"/>
                <a:gd name="T24" fmla="*/ 2147483646 w 214"/>
                <a:gd name="T25" fmla="*/ 2147483646 h 201"/>
                <a:gd name="T26" fmla="*/ 2147483646 w 214"/>
                <a:gd name="T27" fmla="*/ 2147483646 h 201"/>
                <a:gd name="T28" fmla="*/ 2147483646 w 214"/>
                <a:gd name="T29" fmla="*/ 2147483646 h 201"/>
                <a:gd name="T30" fmla="*/ 2147483646 w 214"/>
                <a:gd name="T31" fmla="*/ 2147483646 h 201"/>
                <a:gd name="T32" fmla="*/ 2147483646 w 214"/>
                <a:gd name="T33" fmla="*/ 2147483646 h 201"/>
                <a:gd name="T34" fmla="*/ 2147483646 w 214"/>
                <a:gd name="T35" fmla="*/ 2147483646 h 201"/>
                <a:gd name="T36" fmla="*/ 2147483646 w 214"/>
                <a:gd name="T37" fmla="*/ 2147483646 h 201"/>
                <a:gd name="T38" fmla="*/ 2147483646 w 214"/>
                <a:gd name="T39" fmla="*/ 2147483646 h 201"/>
                <a:gd name="T40" fmla="*/ 2147483646 w 214"/>
                <a:gd name="T41" fmla="*/ 2147483646 h 201"/>
                <a:gd name="T42" fmla="*/ 2147483646 w 214"/>
                <a:gd name="T43" fmla="*/ 2147483646 h 201"/>
                <a:gd name="T44" fmla="*/ 2147483646 w 214"/>
                <a:gd name="T45" fmla="*/ 2147483646 h 201"/>
                <a:gd name="T46" fmla="*/ 2147483646 w 214"/>
                <a:gd name="T47" fmla="*/ 2147483646 h 201"/>
                <a:gd name="T48" fmla="*/ 2147483646 w 214"/>
                <a:gd name="T49" fmla="*/ 2147483646 h 201"/>
                <a:gd name="T50" fmla="*/ 2147483646 w 214"/>
                <a:gd name="T51" fmla="*/ 2147483646 h 201"/>
                <a:gd name="T52" fmla="*/ 2147483646 w 214"/>
                <a:gd name="T53" fmla="*/ 2147483646 h 201"/>
                <a:gd name="T54" fmla="*/ 2147483646 w 214"/>
                <a:gd name="T55" fmla="*/ 2147483646 h 201"/>
                <a:gd name="T56" fmla="*/ 2147483646 w 214"/>
                <a:gd name="T57" fmla="*/ 2147483646 h 201"/>
                <a:gd name="T58" fmla="*/ 2147483646 w 214"/>
                <a:gd name="T59" fmla="*/ 2147483646 h 201"/>
                <a:gd name="T60" fmla="*/ 2147483646 w 214"/>
                <a:gd name="T61" fmla="*/ 2147483646 h 201"/>
                <a:gd name="T62" fmla="*/ 2147483646 w 214"/>
                <a:gd name="T63" fmla="*/ 2147483646 h 201"/>
                <a:gd name="T64" fmla="*/ 2147483646 w 214"/>
                <a:gd name="T65" fmla="*/ 2147483646 h 201"/>
                <a:gd name="T66" fmla="*/ 2147483646 w 214"/>
                <a:gd name="T67" fmla="*/ 2147483646 h 201"/>
                <a:gd name="T68" fmla="*/ 2147483646 w 214"/>
                <a:gd name="T69" fmla="*/ 2147483646 h 201"/>
                <a:gd name="T70" fmla="*/ 2147483646 w 214"/>
                <a:gd name="T71" fmla="*/ 2147483646 h 201"/>
                <a:gd name="T72" fmla="*/ 2147483646 w 214"/>
                <a:gd name="T73" fmla="*/ 2147483646 h 201"/>
                <a:gd name="T74" fmla="*/ 2147483646 w 214"/>
                <a:gd name="T75" fmla="*/ 2147483646 h 201"/>
                <a:gd name="T76" fmla="*/ 2147483646 w 214"/>
                <a:gd name="T77" fmla="*/ 2147483646 h 201"/>
                <a:gd name="T78" fmla="*/ 2147483646 w 214"/>
                <a:gd name="T79" fmla="*/ 2147483646 h 201"/>
                <a:gd name="T80" fmla="*/ 2147483646 w 214"/>
                <a:gd name="T81" fmla="*/ 2147483646 h 201"/>
                <a:gd name="T82" fmla="*/ 2147483646 w 214"/>
                <a:gd name="T83" fmla="*/ 2147483646 h 201"/>
                <a:gd name="T84" fmla="*/ 2147483646 w 214"/>
                <a:gd name="T85" fmla="*/ 2147483646 h 201"/>
                <a:gd name="T86" fmla="*/ 2147483646 w 214"/>
                <a:gd name="T87" fmla="*/ 2147483646 h 201"/>
                <a:gd name="T88" fmla="*/ 2147483646 w 214"/>
                <a:gd name="T89" fmla="*/ 2147483646 h 201"/>
                <a:gd name="T90" fmla="*/ 2147483646 w 214"/>
                <a:gd name="T91" fmla="*/ 2147483646 h 201"/>
                <a:gd name="T92" fmla="*/ 2147483646 w 214"/>
                <a:gd name="T93" fmla="*/ 2147483646 h 201"/>
                <a:gd name="T94" fmla="*/ 2147483646 w 214"/>
                <a:gd name="T95" fmla="*/ 2147483646 h 201"/>
                <a:gd name="T96" fmla="*/ 2147483646 w 214"/>
                <a:gd name="T97" fmla="*/ 2147483646 h 201"/>
                <a:gd name="T98" fmla="*/ 2147483646 w 214"/>
                <a:gd name="T99" fmla="*/ 2147483646 h 201"/>
                <a:gd name="T100" fmla="*/ 2147483646 w 214"/>
                <a:gd name="T101" fmla="*/ 2147483646 h 201"/>
                <a:gd name="T102" fmla="*/ 2147483646 w 214"/>
                <a:gd name="T103" fmla="*/ 2147483646 h 201"/>
                <a:gd name="T104" fmla="*/ 2147483646 w 214"/>
                <a:gd name="T105" fmla="*/ 2147483646 h 201"/>
                <a:gd name="T106" fmla="*/ 2147483646 w 214"/>
                <a:gd name="T107" fmla="*/ 2147483646 h 201"/>
                <a:gd name="T108" fmla="*/ 2147483646 w 214"/>
                <a:gd name="T109" fmla="*/ 0 h 20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14" h="201">
                  <a:moveTo>
                    <a:pt x="79" y="0"/>
                  </a:moveTo>
                  <a:lnTo>
                    <a:pt x="89" y="1"/>
                  </a:lnTo>
                  <a:lnTo>
                    <a:pt x="97" y="1"/>
                  </a:lnTo>
                  <a:lnTo>
                    <a:pt x="105" y="2"/>
                  </a:lnTo>
                  <a:lnTo>
                    <a:pt x="109" y="4"/>
                  </a:lnTo>
                  <a:lnTo>
                    <a:pt x="114" y="10"/>
                  </a:lnTo>
                  <a:lnTo>
                    <a:pt x="119" y="15"/>
                  </a:lnTo>
                  <a:lnTo>
                    <a:pt x="125" y="18"/>
                  </a:lnTo>
                  <a:lnTo>
                    <a:pt x="126" y="20"/>
                  </a:lnTo>
                  <a:lnTo>
                    <a:pt x="126" y="22"/>
                  </a:lnTo>
                  <a:lnTo>
                    <a:pt x="126" y="24"/>
                  </a:lnTo>
                  <a:lnTo>
                    <a:pt x="127" y="31"/>
                  </a:lnTo>
                  <a:lnTo>
                    <a:pt x="131" y="36"/>
                  </a:lnTo>
                  <a:lnTo>
                    <a:pt x="135" y="38"/>
                  </a:lnTo>
                  <a:lnTo>
                    <a:pt x="141" y="40"/>
                  </a:lnTo>
                  <a:lnTo>
                    <a:pt x="145" y="43"/>
                  </a:lnTo>
                  <a:lnTo>
                    <a:pt x="149" y="46"/>
                  </a:lnTo>
                  <a:lnTo>
                    <a:pt x="152" y="52"/>
                  </a:lnTo>
                  <a:lnTo>
                    <a:pt x="159" y="56"/>
                  </a:lnTo>
                  <a:lnTo>
                    <a:pt x="165" y="61"/>
                  </a:lnTo>
                  <a:lnTo>
                    <a:pt x="170" y="66"/>
                  </a:lnTo>
                  <a:lnTo>
                    <a:pt x="175" y="72"/>
                  </a:lnTo>
                  <a:lnTo>
                    <a:pt x="176" y="81"/>
                  </a:lnTo>
                  <a:lnTo>
                    <a:pt x="175" y="83"/>
                  </a:lnTo>
                  <a:lnTo>
                    <a:pt x="174" y="85"/>
                  </a:lnTo>
                  <a:lnTo>
                    <a:pt x="171" y="88"/>
                  </a:lnTo>
                  <a:lnTo>
                    <a:pt x="169" y="89"/>
                  </a:lnTo>
                  <a:lnTo>
                    <a:pt x="167" y="91"/>
                  </a:lnTo>
                  <a:lnTo>
                    <a:pt x="166" y="93"/>
                  </a:lnTo>
                  <a:lnTo>
                    <a:pt x="165" y="97"/>
                  </a:lnTo>
                  <a:lnTo>
                    <a:pt x="165" y="99"/>
                  </a:lnTo>
                  <a:lnTo>
                    <a:pt x="166" y="101"/>
                  </a:lnTo>
                  <a:lnTo>
                    <a:pt x="168" y="102"/>
                  </a:lnTo>
                  <a:lnTo>
                    <a:pt x="170" y="103"/>
                  </a:lnTo>
                  <a:lnTo>
                    <a:pt x="173" y="105"/>
                  </a:lnTo>
                  <a:lnTo>
                    <a:pt x="177" y="105"/>
                  </a:lnTo>
                  <a:lnTo>
                    <a:pt x="179" y="105"/>
                  </a:lnTo>
                  <a:lnTo>
                    <a:pt x="182" y="105"/>
                  </a:lnTo>
                  <a:lnTo>
                    <a:pt x="183" y="107"/>
                  </a:lnTo>
                  <a:lnTo>
                    <a:pt x="184" y="111"/>
                  </a:lnTo>
                  <a:lnTo>
                    <a:pt x="184" y="117"/>
                  </a:lnTo>
                  <a:lnTo>
                    <a:pt x="185" y="122"/>
                  </a:lnTo>
                  <a:lnTo>
                    <a:pt x="189" y="124"/>
                  </a:lnTo>
                  <a:lnTo>
                    <a:pt x="193" y="125"/>
                  </a:lnTo>
                  <a:lnTo>
                    <a:pt x="195" y="125"/>
                  </a:lnTo>
                  <a:lnTo>
                    <a:pt x="196" y="125"/>
                  </a:lnTo>
                  <a:lnTo>
                    <a:pt x="197" y="125"/>
                  </a:lnTo>
                  <a:lnTo>
                    <a:pt x="198" y="127"/>
                  </a:lnTo>
                  <a:lnTo>
                    <a:pt x="201" y="132"/>
                  </a:lnTo>
                  <a:lnTo>
                    <a:pt x="204" y="138"/>
                  </a:lnTo>
                  <a:lnTo>
                    <a:pt x="207" y="145"/>
                  </a:lnTo>
                  <a:lnTo>
                    <a:pt x="210" y="151"/>
                  </a:lnTo>
                  <a:lnTo>
                    <a:pt x="211" y="154"/>
                  </a:lnTo>
                  <a:lnTo>
                    <a:pt x="212" y="155"/>
                  </a:lnTo>
                  <a:lnTo>
                    <a:pt x="213" y="155"/>
                  </a:lnTo>
                  <a:lnTo>
                    <a:pt x="214" y="157"/>
                  </a:lnTo>
                  <a:lnTo>
                    <a:pt x="209" y="155"/>
                  </a:lnTo>
                  <a:lnTo>
                    <a:pt x="205" y="157"/>
                  </a:lnTo>
                  <a:lnTo>
                    <a:pt x="204" y="157"/>
                  </a:lnTo>
                  <a:lnTo>
                    <a:pt x="202" y="159"/>
                  </a:lnTo>
                  <a:lnTo>
                    <a:pt x="201" y="160"/>
                  </a:lnTo>
                  <a:lnTo>
                    <a:pt x="198" y="161"/>
                  </a:lnTo>
                  <a:lnTo>
                    <a:pt x="196" y="162"/>
                  </a:lnTo>
                  <a:lnTo>
                    <a:pt x="189" y="163"/>
                  </a:lnTo>
                  <a:lnTo>
                    <a:pt x="180" y="166"/>
                  </a:lnTo>
                  <a:lnTo>
                    <a:pt x="171" y="168"/>
                  </a:lnTo>
                  <a:lnTo>
                    <a:pt x="165" y="171"/>
                  </a:lnTo>
                  <a:lnTo>
                    <a:pt x="160" y="178"/>
                  </a:lnTo>
                  <a:lnTo>
                    <a:pt x="157" y="187"/>
                  </a:lnTo>
                  <a:lnTo>
                    <a:pt x="152" y="193"/>
                  </a:lnTo>
                  <a:lnTo>
                    <a:pt x="145" y="196"/>
                  </a:lnTo>
                  <a:lnTo>
                    <a:pt x="139" y="198"/>
                  </a:lnTo>
                  <a:lnTo>
                    <a:pt x="133" y="201"/>
                  </a:lnTo>
                  <a:lnTo>
                    <a:pt x="131" y="197"/>
                  </a:lnTo>
                  <a:lnTo>
                    <a:pt x="131" y="193"/>
                  </a:lnTo>
                  <a:lnTo>
                    <a:pt x="128" y="187"/>
                  </a:lnTo>
                  <a:lnTo>
                    <a:pt x="126" y="184"/>
                  </a:lnTo>
                  <a:lnTo>
                    <a:pt x="121" y="181"/>
                  </a:lnTo>
                  <a:lnTo>
                    <a:pt x="117" y="181"/>
                  </a:lnTo>
                  <a:lnTo>
                    <a:pt x="116" y="181"/>
                  </a:lnTo>
                  <a:lnTo>
                    <a:pt x="114" y="183"/>
                  </a:lnTo>
                  <a:lnTo>
                    <a:pt x="110" y="183"/>
                  </a:lnTo>
                  <a:lnTo>
                    <a:pt x="108" y="183"/>
                  </a:lnTo>
                  <a:lnTo>
                    <a:pt x="100" y="181"/>
                  </a:lnTo>
                  <a:lnTo>
                    <a:pt x="95" y="180"/>
                  </a:lnTo>
                  <a:lnTo>
                    <a:pt x="88" y="179"/>
                  </a:lnTo>
                  <a:lnTo>
                    <a:pt x="84" y="179"/>
                  </a:lnTo>
                  <a:lnTo>
                    <a:pt x="82" y="180"/>
                  </a:lnTo>
                  <a:lnTo>
                    <a:pt x="79" y="181"/>
                  </a:lnTo>
                  <a:lnTo>
                    <a:pt x="77" y="183"/>
                  </a:lnTo>
                  <a:lnTo>
                    <a:pt x="75" y="184"/>
                  </a:lnTo>
                  <a:lnTo>
                    <a:pt x="73" y="185"/>
                  </a:lnTo>
                  <a:lnTo>
                    <a:pt x="70" y="185"/>
                  </a:lnTo>
                  <a:lnTo>
                    <a:pt x="68" y="184"/>
                  </a:lnTo>
                  <a:lnTo>
                    <a:pt x="66" y="183"/>
                  </a:lnTo>
                  <a:lnTo>
                    <a:pt x="65" y="179"/>
                  </a:lnTo>
                  <a:lnTo>
                    <a:pt x="64" y="176"/>
                  </a:lnTo>
                  <a:lnTo>
                    <a:pt x="63" y="173"/>
                  </a:lnTo>
                  <a:lnTo>
                    <a:pt x="62" y="170"/>
                  </a:lnTo>
                  <a:lnTo>
                    <a:pt x="62" y="168"/>
                  </a:lnTo>
                  <a:lnTo>
                    <a:pt x="61" y="169"/>
                  </a:lnTo>
                  <a:lnTo>
                    <a:pt x="60" y="171"/>
                  </a:lnTo>
                  <a:lnTo>
                    <a:pt x="59" y="175"/>
                  </a:lnTo>
                  <a:lnTo>
                    <a:pt x="56" y="177"/>
                  </a:lnTo>
                  <a:lnTo>
                    <a:pt x="55" y="180"/>
                  </a:lnTo>
                  <a:lnTo>
                    <a:pt x="54" y="181"/>
                  </a:lnTo>
                  <a:lnTo>
                    <a:pt x="52" y="183"/>
                  </a:lnTo>
                  <a:lnTo>
                    <a:pt x="48" y="181"/>
                  </a:lnTo>
                  <a:lnTo>
                    <a:pt x="46" y="180"/>
                  </a:lnTo>
                  <a:lnTo>
                    <a:pt x="44" y="179"/>
                  </a:lnTo>
                  <a:lnTo>
                    <a:pt x="42" y="178"/>
                  </a:lnTo>
                  <a:lnTo>
                    <a:pt x="38" y="177"/>
                  </a:lnTo>
                  <a:lnTo>
                    <a:pt x="35" y="176"/>
                  </a:lnTo>
                  <a:lnTo>
                    <a:pt x="31" y="176"/>
                  </a:lnTo>
                  <a:lnTo>
                    <a:pt x="28" y="177"/>
                  </a:lnTo>
                  <a:lnTo>
                    <a:pt x="26" y="178"/>
                  </a:lnTo>
                  <a:lnTo>
                    <a:pt x="22" y="178"/>
                  </a:lnTo>
                  <a:lnTo>
                    <a:pt x="19" y="178"/>
                  </a:lnTo>
                  <a:lnTo>
                    <a:pt x="15" y="176"/>
                  </a:lnTo>
                  <a:lnTo>
                    <a:pt x="9" y="170"/>
                  </a:lnTo>
                  <a:lnTo>
                    <a:pt x="5" y="163"/>
                  </a:lnTo>
                  <a:lnTo>
                    <a:pt x="3" y="158"/>
                  </a:lnTo>
                  <a:lnTo>
                    <a:pt x="5" y="151"/>
                  </a:lnTo>
                  <a:lnTo>
                    <a:pt x="8" y="145"/>
                  </a:lnTo>
                  <a:lnTo>
                    <a:pt x="9" y="138"/>
                  </a:lnTo>
                  <a:lnTo>
                    <a:pt x="9" y="135"/>
                  </a:lnTo>
                  <a:lnTo>
                    <a:pt x="8" y="133"/>
                  </a:lnTo>
                  <a:lnTo>
                    <a:pt x="5" y="131"/>
                  </a:lnTo>
                  <a:lnTo>
                    <a:pt x="3" y="128"/>
                  </a:lnTo>
                  <a:lnTo>
                    <a:pt x="2" y="126"/>
                  </a:lnTo>
                  <a:lnTo>
                    <a:pt x="1" y="125"/>
                  </a:lnTo>
                  <a:lnTo>
                    <a:pt x="0" y="122"/>
                  </a:lnTo>
                  <a:lnTo>
                    <a:pt x="3" y="116"/>
                  </a:lnTo>
                  <a:lnTo>
                    <a:pt x="11" y="111"/>
                  </a:lnTo>
                  <a:lnTo>
                    <a:pt x="19" y="110"/>
                  </a:lnTo>
                  <a:lnTo>
                    <a:pt x="22" y="110"/>
                  </a:lnTo>
                  <a:lnTo>
                    <a:pt x="25" y="111"/>
                  </a:lnTo>
                  <a:lnTo>
                    <a:pt x="28" y="113"/>
                  </a:lnTo>
                  <a:lnTo>
                    <a:pt x="31" y="114"/>
                  </a:lnTo>
                  <a:lnTo>
                    <a:pt x="35" y="115"/>
                  </a:lnTo>
                  <a:lnTo>
                    <a:pt x="37" y="115"/>
                  </a:lnTo>
                  <a:lnTo>
                    <a:pt x="39" y="114"/>
                  </a:lnTo>
                  <a:lnTo>
                    <a:pt x="42" y="113"/>
                  </a:lnTo>
                  <a:lnTo>
                    <a:pt x="43" y="110"/>
                  </a:lnTo>
                  <a:lnTo>
                    <a:pt x="43" y="107"/>
                  </a:lnTo>
                  <a:lnTo>
                    <a:pt x="43" y="105"/>
                  </a:lnTo>
                  <a:lnTo>
                    <a:pt x="43" y="101"/>
                  </a:lnTo>
                  <a:lnTo>
                    <a:pt x="43" y="98"/>
                  </a:lnTo>
                  <a:lnTo>
                    <a:pt x="44" y="96"/>
                  </a:lnTo>
                  <a:lnTo>
                    <a:pt x="44" y="91"/>
                  </a:lnTo>
                  <a:lnTo>
                    <a:pt x="44" y="88"/>
                  </a:lnTo>
                  <a:lnTo>
                    <a:pt x="44" y="83"/>
                  </a:lnTo>
                  <a:lnTo>
                    <a:pt x="46" y="76"/>
                  </a:lnTo>
                  <a:lnTo>
                    <a:pt x="51" y="72"/>
                  </a:lnTo>
                  <a:lnTo>
                    <a:pt x="55" y="68"/>
                  </a:lnTo>
                  <a:lnTo>
                    <a:pt x="60" y="63"/>
                  </a:lnTo>
                  <a:lnTo>
                    <a:pt x="62" y="56"/>
                  </a:lnTo>
                  <a:lnTo>
                    <a:pt x="60" y="48"/>
                  </a:lnTo>
                  <a:lnTo>
                    <a:pt x="57" y="41"/>
                  </a:lnTo>
                  <a:lnTo>
                    <a:pt x="55" y="33"/>
                  </a:lnTo>
                  <a:lnTo>
                    <a:pt x="60" y="26"/>
                  </a:lnTo>
                  <a:lnTo>
                    <a:pt x="66" y="18"/>
                  </a:lnTo>
                  <a:lnTo>
                    <a:pt x="73" y="9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81" name="Freeform 78">
              <a:extLst>
                <a:ext uri="{FF2B5EF4-FFF2-40B4-BE49-F238E27FC236}">
                  <a16:creationId xmlns:a16="http://schemas.microsoft.com/office/drawing/2014/main" id="{3729B817-EF4C-435F-AD0D-61864BDB1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950" y="2919413"/>
              <a:ext cx="196850" cy="157163"/>
            </a:xfrm>
            <a:custGeom>
              <a:avLst/>
              <a:gdLst>
                <a:gd name="T0" fmla="*/ 2147483646 w 124"/>
                <a:gd name="T1" fmla="*/ 2147483646 h 99"/>
                <a:gd name="T2" fmla="*/ 2147483646 w 124"/>
                <a:gd name="T3" fmla="*/ 2147483646 h 99"/>
                <a:gd name="T4" fmla="*/ 2147483646 w 124"/>
                <a:gd name="T5" fmla="*/ 2147483646 h 99"/>
                <a:gd name="T6" fmla="*/ 2147483646 w 124"/>
                <a:gd name="T7" fmla="*/ 2147483646 h 99"/>
                <a:gd name="T8" fmla="*/ 2147483646 w 124"/>
                <a:gd name="T9" fmla="*/ 2147483646 h 99"/>
                <a:gd name="T10" fmla="*/ 2147483646 w 124"/>
                <a:gd name="T11" fmla="*/ 2147483646 h 99"/>
                <a:gd name="T12" fmla="*/ 2147483646 w 124"/>
                <a:gd name="T13" fmla="*/ 2147483646 h 99"/>
                <a:gd name="T14" fmla="*/ 2147483646 w 124"/>
                <a:gd name="T15" fmla="*/ 2147483646 h 99"/>
                <a:gd name="T16" fmla="*/ 2147483646 w 124"/>
                <a:gd name="T17" fmla="*/ 2147483646 h 99"/>
                <a:gd name="T18" fmla="*/ 2147483646 w 124"/>
                <a:gd name="T19" fmla="*/ 2147483646 h 99"/>
                <a:gd name="T20" fmla="*/ 2147483646 w 124"/>
                <a:gd name="T21" fmla="*/ 2147483646 h 99"/>
                <a:gd name="T22" fmla="*/ 2147483646 w 124"/>
                <a:gd name="T23" fmla="*/ 2147483646 h 99"/>
                <a:gd name="T24" fmla="*/ 2147483646 w 124"/>
                <a:gd name="T25" fmla="*/ 2147483646 h 99"/>
                <a:gd name="T26" fmla="*/ 2147483646 w 124"/>
                <a:gd name="T27" fmla="*/ 2147483646 h 99"/>
                <a:gd name="T28" fmla="*/ 2147483646 w 124"/>
                <a:gd name="T29" fmla="*/ 2147483646 h 99"/>
                <a:gd name="T30" fmla="*/ 2147483646 w 124"/>
                <a:gd name="T31" fmla="*/ 2147483646 h 99"/>
                <a:gd name="T32" fmla="*/ 2147483646 w 124"/>
                <a:gd name="T33" fmla="*/ 2147483646 h 99"/>
                <a:gd name="T34" fmla="*/ 2147483646 w 124"/>
                <a:gd name="T35" fmla="*/ 2147483646 h 99"/>
                <a:gd name="T36" fmla="*/ 2147483646 w 124"/>
                <a:gd name="T37" fmla="*/ 2147483646 h 99"/>
                <a:gd name="T38" fmla="*/ 2147483646 w 124"/>
                <a:gd name="T39" fmla="*/ 2147483646 h 99"/>
                <a:gd name="T40" fmla="*/ 2147483646 w 124"/>
                <a:gd name="T41" fmla="*/ 2147483646 h 99"/>
                <a:gd name="T42" fmla="*/ 2147483646 w 124"/>
                <a:gd name="T43" fmla="*/ 2147483646 h 99"/>
                <a:gd name="T44" fmla="*/ 2147483646 w 124"/>
                <a:gd name="T45" fmla="*/ 2147483646 h 99"/>
                <a:gd name="T46" fmla="*/ 2147483646 w 124"/>
                <a:gd name="T47" fmla="*/ 2147483646 h 99"/>
                <a:gd name="T48" fmla="*/ 2147483646 w 124"/>
                <a:gd name="T49" fmla="*/ 2147483646 h 99"/>
                <a:gd name="T50" fmla="*/ 2147483646 w 124"/>
                <a:gd name="T51" fmla="*/ 2147483646 h 99"/>
                <a:gd name="T52" fmla="*/ 2147483646 w 124"/>
                <a:gd name="T53" fmla="*/ 2147483646 h 99"/>
                <a:gd name="T54" fmla="*/ 2147483646 w 124"/>
                <a:gd name="T55" fmla="*/ 2147483646 h 99"/>
                <a:gd name="T56" fmla="*/ 2147483646 w 124"/>
                <a:gd name="T57" fmla="*/ 2147483646 h 99"/>
                <a:gd name="T58" fmla="*/ 2147483646 w 124"/>
                <a:gd name="T59" fmla="*/ 2147483646 h 99"/>
                <a:gd name="T60" fmla="*/ 2147483646 w 124"/>
                <a:gd name="T61" fmla="*/ 2147483646 h 99"/>
                <a:gd name="T62" fmla="*/ 2147483646 w 124"/>
                <a:gd name="T63" fmla="*/ 2147483646 h 99"/>
                <a:gd name="T64" fmla="*/ 2147483646 w 124"/>
                <a:gd name="T65" fmla="*/ 2147483646 h 99"/>
                <a:gd name="T66" fmla="*/ 2147483646 w 124"/>
                <a:gd name="T67" fmla="*/ 2147483646 h 99"/>
                <a:gd name="T68" fmla="*/ 2147483646 w 124"/>
                <a:gd name="T69" fmla="*/ 2147483646 h 99"/>
                <a:gd name="T70" fmla="*/ 0 w 124"/>
                <a:gd name="T71" fmla="*/ 2147483646 h 99"/>
                <a:gd name="T72" fmla="*/ 2147483646 w 124"/>
                <a:gd name="T73" fmla="*/ 2147483646 h 99"/>
                <a:gd name="T74" fmla="*/ 2147483646 w 124"/>
                <a:gd name="T75" fmla="*/ 2147483646 h 99"/>
                <a:gd name="T76" fmla="*/ 2147483646 w 124"/>
                <a:gd name="T77" fmla="*/ 2147483646 h 99"/>
                <a:gd name="T78" fmla="*/ 2147483646 w 124"/>
                <a:gd name="T79" fmla="*/ 2147483646 h 99"/>
                <a:gd name="T80" fmla="*/ 2147483646 w 124"/>
                <a:gd name="T81" fmla="*/ 2147483646 h 99"/>
                <a:gd name="T82" fmla="*/ 2147483646 w 124"/>
                <a:gd name="T83" fmla="*/ 2147483646 h 99"/>
                <a:gd name="T84" fmla="*/ 2147483646 w 124"/>
                <a:gd name="T85" fmla="*/ 2147483646 h 99"/>
                <a:gd name="T86" fmla="*/ 2147483646 w 124"/>
                <a:gd name="T87" fmla="*/ 2147483646 h 99"/>
                <a:gd name="T88" fmla="*/ 2147483646 w 124"/>
                <a:gd name="T89" fmla="*/ 2147483646 h 99"/>
                <a:gd name="T90" fmla="*/ 2147483646 w 124"/>
                <a:gd name="T91" fmla="*/ 2147483646 h 99"/>
                <a:gd name="T92" fmla="*/ 2147483646 w 124"/>
                <a:gd name="T93" fmla="*/ 2147483646 h 99"/>
                <a:gd name="T94" fmla="*/ 2147483646 w 124"/>
                <a:gd name="T95" fmla="*/ 2147483646 h 99"/>
                <a:gd name="T96" fmla="*/ 2147483646 w 124"/>
                <a:gd name="T97" fmla="*/ 2147483646 h 99"/>
                <a:gd name="T98" fmla="*/ 2147483646 w 124"/>
                <a:gd name="T99" fmla="*/ 2147483646 h 99"/>
                <a:gd name="T100" fmla="*/ 2147483646 w 124"/>
                <a:gd name="T101" fmla="*/ 2147483646 h 99"/>
                <a:gd name="T102" fmla="*/ 2147483646 w 124"/>
                <a:gd name="T103" fmla="*/ 2147483646 h 99"/>
                <a:gd name="T104" fmla="*/ 2147483646 w 124"/>
                <a:gd name="T105" fmla="*/ 2147483646 h 99"/>
                <a:gd name="T106" fmla="*/ 2147483646 w 124"/>
                <a:gd name="T107" fmla="*/ 2147483646 h 9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4" h="99">
                  <a:moveTo>
                    <a:pt x="96" y="0"/>
                  </a:moveTo>
                  <a:lnTo>
                    <a:pt x="96" y="3"/>
                  </a:lnTo>
                  <a:lnTo>
                    <a:pt x="96" y="5"/>
                  </a:lnTo>
                  <a:lnTo>
                    <a:pt x="96" y="8"/>
                  </a:lnTo>
                  <a:lnTo>
                    <a:pt x="96" y="10"/>
                  </a:lnTo>
                  <a:lnTo>
                    <a:pt x="96" y="11"/>
                  </a:lnTo>
                  <a:lnTo>
                    <a:pt x="96" y="16"/>
                  </a:lnTo>
                  <a:lnTo>
                    <a:pt x="97" y="18"/>
                  </a:lnTo>
                  <a:lnTo>
                    <a:pt x="99" y="20"/>
                  </a:lnTo>
                  <a:lnTo>
                    <a:pt x="103" y="22"/>
                  </a:lnTo>
                  <a:lnTo>
                    <a:pt x="105" y="23"/>
                  </a:lnTo>
                  <a:lnTo>
                    <a:pt x="107" y="31"/>
                  </a:lnTo>
                  <a:lnTo>
                    <a:pt x="112" y="38"/>
                  </a:lnTo>
                  <a:lnTo>
                    <a:pt x="117" y="42"/>
                  </a:lnTo>
                  <a:lnTo>
                    <a:pt x="115" y="47"/>
                  </a:lnTo>
                  <a:lnTo>
                    <a:pt x="115" y="51"/>
                  </a:lnTo>
                  <a:lnTo>
                    <a:pt x="116" y="54"/>
                  </a:lnTo>
                  <a:lnTo>
                    <a:pt x="117" y="55"/>
                  </a:lnTo>
                  <a:lnTo>
                    <a:pt x="118" y="57"/>
                  </a:lnTo>
                  <a:lnTo>
                    <a:pt x="122" y="58"/>
                  </a:lnTo>
                  <a:lnTo>
                    <a:pt x="124" y="58"/>
                  </a:lnTo>
                  <a:lnTo>
                    <a:pt x="124" y="64"/>
                  </a:lnTo>
                  <a:lnTo>
                    <a:pt x="123" y="65"/>
                  </a:lnTo>
                  <a:lnTo>
                    <a:pt x="121" y="66"/>
                  </a:lnTo>
                  <a:lnTo>
                    <a:pt x="119" y="68"/>
                  </a:lnTo>
                  <a:lnTo>
                    <a:pt x="119" y="70"/>
                  </a:lnTo>
                  <a:lnTo>
                    <a:pt x="117" y="78"/>
                  </a:lnTo>
                  <a:lnTo>
                    <a:pt x="113" y="84"/>
                  </a:lnTo>
                  <a:lnTo>
                    <a:pt x="105" y="89"/>
                  </a:lnTo>
                  <a:lnTo>
                    <a:pt x="95" y="93"/>
                  </a:lnTo>
                  <a:lnTo>
                    <a:pt x="86" y="96"/>
                  </a:lnTo>
                  <a:lnTo>
                    <a:pt x="79" y="99"/>
                  </a:lnTo>
                  <a:lnTo>
                    <a:pt x="77" y="97"/>
                  </a:lnTo>
                  <a:lnTo>
                    <a:pt x="74" y="95"/>
                  </a:lnTo>
                  <a:lnTo>
                    <a:pt x="73" y="92"/>
                  </a:lnTo>
                  <a:lnTo>
                    <a:pt x="71" y="90"/>
                  </a:lnTo>
                  <a:lnTo>
                    <a:pt x="69" y="89"/>
                  </a:lnTo>
                  <a:lnTo>
                    <a:pt x="66" y="87"/>
                  </a:lnTo>
                  <a:lnTo>
                    <a:pt x="63" y="87"/>
                  </a:lnTo>
                  <a:lnTo>
                    <a:pt x="61" y="87"/>
                  </a:lnTo>
                  <a:lnTo>
                    <a:pt x="59" y="88"/>
                  </a:lnTo>
                  <a:lnTo>
                    <a:pt x="57" y="89"/>
                  </a:lnTo>
                  <a:lnTo>
                    <a:pt x="56" y="90"/>
                  </a:lnTo>
                  <a:lnTo>
                    <a:pt x="55" y="91"/>
                  </a:lnTo>
                  <a:lnTo>
                    <a:pt x="54" y="92"/>
                  </a:lnTo>
                  <a:lnTo>
                    <a:pt x="52" y="92"/>
                  </a:lnTo>
                  <a:lnTo>
                    <a:pt x="50" y="93"/>
                  </a:lnTo>
                  <a:lnTo>
                    <a:pt x="46" y="92"/>
                  </a:lnTo>
                  <a:lnTo>
                    <a:pt x="44" y="90"/>
                  </a:lnTo>
                  <a:lnTo>
                    <a:pt x="42" y="88"/>
                  </a:lnTo>
                  <a:lnTo>
                    <a:pt x="40" y="84"/>
                  </a:lnTo>
                  <a:lnTo>
                    <a:pt x="39" y="82"/>
                  </a:lnTo>
                  <a:lnTo>
                    <a:pt x="38" y="80"/>
                  </a:lnTo>
                  <a:lnTo>
                    <a:pt x="36" y="78"/>
                  </a:lnTo>
                  <a:lnTo>
                    <a:pt x="34" y="77"/>
                  </a:lnTo>
                  <a:lnTo>
                    <a:pt x="33" y="77"/>
                  </a:lnTo>
                  <a:lnTo>
                    <a:pt x="30" y="78"/>
                  </a:lnTo>
                  <a:lnTo>
                    <a:pt x="29" y="79"/>
                  </a:lnTo>
                  <a:lnTo>
                    <a:pt x="27" y="80"/>
                  </a:lnTo>
                  <a:lnTo>
                    <a:pt x="25" y="80"/>
                  </a:lnTo>
                  <a:lnTo>
                    <a:pt x="21" y="78"/>
                  </a:lnTo>
                  <a:lnTo>
                    <a:pt x="20" y="73"/>
                  </a:lnTo>
                  <a:lnTo>
                    <a:pt x="19" y="69"/>
                  </a:lnTo>
                  <a:lnTo>
                    <a:pt x="19" y="63"/>
                  </a:lnTo>
                  <a:lnTo>
                    <a:pt x="19" y="58"/>
                  </a:lnTo>
                  <a:lnTo>
                    <a:pt x="16" y="56"/>
                  </a:lnTo>
                  <a:lnTo>
                    <a:pt x="15" y="56"/>
                  </a:lnTo>
                  <a:lnTo>
                    <a:pt x="11" y="56"/>
                  </a:lnTo>
                  <a:lnTo>
                    <a:pt x="7" y="56"/>
                  </a:lnTo>
                  <a:lnTo>
                    <a:pt x="3" y="55"/>
                  </a:lnTo>
                  <a:lnTo>
                    <a:pt x="2" y="54"/>
                  </a:lnTo>
                  <a:lnTo>
                    <a:pt x="0" y="52"/>
                  </a:lnTo>
                  <a:lnTo>
                    <a:pt x="0" y="48"/>
                  </a:lnTo>
                  <a:lnTo>
                    <a:pt x="2" y="38"/>
                  </a:lnTo>
                  <a:lnTo>
                    <a:pt x="7" y="28"/>
                  </a:lnTo>
                  <a:lnTo>
                    <a:pt x="12" y="18"/>
                  </a:lnTo>
                  <a:lnTo>
                    <a:pt x="17" y="11"/>
                  </a:lnTo>
                  <a:lnTo>
                    <a:pt x="21" y="5"/>
                  </a:lnTo>
                  <a:lnTo>
                    <a:pt x="22" y="3"/>
                  </a:lnTo>
                  <a:lnTo>
                    <a:pt x="22" y="5"/>
                  </a:lnTo>
                  <a:lnTo>
                    <a:pt x="22" y="8"/>
                  </a:lnTo>
                  <a:lnTo>
                    <a:pt x="24" y="8"/>
                  </a:lnTo>
                  <a:lnTo>
                    <a:pt x="25" y="9"/>
                  </a:lnTo>
                  <a:lnTo>
                    <a:pt x="26" y="9"/>
                  </a:lnTo>
                  <a:lnTo>
                    <a:pt x="28" y="8"/>
                  </a:lnTo>
                  <a:lnTo>
                    <a:pt x="29" y="7"/>
                  </a:lnTo>
                  <a:lnTo>
                    <a:pt x="31" y="5"/>
                  </a:lnTo>
                  <a:lnTo>
                    <a:pt x="33" y="3"/>
                  </a:lnTo>
                  <a:lnTo>
                    <a:pt x="35" y="3"/>
                  </a:lnTo>
                  <a:lnTo>
                    <a:pt x="38" y="3"/>
                  </a:lnTo>
                  <a:lnTo>
                    <a:pt x="42" y="3"/>
                  </a:lnTo>
                  <a:lnTo>
                    <a:pt x="43" y="4"/>
                  </a:lnTo>
                  <a:lnTo>
                    <a:pt x="45" y="4"/>
                  </a:lnTo>
                  <a:lnTo>
                    <a:pt x="46" y="4"/>
                  </a:lnTo>
                  <a:lnTo>
                    <a:pt x="50" y="4"/>
                  </a:lnTo>
                  <a:lnTo>
                    <a:pt x="52" y="3"/>
                  </a:lnTo>
                  <a:lnTo>
                    <a:pt x="55" y="2"/>
                  </a:lnTo>
                  <a:lnTo>
                    <a:pt x="60" y="2"/>
                  </a:lnTo>
                  <a:lnTo>
                    <a:pt x="64" y="2"/>
                  </a:lnTo>
                  <a:lnTo>
                    <a:pt x="66" y="2"/>
                  </a:lnTo>
                  <a:lnTo>
                    <a:pt x="70" y="3"/>
                  </a:lnTo>
                  <a:lnTo>
                    <a:pt x="72" y="4"/>
                  </a:lnTo>
                  <a:lnTo>
                    <a:pt x="75" y="5"/>
                  </a:lnTo>
                  <a:lnTo>
                    <a:pt x="80" y="7"/>
                  </a:lnTo>
                  <a:lnTo>
                    <a:pt x="84" y="7"/>
                  </a:lnTo>
                  <a:lnTo>
                    <a:pt x="88" y="5"/>
                  </a:lnTo>
                  <a:lnTo>
                    <a:pt x="91" y="4"/>
                  </a:lnTo>
                  <a:lnTo>
                    <a:pt x="95" y="2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82" name="Freeform 79">
              <a:extLst>
                <a:ext uri="{FF2B5EF4-FFF2-40B4-BE49-F238E27FC236}">
                  <a16:creationId xmlns:a16="http://schemas.microsoft.com/office/drawing/2014/main" id="{22BC6F26-AFBE-4E07-93C3-4220CD2A5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663" y="2741613"/>
              <a:ext cx="176212" cy="128588"/>
            </a:xfrm>
            <a:custGeom>
              <a:avLst/>
              <a:gdLst>
                <a:gd name="T0" fmla="*/ 2147483646 w 111"/>
                <a:gd name="T1" fmla="*/ 2147483646 h 81"/>
                <a:gd name="T2" fmla="*/ 2147483646 w 111"/>
                <a:gd name="T3" fmla="*/ 2147483646 h 81"/>
                <a:gd name="T4" fmla="*/ 2147483646 w 111"/>
                <a:gd name="T5" fmla="*/ 2147483646 h 81"/>
                <a:gd name="T6" fmla="*/ 2147483646 w 111"/>
                <a:gd name="T7" fmla="*/ 2147483646 h 81"/>
                <a:gd name="T8" fmla="*/ 2147483646 w 111"/>
                <a:gd name="T9" fmla="*/ 2147483646 h 81"/>
                <a:gd name="T10" fmla="*/ 2147483646 w 111"/>
                <a:gd name="T11" fmla="*/ 2147483646 h 81"/>
                <a:gd name="T12" fmla="*/ 2147483646 w 111"/>
                <a:gd name="T13" fmla="*/ 2147483646 h 81"/>
                <a:gd name="T14" fmla="*/ 2147483646 w 111"/>
                <a:gd name="T15" fmla="*/ 2147483646 h 81"/>
                <a:gd name="T16" fmla="*/ 2147483646 w 111"/>
                <a:gd name="T17" fmla="*/ 2147483646 h 81"/>
                <a:gd name="T18" fmla="*/ 2147483646 w 111"/>
                <a:gd name="T19" fmla="*/ 2147483646 h 81"/>
                <a:gd name="T20" fmla="*/ 2147483646 w 111"/>
                <a:gd name="T21" fmla="*/ 2147483646 h 81"/>
                <a:gd name="T22" fmla="*/ 2147483646 w 111"/>
                <a:gd name="T23" fmla="*/ 2147483646 h 81"/>
                <a:gd name="T24" fmla="*/ 2147483646 w 111"/>
                <a:gd name="T25" fmla="*/ 2147483646 h 81"/>
                <a:gd name="T26" fmla="*/ 2147483646 w 111"/>
                <a:gd name="T27" fmla="*/ 2147483646 h 81"/>
                <a:gd name="T28" fmla="*/ 2147483646 w 111"/>
                <a:gd name="T29" fmla="*/ 2147483646 h 81"/>
                <a:gd name="T30" fmla="*/ 2147483646 w 111"/>
                <a:gd name="T31" fmla="*/ 2147483646 h 81"/>
                <a:gd name="T32" fmla="*/ 2147483646 w 111"/>
                <a:gd name="T33" fmla="*/ 2147483646 h 81"/>
                <a:gd name="T34" fmla="*/ 2147483646 w 111"/>
                <a:gd name="T35" fmla="*/ 2147483646 h 81"/>
                <a:gd name="T36" fmla="*/ 2147483646 w 111"/>
                <a:gd name="T37" fmla="*/ 2147483646 h 81"/>
                <a:gd name="T38" fmla="*/ 2147483646 w 111"/>
                <a:gd name="T39" fmla="*/ 2147483646 h 81"/>
                <a:gd name="T40" fmla="*/ 2147483646 w 111"/>
                <a:gd name="T41" fmla="*/ 2147483646 h 81"/>
                <a:gd name="T42" fmla="*/ 2147483646 w 111"/>
                <a:gd name="T43" fmla="*/ 2147483646 h 81"/>
                <a:gd name="T44" fmla="*/ 2147483646 w 111"/>
                <a:gd name="T45" fmla="*/ 2147483646 h 81"/>
                <a:gd name="T46" fmla="*/ 2147483646 w 111"/>
                <a:gd name="T47" fmla="*/ 2147483646 h 81"/>
                <a:gd name="T48" fmla="*/ 2147483646 w 111"/>
                <a:gd name="T49" fmla="*/ 2147483646 h 81"/>
                <a:gd name="T50" fmla="*/ 2147483646 w 111"/>
                <a:gd name="T51" fmla="*/ 2147483646 h 81"/>
                <a:gd name="T52" fmla="*/ 2147483646 w 111"/>
                <a:gd name="T53" fmla="*/ 2147483646 h 81"/>
                <a:gd name="T54" fmla="*/ 2147483646 w 111"/>
                <a:gd name="T55" fmla="*/ 2147483646 h 81"/>
                <a:gd name="T56" fmla="*/ 2147483646 w 111"/>
                <a:gd name="T57" fmla="*/ 2147483646 h 81"/>
                <a:gd name="T58" fmla="*/ 2147483646 w 111"/>
                <a:gd name="T59" fmla="*/ 2147483646 h 81"/>
                <a:gd name="T60" fmla="*/ 2147483646 w 111"/>
                <a:gd name="T61" fmla="*/ 2147483646 h 81"/>
                <a:gd name="T62" fmla="*/ 2147483646 w 111"/>
                <a:gd name="T63" fmla="*/ 2147483646 h 81"/>
                <a:gd name="T64" fmla="*/ 2147483646 w 111"/>
                <a:gd name="T65" fmla="*/ 2147483646 h 81"/>
                <a:gd name="T66" fmla="*/ 2147483646 w 111"/>
                <a:gd name="T67" fmla="*/ 2147483646 h 81"/>
                <a:gd name="T68" fmla="*/ 2147483646 w 111"/>
                <a:gd name="T69" fmla="*/ 2147483646 h 81"/>
                <a:gd name="T70" fmla="*/ 2147483646 w 111"/>
                <a:gd name="T71" fmla="*/ 2147483646 h 81"/>
                <a:gd name="T72" fmla="*/ 2147483646 w 111"/>
                <a:gd name="T73" fmla="*/ 2147483646 h 81"/>
                <a:gd name="T74" fmla="*/ 2147483646 w 111"/>
                <a:gd name="T75" fmla="*/ 2147483646 h 81"/>
                <a:gd name="T76" fmla="*/ 2147483646 w 111"/>
                <a:gd name="T77" fmla="*/ 2147483646 h 81"/>
                <a:gd name="T78" fmla="*/ 2147483646 w 111"/>
                <a:gd name="T79" fmla="*/ 2147483646 h 81"/>
                <a:gd name="T80" fmla="*/ 2147483646 w 111"/>
                <a:gd name="T81" fmla="*/ 2147483646 h 81"/>
                <a:gd name="T82" fmla="*/ 0 w 111"/>
                <a:gd name="T83" fmla="*/ 2147483646 h 81"/>
                <a:gd name="T84" fmla="*/ 2147483646 w 111"/>
                <a:gd name="T85" fmla="*/ 2147483646 h 81"/>
                <a:gd name="T86" fmla="*/ 2147483646 w 111"/>
                <a:gd name="T87" fmla="*/ 2147483646 h 81"/>
                <a:gd name="T88" fmla="*/ 2147483646 w 111"/>
                <a:gd name="T89" fmla="*/ 2147483646 h 81"/>
                <a:gd name="T90" fmla="*/ 2147483646 w 111"/>
                <a:gd name="T91" fmla="*/ 2147483646 h 8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11" h="81">
                  <a:moveTo>
                    <a:pt x="27" y="0"/>
                  </a:moveTo>
                  <a:lnTo>
                    <a:pt x="28" y="4"/>
                  </a:lnTo>
                  <a:lnTo>
                    <a:pt x="30" y="8"/>
                  </a:lnTo>
                  <a:lnTo>
                    <a:pt x="31" y="11"/>
                  </a:lnTo>
                  <a:lnTo>
                    <a:pt x="32" y="15"/>
                  </a:lnTo>
                  <a:lnTo>
                    <a:pt x="36" y="17"/>
                  </a:lnTo>
                  <a:lnTo>
                    <a:pt x="38" y="16"/>
                  </a:lnTo>
                  <a:lnTo>
                    <a:pt x="40" y="14"/>
                  </a:lnTo>
                  <a:lnTo>
                    <a:pt x="43" y="16"/>
                  </a:lnTo>
                  <a:lnTo>
                    <a:pt x="45" y="18"/>
                  </a:lnTo>
                  <a:lnTo>
                    <a:pt x="46" y="20"/>
                  </a:lnTo>
                  <a:lnTo>
                    <a:pt x="48" y="20"/>
                  </a:lnTo>
                  <a:lnTo>
                    <a:pt x="50" y="21"/>
                  </a:lnTo>
                  <a:lnTo>
                    <a:pt x="52" y="21"/>
                  </a:lnTo>
                  <a:lnTo>
                    <a:pt x="54" y="20"/>
                  </a:lnTo>
                  <a:lnTo>
                    <a:pt x="55" y="20"/>
                  </a:lnTo>
                  <a:lnTo>
                    <a:pt x="55" y="19"/>
                  </a:lnTo>
                  <a:lnTo>
                    <a:pt x="56" y="18"/>
                  </a:lnTo>
                  <a:lnTo>
                    <a:pt x="57" y="17"/>
                  </a:lnTo>
                  <a:lnTo>
                    <a:pt x="60" y="17"/>
                  </a:lnTo>
                  <a:lnTo>
                    <a:pt x="64" y="16"/>
                  </a:lnTo>
                  <a:lnTo>
                    <a:pt x="69" y="15"/>
                  </a:lnTo>
                  <a:lnTo>
                    <a:pt x="72" y="15"/>
                  </a:lnTo>
                  <a:lnTo>
                    <a:pt x="75" y="12"/>
                  </a:lnTo>
                  <a:lnTo>
                    <a:pt x="83" y="16"/>
                  </a:lnTo>
                  <a:lnTo>
                    <a:pt x="89" y="19"/>
                  </a:lnTo>
                  <a:lnTo>
                    <a:pt x="91" y="25"/>
                  </a:lnTo>
                  <a:lnTo>
                    <a:pt x="94" y="30"/>
                  </a:lnTo>
                  <a:lnTo>
                    <a:pt x="98" y="34"/>
                  </a:lnTo>
                  <a:lnTo>
                    <a:pt x="102" y="37"/>
                  </a:lnTo>
                  <a:lnTo>
                    <a:pt x="107" y="41"/>
                  </a:lnTo>
                  <a:lnTo>
                    <a:pt x="110" y="46"/>
                  </a:lnTo>
                  <a:lnTo>
                    <a:pt x="111" y="55"/>
                  </a:lnTo>
                  <a:lnTo>
                    <a:pt x="110" y="59"/>
                  </a:lnTo>
                  <a:lnTo>
                    <a:pt x="109" y="61"/>
                  </a:lnTo>
                  <a:lnTo>
                    <a:pt x="107" y="63"/>
                  </a:lnTo>
                  <a:lnTo>
                    <a:pt x="106" y="67"/>
                  </a:lnTo>
                  <a:lnTo>
                    <a:pt x="105" y="70"/>
                  </a:lnTo>
                  <a:lnTo>
                    <a:pt x="104" y="70"/>
                  </a:lnTo>
                  <a:lnTo>
                    <a:pt x="102" y="71"/>
                  </a:lnTo>
                  <a:lnTo>
                    <a:pt x="100" y="72"/>
                  </a:lnTo>
                  <a:lnTo>
                    <a:pt x="97" y="73"/>
                  </a:lnTo>
                  <a:lnTo>
                    <a:pt x="94" y="75"/>
                  </a:lnTo>
                  <a:lnTo>
                    <a:pt x="92" y="76"/>
                  </a:lnTo>
                  <a:lnTo>
                    <a:pt x="90" y="75"/>
                  </a:lnTo>
                  <a:lnTo>
                    <a:pt x="89" y="73"/>
                  </a:lnTo>
                  <a:lnTo>
                    <a:pt x="88" y="72"/>
                  </a:lnTo>
                  <a:lnTo>
                    <a:pt x="87" y="71"/>
                  </a:lnTo>
                  <a:lnTo>
                    <a:pt x="84" y="71"/>
                  </a:lnTo>
                  <a:lnTo>
                    <a:pt x="83" y="71"/>
                  </a:lnTo>
                  <a:lnTo>
                    <a:pt x="82" y="72"/>
                  </a:lnTo>
                  <a:lnTo>
                    <a:pt x="81" y="75"/>
                  </a:lnTo>
                  <a:lnTo>
                    <a:pt x="80" y="76"/>
                  </a:lnTo>
                  <a:lnTo>
                    <a:pt x="79" y="78"/>
                  </a:lnTo>
                  <a:lnTo>
                    <a:pt x="76" y="79"/>
                  </a:lnTo>
                  <a:lnTo>
                    <a:pt x="74" y="79"/>
                  </a:lnTo>
                  <a:lnTo>
                    <a:pt x="72" y="78"/>
                  </a:lnTo>
                  <a:lnTo>
                    <a:pt x="70" y="77"/>
                  </a:lnTo>
                  <a:lnTo>
                    <a:pt x="67" y="75"/>
                  </a:lnTo>
                  <a:lnTo>
                    <a:pt x="65" y="72"/>
                  </a:lnTo>
                  <a:lnTo>
                    <a:pt x="63" y="70"/>
                  </a:lnTo>
                  <a:lnTo>
                    <a:pt x="61" y="69"/>
                  </a:lnTo>
                  <a:lnTo>
                    <a:pt x="57" y="68"/>
                  </a:lnTo>
                  <a:lnTo>
                    <a:pt x="50" y="69"/>
                  </a:lnTo>
                  <a:lnTo>
                    <a:pt x="46" y="72"/>
                  </a:lnTo>
                  <a:lnTo>
                    <a:pt x="40" y="77"/>
                  </a:lnTo>
                  <a:lnTo>
                    <a:pt x="36" y="80"/>
                  </a:lnTo>
                  <a:lnTo>
                    <a:pt x="28" y="81"/>
                  </a:lnTo>
                  <a:lnTo>
                    <a:pt x="17" y="79"/>
                  </a:lnTo>
                  <a:lnTo>
                    <a:pt x="8" y="75"/>
                  </a:lnTo>
                  <a:lnTo>
                    <a:pt x="2" y="67"/>
                  </a:lnTo>
                  <a:lnTo>
                    <a:pt x="1" y="55"/>
                  </a:lnTo>
                  <a:lnTo>
                    <a:pt x="2" y="52"/>
                  </a:lnTo>
                  <a:lnTo>
                    <a:pt x="4" y="50"/>
                  </a:lnTo>
                  <a:lnTo>
                    <a:pt x="6" y="46"/>
                  </a:lnTo>
                  <a:lnTo>
                    <a:pt x="8" y="43"/>
                  </a:lnTo>
                  <a:lnTo>
                    <a:pt x="9" y="40"/>
                  </a:lnTo>
                  <a:lnTo>
                    <a:pt x="9" y="37"/>
                  </a:lnTo>
                  <a:lnTo>
                    <a:pt x="6" y="35"/>
                  </a:lnTo>
                  <a:lnTo>
                    <a:pt x="5" y="34"/>
                  </a:lnTo>
                  <a:lnTo>
                    <a:pt x="3" y="32"/>
                  </a:lnTo>
                  <a:lnTo>
                    <a:pt x="2" y="30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1" y="23"/>
                  </a:lnTo>
                  <a:lnTo>
                    <a:pt x="2" y="20"/>
                  </a:lnTo>
                  <a:lnTo>
                    <a:pt x="3" y="19"/>
                  </a:lnTo>
                  <a:lnTo>
                    <a:pt x="3" y="17"/>
                  </a:lnTo>
                  <a:lnTo>
                    <a:pt x="3" y="14"/>
                  </a:lnTo>
                  <a:lnTo>
                    <a:pt x="1" y="10"/>
                  </a:lnTo>
                  <a:lnTo>
                    <a:pt x="14" y="4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83" name="Freeform 80">
              <a:extLst>
                <a:ext uri="{FF2B5EF4-FFF2-40B4-BE49-F238E27FC236}">
                  <a16:creationId xmlns:a16="http://schemas.microsoft.com/office/drawing/2014/main" id="{66BE6F67-ADEA-471A-B92A-4BB9120C940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25" y="3036888"/>
              <a:ext cx="161925" cy="180975"/>
            </a:xfrm>
            <a:custGeom>
              <a:avLst/>
              <a:gdLst>
                <a:gd name="T0" fmla="*/ 2147483646 w 102"/>
                <a:gd name="T1" fmla="*/ 2147483646 h 114"/>
                <a:gd name="T2" fmla="*/ 2147483646 w 102"/>
                <a:gd name="T3" fmla="*/ 2147483646 h 114"/>
                <a:gd name="T4" fmla="*/ 2147483646 w 102"/>
                <a:gd name="T5" fmla="*/ 2147483646 h 114"/>
                <a:gd name="T6" fmla="*/ 2147483646 w 102"/>
                <a:gd name="T7" fmla="*/ 2147483646 h 114"/>
                <a:gd name="T8" fmla="*/ 2147483646 w 102"/>
                <a:gd name="T9" fmla="*/ 2147483646 h 114"/>
                <a:gd name="T10" fmla="*/ 2147483646 w 102"/>
                <a:gd name="T11" fmla="*/ 2147483646 h 114"/>
                <a:gd name="T12" fmla="*/ 2147483646 w 102"/>
                <a:gd name="T13" fmla="*/ 2147483646 h 114"/>
                <a:gd name="T14" fmla="*/ 2147483646 w 102"/>
                <a:gd name="T15" fmla="*/ 2147483646 h 114"/>
                <a:gd name="T16" fmla="*/ 2147483646 w 102"/>
                <a:gd name="T17" fmla="*/ 2147483646 h 114"/>
                <a:gd name="T18" fmla="*/ 2147483646 w 102"/>
                <a:gd name="T19" fmla="*/ 2147483646 h 114"/>
                <a:gd name="T20" fmla="*/ 2147483646 w 102"/>
                <a:gd name="T21" fmla="*/ 2147483646 h 114"/>
                <a:gd name="T22" fmla="*/ 2147483646 w 102"/>
                <a:gd name="T23" fmla="*/ 2147483646 h 114"/>
                <a:gd name="T24" fmla="*/ 2147483646 w 102"/>
                <a:gd name="T25" fmla="*/ 2147483646 h 114"/>
                <a:gd name="T26" fmla="*/ 2147483646 w 102"/>
                <a:gd name="T27" fmla="*/ 2147483646 h 114"/>
                <a:gd name="T28" fmla="*/ 2147483646 w 102"/>
                <a:gd name="T29" fmla="*/ 2147483646 h 114"/>
                <a:gd name="T30" fmla="*/ 2147483646 w 102"/>
                <a:gd name="T31" fmla="*/ 2147483646 h 114"/>
                <a:gd name="T32" fmla="*/ 2147483646 w 102"/>
                <a:gd name="T33" fmla="*/ 2147483646 h 114"/>
                <a:gd name="T34" fmla="*/ 2147483646 w 102"/>
                <a:gd name="T35" fmla="*/ 2147483646 h 114"/>
                <a:gd name="T36" fmla="*/ 2147483646 w 102"/>
                <a:gd name="T37" fmla="*/ 2147483646 h 114"/>
                <a:gd name="T38" fmla="*/ 2147483646 w 102"/>
                <a:gd name="T39" fmla="*/ 2147483646 h 114"/>
                <a:gd name="T40" fmla="*/ 2147483646 w 102"/>
                <a:gd name="T41" fmla="*/ 2147483646 h 114"/>
                <a:gd name="T42" fmla="*/ 2147483646 w 102"/>
                <a:gd name="T43" fmla="*/ 2147483646 h 114"/>
                <a:gd name="T44" fmla="*/ 2147483646 w 102"/>
                <a:gd name="T45" fmla="*/ 2147483646 h 114"/>
                <a:gd name="T46" fmla="*/ 2147483646 w 102"/>
                <a:gd name="T47" fmla="*/ 2147483646 h 114"/>
                <a:gd name="T48" fmla="*/ 2147483646 w 102"/>
                <a:gd name="T49" fmla="*/ 2147483646 h 114"/>
                <a:gd name="T50" fmla="*/ 2147483646 w 102"/>
                <a:gd name="T51" fmla="*/ 2147483646 h 114"/>
                <a:gd name="T52" fmla="*/ 2147483646 w 102"/>
                <a:gd name="T53" fmla="*/ 2147483646 h 114"/>
                <a:gd name="T54" fmla="*/ 2147483646 w 102"/>
                <a:gd name="T55" fmla="*/ 2147483646 h 114"/>
                <a:gd name="T56" fmla="*/ 2147483646 w 102"/>
                <a:gd name="T57" fmla="*/ 2147483646 h 114"/>
                <a:gd name="T58" fmla="*/ 2147483646 w 102"/>
                <a:gd name="T59" fmla="*/ 2147483646 h 114"/>
                <a:gd name="T60" fmla="*/ 2147483646 w 102"/>
                <a:gd name="T61" fmla="*/ 2147483646 h 114"/>
                <a:gd name="T62" fmla="*/ 0 w 102"/>
                <a:gd name="T63" fmla="*/ 2147483646 h 114"/>
                <a:gd name="T64" fmla="*/ 2147483646 w 102"/>
                <a:gd name="T65" fmla="*/ 2147483646 h 114"/>
                <a:gd name="T66" fmla="*/ 2147483646 w 102"/>
                <a:gd name="T67" fmla="*/ 2147483646 h 114"/>
                <a:gd name="T68" fmla="*/ 2147483646 w 102"/>
                <a:gd name="T69" fmla="*/ 2147483646 h 114"/>
                <a:gd name="T70" fmla="*/ 2147483646 w 102"/>
                <a:gd name="T71" fmla="*/ 2147483646 h 114"/>
                <a:gd name="T72" fmla="*/ 2147483646 w 102"/>
                <a:gd name="T73" fmla="*/ 2147483646 h 114"/>
                <a:gd name="T74" fmla="*/ 2147483646 w 102"/>
                <a:gd name="T75" fmla="*/ 2147483646 h 114"/>
                <a:gd name="T76" fmla="*/ 2147483646 w 102"/>
                <a:gd name="T77" fmla="*/ 2147483646 h 114"/>
                <a:gd name="T78" fmla="*/ 2147483646 w 102"/>
                <a:gd name="T79" fmla="*/ 0 h 11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02" h="114">
                  <a:moveTo>
                    <a:pt x="41" y="0"/>
                  </a:moveTo>
                  <a:lnTo>
                    <a:pt x="42" y="3"/>
                  </a:lnTo>
                  <a:lnTo>
                    <a:pt x="43" y="4"/>
                  </a:lnTo>
                  <a:lnTo>
                    <a:pt x="44" y="5"/>
                  </a:lnTo>
                  <a:lnTo>
                    <a:pt x="47" y="6"/>
                  </a:lnTo>
                  <a:lnTo>
                    <a:pt x="49" y="6"/>
                  </a:lnTo>
                  <a:lnTo>
                    <a:pt x="51" y="5"/>
                  </a:lnTo>
                  <a:lnTo>
                    <a:pt x="52" y="4"/>
                  </a:lnTo>
                  <a:lnTo>
                    <a:pt x="55" y="3"/>
                  </a:lnTo>
                  <a:lnTo>
                    <a:pt x="56" y="3"/>
                  </a:lnTo>
                  <a:lnTo>
                    <a:pt x="58" y="4"/>
                  </a:lnTo>
                  <a:lnTo>
                    <a:pt x="60" y="6"/>
                  </a:lnTo>
                  <a:lnTo>
                    <a:pt x="61" y="8"/>
                  </a:lnTo>
                  <a:lnTo>
                    <a:pt x="62" y="10"/>
                  </a:lnTo>
                  <a:lnTo>
                    <a:pt x="64" y="14"/>
                  </a:lnTo>
                  <a:lnTo>
                    <a:pt x="66" y="16"/>
                  </a:lnTo>
                  <a:lnTo>
                    <a:pt x="68" y="18"/>
                  </a:lnTo>
                  <a:lnTo>
                    <a:pt x="72" y="19"/>
                  </a:lnTo>
                  <a:lnTo>
                    <a:pt x="74" y="18"/>
                  </a:lnTo>
                  <a:lnTo>
                    <a:pt x="76" y="18"/>
                  </a:lnTo>
                  <a:lnTo>
                    <a:pt x="77" y="17"/>
                  </a:lnTo>
                  <a:lnTo>
                    <a:pt x="78" y="16"/>
                  </a:lnTo>
                  <a:lnTo>
                    <a:pt x="79" y="15"/>
                  </a:lnTo>
                  <a:lnTo>
                    <a:pt x="81" y="14"/>
                  </a:lnTo>
                  <a:lnTo>
                    <a:pt x="83" y="13"/>
                  </a:lnTo>
                  <a:lnTo>
                    <a:pt x="85" y="13"/>
                  </a:lnTo>
                  <a:lnTo>
                    <a:pt x="88" y="13"/>
                  </a:lnTo>
                  <a:lnTo>
                    <a:pt x="91" y="15"/>
                  </a:lnTo>
                  <a:lnTo>
                    <a:pt x="93" y="16"/>
                  </a:lnTo>
                  <a:lnTo>
                    <a:pt x="95" y="18"/>
                  </a:lnTo>
                  <a:lnTo>
                    <a:pt x="96" y="21"/>
                  </a:lnTo>
                  <a:lnTo>
                    <a:pt x="99" y="23"/>
                  </a:lnTo>
                  <a:lnTo>
                    <a:pt x="101" y="25"/>
                  </a:lnTo>
                  <a:lnTo>
                    <a:pt x="102" y="25"/>
                  </a:lnTo>
                  <a:lnTo>
                    <a:pt x="97" y="27"/>
                  </a:lnTo>
                  <a:lnTo>
                    <a:pt x="94" y="30"/>
                  </a:lnTo>
                  <a:lnTo>
                    <a:pt x="92" y="34"/>
                  </a:lnTo>
                  <a:lnTo>
                    <a:pt x="91" y="38"/>
                  </a:lnTo>
                  <a:lnTo>
                    <a:pt x="90" y="51"/>
                  </a:lnTo>
                  <a:lnTo>
                    <a:pt x="88" y="64"/>
                  </a:lnTo>
                  <a:lnTo>
                    <a:pt x="87" y="78"/>
                  </a:lnTo>
                  <a:lnTo>
                    <a:pt x="85" y="85"/>
                  </a:lnTo>
                  <a:lnTo>
                    <a:pt x="79" y="89"/>
                  </a:lnTo>
                  <a:lnTo>
                    <a:pt x="74" y="94"/>
                  </a:lnTo>
                  <a:lnTo>
                    <a:pt x="69" y="97"/>
                  </a:lnTo>
                  <a:lnTo>
                    <a:pt x="66" y="97"/>
                  </a:lnTo>
                  <a:lnTo>
                    <a:pt x="62" y="99"/>
                  </a:lnTo>
                  <a:lnTo>
                    <a:pt x="59" y="100"/>
                  </a:lnTo>
                  <a:lnTo>
                    <a:pt x="56" y="100"/>
                  </a:lnTo>
                  <a:lnTo>
                    <a:pt x="31" y="114"/>
                  </a:lnTo>
                  <a:lnTo>
                    <a:pt x="32" y="111"/>
                  </a:lnTo>
                  <a:lnTo>
                    <a:pt x="32" y="109"/>
                  </a:lnTo>
                  <a:lnTo>
                    <a:pt x="31" y="108"/>
                  </a:lnTo>
                  <a:lnTo>
                    <a:pt x="30" y="106"/>
                  </a:lnTo>
                  <a:lnTo>
                    <a:pt x="29" y="105"/>
                  </a:lnTo>
                  <a:lnTo>
                    <a:pt x="26" y="105"/>
                  </a:lnTo>
                  <a:lnTo>
                    <a:pt x="24" y="105"/>
                  </a:lnTo>
                  <a:lnTo>
                    <a:pt x="23" y="105"/>
                  </a:lnTo>
                  <a:lnTo>
                    <a:pt x="21" y="104"/>
                  </a:lnTo>
                  <a:lnTo>
                    <a:pt x="20" y="103"/>
                  </a:lnTo>
                  <a:lnTo>
                    <a:pt x="18" y="101"/>
                  </a:lnTo>
                  <a:lnTo>
                    <a:pt x="14" y="85"/>
                  </a:lnTo>
                  <a:lnTo>
                    <a:pt x="8" y="70"/>
                  </a:lnTo>
                  <a:lnTo>
                    <a:pt x="0" y="56"/>
                  </a:lnTo>
                  <a:lnTo>
                    <a:pt x="5" y="56"/>
                  </a:lnTo>
                  <a:lnTo>
                    <a:pt x="8" y="54"/>
                  </a:lnTo>
                  <a:lnTo>
                    <a:pt x="11" y="53"/>
                  </a:lnTo>
                  <a:lnTo>
                    <a:pt x="12" y="51"/>
                  </a:lnTo>
                  <a:lnTo>
                    <a:pt x="13" y="48"/>
                  </a:lnTo>
                  <a:lnTo>
                    <a:pt x="13" y="44"/>
                  </a:lnTo>
                  <a:lnTo>
                    <a:pt x="13" y="41"/>
                  </a:lnTo>
                  <a:lnTo>
                    <a:pt x="14" y="35"/>
                  </a:lnTo>
                  <a:lnTo>
                    <a:pt x="14" y="32"/>
                  </a:lnTo>
                  <a:lnTo>
                    <a:pt x="14" y="29"/>
                  </a:lnTo>
                  <a:lnTo>
                    <a:pt x="14" y="26"/>
                  </a:lnTo>
                  <a:lnTo>
                    <a:pt x="15" y="23"/>
                  </a:lnTo>
                  <a:lnTo>
                    <a:pt x="17" y="16"/>
                  </a:lnTo>
                  <a:lnTo>
                    <a:pt x="25" y="10"/>
                  </a:lnTo>
                  <a:lnTo>
                    <a:pt x="33" y="5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84" name="Freeform 81">
              <a:extLst>
                <a:ext uri="{FF2B5EF4-FFF2-40B4-BE49-F238E27FC236}">
                  <a16:creationId xmlns:a16="http://schemas.microsoft.com/office/drawing/2014/main" id="{A0B5C561-04D3-4F0F-9BC9-23AC15DD32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750" y="3048001"/>
              <a:ext cx="219075" cy="227013"/>
            </a:xfrm>
            <a:custGeom>
              <a:avLst/>
              <a:gdLst>
                <a:gd name="T0" fmla="*/ 2147483646 w 138"/>
                <a:gd name="T1" fmla="*/ 2147483646 h 143"/>
                <a:gd name="T2" fmla="*/ 2147483646 w 138"/>
                <a:gd name="T3" fmla="*/ 2147483646 h 143"/>
                <a:gd name="T4" fmla="*/ 2147483646 w 138"/>
                <a:gd name="T5" fmla="*/ 2147483646 h 143"/>
                <a:gd name="T6" fmla="*/ 2147483646 w 138"/>
                <a:gd name="T7" fmla="*/ 2147483646 h 143"/>
                <a:gd name="T8" fmla="*/ 2147483646 w 138"/>
                <a:gd name="T9" fmla="*/ 2147483646 h 143"/>
                <a:gd name="T10" fmla="*/ 2147483646 w 138"/>
                <a:gd name="T11" fmla="*/ 2147483646 h 143"/>
                <a:gd name="T12" fmla="*/ 2147483646 w 138"/>
                <a:gd name="T13" fmla="*/ 2147483646 h 143"/>
                <a:gd name="T14" fmla="*/ 2147483646 w 138"/>
                <a:gd name="T15" fmla="*/ 2147483646 h 143"/>
                <a:gd name="T16" fmla="*/ 2147483646 w 138"/>
                <a:gd name="T17" fmla="*/ 2147483646 h 143"/>
                <a:gd name="T18" fmla="*/ 2147483646 w 138"/>
                <a:gd name="T19" fmla="*/ 2147483646 h 143"/>
                <a:gd name="T20" fmla="*/ 2147483646 w 138"/>
                <a:gd name="T21" fmla="*/ 2147483646 h 143"/>
                <a:gd name="T22" fmla="*/ 2147483646 w 138"/>
                <a:gd name="T23" fmla="*/ 2147483646 h 143"/>
                <a:gd name="T24" fmla="*/ 2147483646 w 138"/>
                <a:gd name="T25" fmla="*/ 2147483646 h 143"/>
                <a:gd name="T26" fmla="*/ 2147483646 w 138"/>
                <a:gd name="T27" fmla="*/ 2147483646 h 143"/>
                <a:gd name="T28" fmla="*/ 2147483646 w 138"/>
                <a:gd name="T29" fmla="*/ 2147483646 h 143"/>
                <a:gd name="T30" fmla="*/ 2147483646 w 138"/>
                <a:gd name="T31" fmla="*/ 2147483646 h 143"/>
                <a:gd name="T32" fmla="*/ 2147483646 w 138"/>
                <a:gd name="T33" fmla="*/ 2147483646 h 143"/>
                <a:gd name="T34" fmla="*/ 2147483646 w 138"/>
                <a:gd name="T35" fmla="*/ 2147483646 h 143"/>
                <a:gd name="T36" fmla="*/ 2147483646 w 138"/>
                <a:gd name="T37" fmla="*/ 2147483646 h 143"/>
                <a:gd name="T38" fmla="*/ 2147483646 w 138"/>
                <a:gd name="T39" fmla="*/ 2147483646 h 143"/>
                <a:gd name="T40" fmla="*/ 2147483646 w 138"/>
                <a:gd name="T41" fmla="*/ 2147483646 h 143"/>
                <a:gd name="T42" fmla="*/ 2147483646 w 138"/>
                <a:gd name="T43" fmla="*/ 2147483646 h 143"/>
                <a:gd name="T44" fmla="*/ 2147483646 w 138"/>
                <a:gd name="T45" fmla="*/ 2147483646 h 143"/>
                <a:gd name="T46" fmla="*/ 2147483646 w 138"/>
                <a:gd name="T47" fmla="*/ 2147483646 h 143"/>
                <a:gd name="T48" fmla="*/ 2147483646 w 138"/>
                <a:gd name="T49" fmla="*/ 2147483646 h 143"/>
                <a:gd name="T50" fmla="*/ 2147483646 w 138"/>
                <a:gd name="T51" fmla="*/ 2147483646 h 143"/>
                <a:gd name="T52" fmla="*/ 2147483646 w 138"/>
                <a:gd name="T53" fmla="*/ 2147483646 h 143"/>
                <a:gd name="T54" fmla="*/ 2147483646 w 138"/>
                <a:gd name="T55" fmla="*/ 2147483646 h 143"/>
                <a:gd name="T56" fmla="*/ 2147483646 w 138"/>
                <a:gd name="T57" fmla="*/ 2147483646 h 143"/>
                <a:gd name="T58" fmla="*/ 2147483646 w 138"/>
                <a:gd name="T59" fmla="*/ 2147483646 h 143"/>
                <a:gd name="T60" fmla="*/ 2147483646 w 138"/>
                <a:gd name="T61" fmla="*/ 2147483646 h 143"/>
                <a:gd name="T62" fmla="*/ 2147483646 w 138"/>
                <a:gd name="T63" fmla="*/ 2147483646 h 143"/>
                <a:gd name="T64" fmla="*/ 2147483646 w 138"/>
                <a:gd name="T65" fmla="*/ 2147483646 h 143"/>
                <a:gd name="T66" fmla="*/ 2147483646 w 138"/>
                <a:gd name="T67" fmla="*/ 2147483646 h 143"/>
                <a:gd name="T68" fmla="*/ 2147483646 w 138"/>
                <a:gd name="T69" fmla="*/ 2147483646 h 143"/>
                <a:gd name="T70" fmla="*/ 2147483646 w 138"/>
                <a:gd name="T71" fmla="*/ 2147483646 h 143"/>
                <a:gd name="T72" fmla="*/ 2147483646 w 138"/>
                <a:gd name="T73" fmla="*/ 2147483646 h 143"/>
                <a:gd name="T74" fmla="*/ 2147483646 w 138"/>
                <a:gd name="T75" fmla="*/ 2147483646 h 143"/>
                <a:gd name="T76" fmla="*/ 2147483646 w 138"/>
                <a:gd name="T77" fmla="*/ 2147483646 h 143"/>
                <a:gd name="T78" fmla="*/ 0 w 138"/>
                <a:gd name="T79" fmla="*/ 2147483646 h 143"/>
                <a:gd name="T80" fmla="*/ 2147483646 w 138"/>
                <a:gd name="T81" fmla="*/ 2147483646 h 143"/>
                <a:gd name="T82" fmla="*/ 2147483646 w 138"/>
                <a:gd name="T83" fmla="*/ 2147483646 h 143"/>
                <a:gd name="T84" fmla="*/ 2147483646 w 138"/>
                <a:gd name="T85" fmla="*/ 2147483646 h 143"/>
                <a:gd name="T86" fmla="*/ 2147483646 w 138"/>
                <a:gd name="T87" fmla="*/ 2147483646 h 143"/>
                <a:gd name="T88" fmla="*/ 2147483646 w 138"/>
                <a:gd name="T89" fmla="*/ 2147483646 h 143"/>
                <a:gd name="T90" fmla="*/ 2147483646 w 138"/>
                <a:gd name="T91" fmla="*/ 2147483646 h 143"/>
                <a:gd name="T92" fmla="*/ 2147483646 w 138"/>
                <a:gd name="T93" fmla="*/ 2147483646 h 143"/>
                <a:gd name="T94" fmla="*/ 2147483646 w 138"/>
                <a:gd name="T95" fmla="*/ 2147483646 h 143"/>
                <a:gd name="T96" fmla="*/ 2147483646 w 138"/>
                <a:gd name="T97" fmla="*/ 2147483646 h 143"/>
                <a:gd name="T98" fmla="*/ 2147483646 w 138"/>
                <a:gd name="T99" fmla="*/ 2147483646 h 143"/>
                <a:gd name="T100" fmla="*/ 2147483646 w 138"/>
                <a:gd name="T101" fmla="*/ 2147483646 h 143"/>
                <a:gd name="T102" fmla="*/ 2147483646 w 138"/>
                <a:gd name="T103" fmla="*/ 2147483646 h 143"/>
                <a:gd name="T104" fmla="*/ 2147483646 w 138"/>
                <a:gd name="T105" fmla="*/ 2147483646 h 143"/>
                <a:gd name="T106" fmla="*/ 2147483646 w 138"/>
                <a:gd name="T107" fmla="*/ 2147483646 h 143"/>
                <a:gd name="T108" fmla="*/ 2147483646 w 138"/>
                <a:gd name="T109" fmla="*/ 2147483646 h 143"/>
                <a:gd name="T110" fmla="*/ 2147483646 w 138"/>
                <a:gd name="T111" fmla="*/ 2147483646 h 143"/>
                <a:gd name="T112" fmla="*/ 2147483646 w 138"/>
                <a:gd name="T113" fmla="*/ 2147483646 h 143"/>
                <a:gd name="T114" fmla="*/ 2147483646 w 138"/>
                <a:gd name="T115" fmla="*/ 0 h 14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38" h="143">
                  <a:moveTo>
                    <a:pt x="52" y="0"/>
                  </a:moveTo>
                  <a:lnTo>
                    <a:pt x="54" y="1"/>
                  </a:lnTo>
                  <a:lnTo>
                    <a:pt x="57" y="1"/>
                  </a:lnTo>
                  <a:lnTo>
                    <a:pt x="59" y="1"/>
                  </a:lnTo>
                  <a:lnTo>
                    <a:pt x="61" y="1"/>
                  </a:lnTo>
                  <a:lnTo>
                    <a:pt x="64" y="1"/>
                  </a:lnTo>
                  <a:lnTo>
                    <a:pt x="67" y="2"/>
                  </a:lnTo>
                  <a:lnTo>
                    <a:pt x="69" y="3"/>
                  </a:lnTo>
                  <a:lnTo>
                    <a:pt x="71" y="6"/>
                  </a:lnTo>
                  <a:lnTo>
                    <a:pt x="74" y="8"/>
                  </a:lnTo>
                  <a:lnTo>
                    <a:pt x="76" y="11"/>
                  </a:lnTo>
                  <a:lnTo>
                    <a:pt x="78" y="14"/>
                  </a:lnTo>
                  <a:lnTo>
                    <a:pt x="80" y="16"/>
                  </a:lnTo>
                  <a:lnTo>
                    <a:pt x="84" y="17"/>
                  </a:lnTo>
                  <a:lnTo>
                    <a:pt x="85" y="19"/>
                  </a:lnTo>
                  <a:lnTo>
                    <a:pt x="85" y="22"/>
                  </a:lnTo>
                  <a:lnTo>
                    <a:pt x="85" y="23"/>
                  </a:lnTo>
                  <a:lnTo>
                    <a:pt x="84" y="25"/>
                  </a:lnTo>
                  <a:lnTo>
                    <a:pt x="84" y="28"/>
                  </a:lnTo>
                  <a:lnTo>
                    <a:pt x="85" y="31"/>
                  </a:lnTo>
                  <a:lnTo>
                    <a:pt x="89" y="38"/>
                  </a:lnTo>
                  <a:lnTo>
                    <a:pt x="97" y="45"/>
                  </a:lnTo>
                  <a:lnTo>
                    <a:pt x="106" y="49"/>
                  </a:lnTo>
                  <a:lnTo>
                    <a:pt x="114" y="63"/>
                  </a:lnTo>
                  <a:lnTo>
                    <a:pt x="120" y="78"/>
                  </a:lnTo>
                  <a:lnTo>
                    <a:pt x="124" y="94"/>
                  </a:lnTo>
                  <a:lnTo>
                    <a:pt x="126" y="96"/>
                  </a:lnTo>
                  <a:lnTo>
                    <a:pt x="127" y="97"/>
                  </a:lnTo>
                  <a:lnTo>
                    <a:pt x="129" y="98"/>
                  </a:lnTo>
                  <a:lnTo>
                    <a:pt x="130" y="98"/>
                  </a:lnTo>
                  <a:lnTo>
                    <a:pt x="132" y="98"/>
                  </a:lnTo>
                  <a:lnTo>
                    <a:pt x="135" y="98"/>
                  </a:lnTo>
                  <a:lnTo>
                    <a:pt x="136" y="99"/>
                  </a:lnTo>
                  <a:lnTo>
                    <a:pt x="137" y="101"/>
                  </a:lnTo>
                  <a:lnTo>
                    <a:pt x="138" y="102"/>
                  </a:lnTo>
                  <a:lnTo>
                    <a:pt x="138" y="104"/>
                  </a:lnTo>
                  <a:lnTo>
                    <a:pt x="137" y="107"/>
                  </a:lnTo>
                  <a:lnTo>
                    <a:pt x="137" y="111"/>
                  </a:lnTo>
                  <a:lnTo>
                    <a:pt x="137" y="114"/>
                  </a:lnTo>
                  <a:lnTo>
                    <a:pt x="137" y="116"/>
                  </a:lnTo>
                  <a:lnTo>
                    <a:pt x="137" y="117"/>
                  </a:lnTo>
                  <a:lnTo>
                    <a:pt x="136" y="120"/>
                  </a:lnTo>
                  <a:lnTo>
                    <a:pt x="135" y="123"/>
                  </a:lnTo>
                  <a:lnTo>
                    <a:pt x="133" y="125"/>
                  </a:lnTo>
                  <a:lnTo>
                    <a:pt x="132" y="129"/>
                  </a:lnTo>
                  <a:lnTo>
                    <a:pt x="132" y="130"/>
                  </a:lnTo>
                  <a:lnTo>
                    <a:pt x="131" y="131"/>
                  </a:lnTo>
                  <a:lnTo>
                    <a:pt x="124" y="127"/>
                  </a:lnTo>
                  <a:lnTo>
                    <a:pt x="119" y="120"/>
                  </a:lnTo>
                  <a:lnTo>
                    <a:pt x="114" y="114"/>
                  </a:lnTo>
                  <a:lnTo>
                    <a:pt x="110" y="112"/>
                  </a:lnTo>
                  <a:lnTo>
                    <a:pt x="102" y="111"/>
                  </a:lnTo>
                  <a:lnTo>
                    <a:pt x="94" y="111"/>
                  </a:lnTo>
                  <a:lnTo>
                    <a:pt x="84" y="110"/>
                  </a:lnTo>
                  <a:lnTo>
                    <a:pt x="78" y="119"/>
                  </a:lnTo>
                  <a:lnTo>
                    <a:pt x="71" y="128"/>
                  </a:lnTo>
                  <a:lnTo>
                    <a:pt x="65" y="136"/>
                  </a:lnTo>
                  <a:lnTo>
                    <a:pt x="60" y="143"/>
                  </a:lnTo>
                  <a:lnTo>
                    <a:pt x="59" y="143"/>
                  </a:lnTo>
                  <a:lnTo>
                    <a:pt x="58" y="142"/>
                  </a:lnTo>
                  <a:lnTo>
                    <a:pt x="57" y="141"/>
                  </a:lnTo>
                  <a:lnTo>
                    <a:pt x="54" y="141"/>
                  </a:lnTo>
                  <a:lnTo>
                    <a:pt x="51" y="141"/>
                  </a:lnTo>
                  <a:lnTo>
                    <a:pt x="48" y="142"/>
                  </a:lnTo>
                  <a:lnTo>
                    <a:pt x="44" y="142"/>
                  </a:lnTo>
                  <a:lnTo>
                    <a:pt x="41" y="143"/>
                  </a:lnTo>
                  <a:lnTo>
                    <a:pt x="38" y="143"/>
                  </a:lnTo>
                  <a:lnTo>
                    <a:pt x="31" y="141"/>
                  </a:lnTo>
                  <a:lnTo>
                    <a:pt x="25" y="138"/>
                  </a:lnTo>
                  <a:lnTo>
                    <a:pt x="22" y="134"/>
                  </a:lnTo>
                  <a:lnTo>
                    <a:pt x="17" y="131"/>
                  </a:lnTo>
                  <a:lnTo>
                    <a:pt x="10" y="129"/>
                  </a:lnTo>
                  <a:lnTo>
                    <a:pt x="8" y="129"/>
                  </a:lnTo>
                  <a:lnTo>
                    <a:pt x="7" y="130"/>
                  </a:lnTo>
                  <a:lnTo>
                    <a:pt x="7" y="131"/>
                  </a:lnTo>
                  <a:lnTo>
                    <a:pt x="7" y="132"/>
                  </a:lnTo>
                  <a:lnTo>
                    <a:pt x="5" y="127"/>
                  </a:lnTo>
                  <a:lnTo>
                    <a:pt x="3" y="119"/>
                  </a:lnTo>
                  <a:lnTo>
                    <a:pt x="0" y="110"/>
                  </a:lnTo>
                  <a:lnTo>
                    <a:pt x="0" y="104"/>
                  </a:lnTo>
                  <a:lnTo>
                    <a:pt x="3" y="95"/>
                  </a:lnTo>
                  <a:lnTo>
                    <a:pt x="8" y="88"/>
                  </a:lnTo>
                  <a:lnTo>
                    <a:pt x="15" y="82"/>
                  </a:lnTo>
                  <a:lnTo>
                    <a:pt x="22" y="77"/>
                  </a:lnTo>
                  <a:lnTo>
                    <a:pt x="27" y="71"/>
                  </a:lnTo>
                  <a:lnTo>
                    <a:pt x="30" y="63"/>
                  </a:lnTo>
                  <a:lnTo>
                    <a:pt x="30" y="60"/>
                  </a:lnTo>
                  <a:lnTo>
                    <a:pt x="29" y="59"/>
                  </a:lnTo>
                  <a:lnTo>
                    <a:pt x="27" y="57"/>
                  </a:lnTo>
                  <a:lnTo>
                    <a:pt x="27" y="55"/>
                  </a:lnTo>
                  <a:lnTo>
                    <a:pt x="29" y="54"/>
                  </a:lnTo>
                  <a:lnTo>
                    <a:pt x="31" y="52"/>
                  </a:lnTo>
                  <a:lnTo>
                    <a:pt x="33" y="51"/>
                  </a:lnTo>
                  <a:lnTo>
                    <a:pt x="35" y="49"/>
                  </a:lnTo>
                  <a:lnTo>
                    <a:pt x="38" y="46"/>
                  </a:lnTo>
                  <a:lnTo>
                    <a:pt x="36" y="45"/>
                  </a:lnTo>
                  <a:lnTo>
                    <a:pt x="35" y="44"/>
                  </a:lnTo>
                  <a:lnTo>
                    <a:pt x="33" y="43"/>
                  </a:lnTo>
                  <a:lnTo>
                    <a:pt x="32" y="41"/>
                  </a:lnTo>
                  <a:lnTo>
                    <a:pt x="31" y="40"/>
                  </a:lnTo>
                  <a:lnTo>
                    <a:pt x="30" y="38"/>
                  </a:lnTo>
                  <a:lnTo>
                    <a:pt x="29" y="37"/>
                  </a:lnTo>
                  <a:lnTo>
                    <a:pt x="30" y="36"/>
                  </a:lnTo>
                  <a:lnTo>
                    <a:pt x="31" y="35"/>
                  </a:lnTo>
                  <a:lnTo>
                    <a:pt x="32" y="34"/>
                  </a:lnTo>
                  <a:lnTo>
                    <a:pt x="33" y="33"/>
                  </a:lnTo>
                  <a:lnTo>
                    <a:pt x="34" y="32"/>
                  </a:lnTo>
                  <a:lnTo>
                    <a:pt x="34" y="29"/>
                  </a:lnTo>
                  <a:lnTo>
                    <a:pt x="34" y="28"/>
                  </a:lnTo>
                  <a:lnTo>
                    <a:pt x="34" y="26"/>
                  </a:lnTo>
                  <a:lnTo>
                    <a:pt x="35" y="23"/>
                  </a:lnTo>
                  <a:lnTo>
                    <a:pt x="40" y="18"/>
                  </a:lnTo>
                  <a:lnTo>
                    <a:pt x="44" y="11"/>
                  </a:lnTo>
                  <a:lnTo>
                    <a:pt x="49" y="6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85" name="Freeform 82">
              <a:extLst>
                <a:ext uri="{FF2B5EF4-FFF2-40B4-BE49-F238E27FC236}">
                  <a16:creationId xmlns:a16="http://schemas.microsoft.com/office/drawing/2014/main" id="{2CEC89A8-D28D-408E-95F9-8856A100BA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338" y="2857501"/>
              <a:ext cx="139700" cy="173038"/>
            </a:xfrm>
            <a:custGeom>
              <a:avLst/>
              <a:gdLst>
                <a:gd name="T0" fmla="*/ 2147483646 w 88"/>
                <a:gd name="T1" fmla="*/ 0 h 109"/>
                <a:gd name="T2" fmla="*/ 2147483646 w 88"/>
                <a:gd name="T3" fmla="*/ 2147483646 h 109"/>
                <a:gd name="T4" fmla="*/ 2147483646 w 88"/>
                <a:gd name="T5" fmla="*/ 2147483646 h 109"/>
                <a:gd name="T6" fmla="*/ 2147483646 w 88"/>
                <a:gd name="T7" fmla="*/ 2147483646 h 109"/>
                <a:gd name="T8" fmla="*/ 2147483646 w 88"/>
                <a:gd name="T9" fmla="*/ 2147483646 h 109"/>
                <a:gd name="T10" fmla="*/ 2147483646 w 88"/>
                <a:gd name="T11" fmla="*/ 2147483646 h 109"/>
                <a:gd name="T12" fmla="*/ 2147483646 w 88"/>
                <a:gd name="T13" fmla="*/ 2147483646 h 109"/>
                <a:gd name="T14" fmla="*/ 2147483646 w 88"/>
                <a:gd name="T15" fmla="*/ 2147483646 h 109"/>
                <a:gd name="T16" fmla="*/ 2147483646 w 88"/>
                <a:gd name="T17" fmla="*/ 2147483646 h 109"/>
                <a:gd name="T18" fmla="*/ 2147483646 w 88"/>
                <a:gd name="T19" fmla="*/ 2147483646 h 109"/>
                <a:gd name="T20" fmla="*/ 2147483646 w 88"/>
                <a:gd name="T21" fmla="*/ 2147483646 h 109"/>
                <a:gd name="T22" fmla="*/ 2147483646 w 88"/>
                <a:gd name="T23" fmla="*/ 2147483646 h 109"/>
                <a:gd name="T24" fmla="*/ 2147483646 w 88"/>
                <a:gd name="T25" fmla="*/ 2147483646 h 109"/>
                <a:gd name="T26" fmla="*/ 2147483646 w 88"/>
                <a:gd name="T27" fmla="*/ 2147483646 h 109"/>
                <a:gd name="T28" fmla="*/ 2147483646 w 88"/>
                <a:gd name="T29" fmla="*/ 2147483646 h 109"/>
                <a:gd name="T30" fmla="*/ 2147483646 w 88"/>
                <a:gd name="T31" fmla="*/ 2147483646 h 109"/>
                <a:gd name="T32" fmla="*/ 2147483646 w 88"/>
                <a:gd name="T33" fmla="*/ 2147483646 h 109"/>
                <a:gd name="T34" fmla="*/ 2147483646 w 88"/>
                <a:gd name="T35" fmla="*/ 2147483646 h 109"/>
                <a:gd name="T36" fmla="*/ 2147483646 w 88"/>
                <a:gd name="T37" fmla="*/ 2147483646 h 109"/>
                <a:gd name="T38" fmla="*/ 2147483646 w 88"/>
                <a:gd name="T39" fmla="*/ 2147483646 h 109"/>
                <a:gd name="T40" fmla="*/ 2147483646 w 88"/>
                <a:gd name="T41" fmla="*/ 2147483646 h 109"/>
                <a:gd name="T42" fmla="*/ 2147483646 w 88"/>
                <a:gd name="T43" fmla="*/ 2147483646 h 109"/>
                <a:gd name="T44" fmla="*/ 2147483646 w 88"/>
                <a:gd name="T45" fmla="*/ 2147483646 h 109"/>
                <a:gd name="T46" fmla="*/ 2147483646 w 88"/>
                <a:gd name="T47" fmla="*/ 2147483646 h 109"/>
                <a:gd name="T48" fmla="*/ 2147483646 w 88"/>
                <a:gd name="T49" fmla="*/ 2147483646 h 109"/>
                <a:gd name="T50" fmla="*/ 2147483646 w 88"/>
                <a:gd name="T51" fmla="*/ 2147483646 h 109"/>
                <a:gd name="T52" fmla="*/ 2147483646 w 88"/>
                <a:gd name="T53" fmla="*/ 2147483646 h 109"/>
                <a:gd name="T54" fmla="*/ 2147483646 w 88"/>
                <a:gd name="T55" fmla="*/ 2147483646 h 109"/>
                <a:gd name="T56" fmla="*/ 2147483646 w 88"/>
                <a:gd name="T57" fmla="*/ 2147483646 h 109"/>
                <a:gd name="T58" fmla="*/ 2147483646 w 88"/>
                <a:gd name="T59" fmla="*/ 2147483646 h 109"/>
                <a:gd name="T60" fmla="*/ 2147483646 w 88"/>
                <a:gd name="T61" fmla="*/ 2147483646 h 109"/>
                <a:gd name="T62" fmla="*/ 2147483646 w 88"/>
                <a:gd name="T63" fmla="*/ 2147483646 h 109"/>
                <a:gd name="T64" fmla="*/ 2147483646 w 88"/>
                <a:gd name="T65" fmla="*/ 2147483646 h 109"/>
                <a:gd name="T66" fmla="*/ 2147483646 w 88"/>
                <a:gd name="T67" fmla="*/ 2147483646 h 109"/>
                <a:gd name="T68" fmla="*/ 2147483646 w 88"/>
                <a:gd name="T69" fmla="*/ 2147483646 h 109"/>
                <a:gd name="T70" fmla="*/ 2147483646 w 88"/>
                <a:gd name="T71" fmla="*/ 2147483646 h 109"/>
                <a:gd name="T72" fmla="*/ 2147483646 w 88"/>
                <a:gd name="T73" fmla="*/ 2147483646 h 109"/>
                <a:gd name="T74" fmla="*/ 2147483646 w 88"/>
                <a:gd name="T75" fmla="*/ 2147483646 h 109"/>
                <a:gd name="T76" fmla="*/ 2147483646 w 88"/>
                <a:gd name="T77" fmla="*/ 2147483646 h 109"/>
                <a:gd name="T78" fmla="*/ 2147483646 w 88"/>
                <a:gd name="T79" fmla="*/ 2147483646 h 109"/>
                <a:gd name="T80" fmla="*/ 2147483646 w 88"/>
                <a:gd name="T81" fmla="*/ 2147483646 h 109"/>
                <a:gd name="T82" fmla="*/ 2147483646 w 88"/>
                <a:gd name="T83" fmla="*/ 2147483646 h 109"/>
                <a:gd name="T84" fmla="*/ 2147483646 w 88"/>
                <a:gd name="T85" fmla="*/ 2147483646 h 109"/>
                <a:gd name="T86" fmla="*/ 2147483646 w 88"/>
                <a:gd name="T87" fmla="*/ 2147483646 h 109"/>
                <a:gd name="T88" fmla="*/ 2147483646 w 88"/>
                <a:gd name="T89" fmla="*/ 2147483646 h 109"/>
                <a:gd name="T90" fmla="*/ 2147483646 w 88"/>
                <a:gd name="T91" fmla="*/ 2147483646 h 109"/>
                <a:gd name="T92" fmla="*/ 0 w 88"/>
                <a:gd name="T93" fmla="*/ 2147483646 h 109"/>
                <a:gd name="T94" fmla="*/ 2147483646 w 88"/>
                <a:gd name="T95" fmla="*/ 2147483646 h 109"/>
                <a:gd name="T96" fmla="*/ 2147483646 w 88"/>
                <a:gd name="T97" fmla="*/ 2147483646 h 109"/>
                <a:gd name="T98" fmla="*/ 2147483646 w 88"/>
                <a:gd name="T99" fmla="*/ 2147483646 h 109"/>
                <a:gd name="T100" fmla="*/ 2147483646 w 88"/>
                <a:gd name="T101" fmla="*/ 2147483646 h 109"/>
                <a:gd name="T102" fmla="*/ 2147483646 w 88"/>
                <a:gd name="T103" fmla="*/ 2147483646 h 109"/>
                <a:gd name="T104" fmla="*/ 2147483646 w 88"/>
                <a:gd name="T105" fmla="*/ 2147483646 h 109"/>
                <a:gd name="T106" fmla="*/ 2147483646 w 88"/>
                <a:gd name="T107" fmla="*/ 2147483646 h 109"/>
                <a:gd name="T108" fmla="*/ 2147483646 w 88"/>
                <a:gd name="T109" fmla="*/ 2147483646 h 109"/>
                <a:gd name="T110" fmla="*/ 2147483646 w 88"/>
                <a:gd name="T111" fmla="*/ 2147483646 h 109"/>
                <a:gd name="T112" fmla="*/ 2147483646 w 88"/>
                <a:gd name="T113" fmla="*/ 2147483646 h 109"/>
                <a:gd name="T114" fmla="*/ 2147483646 w 88"/>
                <a:gd name="T115" fmla="*/ 2147483646 h 109"/>
                <a:gd name="T116" fmla="*/ 2147483646 w 88"/>
                <a:gd name="T117" fmla="*/ 2147483646 h 109"/>
                <a:gd name="T118" fmla="*/ 2147483646 w 88"/>
                <a:gd name="T119" fmla="*/ 2147483646 h 109"/>
                <a:gd name="T120" fmla="*/ 2147483646 w 88"/>
                <a:gd name="T121" fmla="*/ 0 h 10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88" h="109">
                  <a:moveTo>
                    <a:pt x="44" y="0"/>
                  </a:moveTo>
                  <a:lnTo>
                    <a:pt x="49" y="5"/>
                  </a:lnTo>
                  <a:lnTo>
                    <a:pt x="57" y="7"/>
                  </a:lnTo>
                  <a:lnTo>
                    <a:pt x="66" y="8"/>
                  </a:lnTo>
                  <a:lnTo>
                    <a:pt x="68" y="8"/>
                  </a:lnTo>
                  <a:lnTo>
                    <a:pt x="70" y="8"/>
                  </a:lnTo>
                  <a:lnTo>
                    <a:pt x="73" y="7"/>
                  </a:lnTo>
                  <a:lnTo>
                    <a:pt x="72" y="9"/>
                  </a:lnTo>
                  <a:lnTo>
                    <a:pt x="74" y="18"/>
                  </a:lnTo>
                  <a:lnTo>
                    <a:pt x="74" y="27"/>
                  </a:lnTo>
                  <a:lnTo>
                    <a:pt x="75" y="37"/>
                  </a:lnTo>
                  <a:lnTo>
                    <a:pt x="78" y="42"/>
                  </a:lnTo>
                  <a:lnTo>
                    <a:pt x="83" y="47"/>
                  </a:lnTo>
                  <a:lnTo>
                    <a:pt x="87" y="52"/>
                  </a:lnTo>
                  <a:lnTo>
                    <a:pt x="88" y="59"/>
                  </a:lnTo>
                  <a:lnTo>
                    <a:pt x="88" y="60"/>
                  </a:lnTo>
                  <a:lnTo>
                    <a:pt x="88" y="61"/>
                  </a:lnTo>
                  <a:lnTo>
                    <a:pt x="87" y="62"/>
                  </a:lnTo>
                  <a:lnTo>
                    <a:pt x="87" y="64"/>
                  </a:lnTo>
                  <a:lnTo>
                    <a:pt x="87" y="68"/>
                  </a:lnTo>
                  <a:lnTo>
                    <a:pt x="88" y="72"/>
                  </a:lnTo>
                  <a:lnTo>
                    <a:pt x="81" y="77"/>
                  </a:lnTo>
                  <a:lnTo>
                    <a:pt x="75" y="85"/>
                  </a:lnTo>
                  <a:lnTo>
                    <a:pt x="70" y="95"/>
                  </a:lnTo>
                  <a:lnTo>
                    <a:pt x="68" y="100"/>
                  </a:lnTo>
                  <a:lnTo>
                    <a:pt x="64" y="102"/>
                  </a:lnTo>
                  <a:lnTo>
                    <a:pt x="59" y="102"/>
                  </a:lnTo>
                  <a:lnTo>
                    <a:pt x="53" y="102"/>
                  </a:lnTo>
                  <a:lnTo>
                    <a:pt x="50" y="104"/>
                  </a:lnTo>
                  <a:lnTo>
                    <a:pt x="48" y="109"/>
                  </a:lnTo>
                  <a:lnTo>
                    <a:pt x="46" y="107"/>
                  </a:lnTo>
                  <a:lnTo>
                    <a:pt x="39" y="96"/>
                  </a:lnTo>
                  <a:lnTo>
                    <a:pt x="37" y="85"/>
                  </a:lnTo>
                  <a:lnTo>
                    <a:pt x="35" y="73"/>
                  </a:lnTo>
                  <a:lnTo>
                    <a:pt x="33" y="61"/>
                  </a:lnTo>
                  <a:lnTo>
                    <a:pt x="32" y="59"/>
                  </a:lnTo>
                  <a:lnTo>
                    <a:pt x="30" y="57"/>
                  </a:lnTo>
                  <a:lnTo>
                    <a:pt x="26" y="56"/>
                  </a:lnTo>
                  <a:lnTo>
                    <a:pt x="24" y="55"/>
                  </a:lnTo>
                  <a:lnTo>
                    <a:pt x="21" y="55"/>
                  </a:lnTo>
                  <a:lnTo>
                    <a:pt x="20" y="53"/>
                  </a:lnTo>
                  <a:lnTo>
                    <a:pt x="19" y="52"/>
                  </a:lnTo>
                  <a:lnTo>
                    <a:pt x="17" y="43"/>
                  </a:lnTo>
                  <a:lnTo>
                    <a:pt x="15" y="35"/>
                  </a:lnTo>
                  <a:lnTo>
                    <a:pt x="9" y="30"/>
                  </a:lnTo>
                  <a:lnTo>
                    <a:pt x="0" y="27"/>
                  </a:lnTo>
                  <a:lnTo>
                    <a:pt x="8" y="24"/>
                  </a:lnTo>
                  <a:lnTo>
                    <a:pt x="14" y="21"/>
                  </a:lnTo>
                  <a:lnTo>
                    <a:pt x="20" y="16"/>
                  </a:lnTo>
                  <a:lnTo>
                    <a:pt x="22" y="7"/>
                  </a:lnTo>
                  <a:lnTo>
                    <a:pt x="25" y="8"/>
                  </a:lnTo>
                  <a:lnTo>
                    <a:pt x="28" y="9"/>
                  </a:lnTo>
                  <a:lnTo>
                    <a:pt x="30" y="11"/>
                  </a:lnTo>
                  <a:lnTo>
                    <a:pt x="33" y="11"/>
                  </a:lnTo>
                  <a:lnTo>
                    <a:pt x="35" y="11"/>
                  </a:lnTo>
                  <a:lnTo>
                    <a:pt x="37" y="9"/>
                  </a:lnTo>
                  <a:lnTo>
                    <a:pt x="39" y="7"/>
                  </a:lnTo>
                  <a:lnTo>
                    <a:pt x="40" y="4"/>
                  </a:lnTo>
                  <a:lnTo>
                    <a:pt x="42" y="2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86" name="Freeform 83">
              <a:extLst>
                <a:ext uri="{FF2B5EF4-FFF2-40B4-BE49-F238E27FC236}">
                  <a16:creationId xmlns:a16="http://schemas.microsoft.com/office/drawing/2014/main" id="{4A9F1CF1-9B5F-4BCC-98DA-CC5B11C4C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038" y="2728913"/>
              <a:ext cx="188912" cy="180975"/>
            </a:xfrm>
            <a:custGeom>
              <a:avLst/>
              <a:gdLst>
                <a:gd name="T0" fmla="*/ 2147483646 w 119"/>
                <a:gd name="T1" fmla="*/ 2147483646 h 114"/>
                <a:gd name="T2" fmla="*/ 2147483646 w 119"/>
                <a:gd name="T3" fmla="*/ 2147483646 h 114"/>
                <a:gd name="T4" fmla="*/ 2147483646 w 119"/>
                <a:gd name="T5" fmla="*/ 2147483646 h 114"/>
                <a:gd name="T6" fmla="*/ 2147483646 w 119"/>
                <a:gd name="T7" fmla="*/ 2147483646 h 114"/>
                <a:gd name="T8" fmla="*/ 2147483646 w 119"/>
                <a:gd name="T9" fmla="*/ 2147483646 h 114"/>
                <a:gd name="T10" fmla="*/ 2147483646 w 119"/>
                <a:gd name="T11" fmla="*/ 2147483646 h 114"/>
                <a:gd name="T12" fmla="*/ 2147483646 w 119"/>
                <a:gd name="T13" fmla="*/ 2147483646 h 114"/>
                <a:gd name="T14" fmla="*/ 2147483646 w 119"/>
                <a:gd name="T15" fmla="*/ 2147483646 h 114"/>
                <a:gd name="T16" fmla="*/ 2147483646 w 119"/>
                <a:gd name="T17" fmla="*/ 2147483646 h 114"/>
                <a:gd name="T18" fmla="*/ 2147483646 w 119"/>
                <a:gd name="T19" fmla="*/ 2147483646 h 114"/>
                <a:gd name="T20" fmla="*/ 2147483646 w 119"/>
                <a:gd name="T21" fmla="*/ 2147483646 h 114"/>
                <a:gd name="T22" fmla="*/ 2147483646 w 119"/>
                <a:gd name="T23" fmla="*/ 2147483646 h 114"/>
                <a:gd name="T24" fmla="*/ 2147483646 w 119"/>
                <a:gd name="T25" fmla="*/ 2147483646 h 114"/>
                <a:gd name="T26" fmla="*/ 2147483646 w 119"/>
                <a:gd name="T27" fmla="*/ 2147483646 h 114"/>
                <a:gd name="T28" fmla="*/ 2147483646 w 119"/>
                <a:gd name="T29" fmla="*/ 2147483646 h 114"/>
                <a:gd name="T30" fmla="*/ 2147483646 w 119"/>
                <a:gd name="T31" fmla="*/ 2147483646 h 114"/>
                <a:gd name="T32" fmla="*/ 2147483646 w 119"/>
                <a:gd name="T33" fmla="*/ 2147483646 h 114"/>
                <a:gd name="T34" fmla="*/ 2147483646 w 119"/>
                <a:gd name="T35" fmla="*/ 2147483646 h 114"/>
                <a:gd name="T36" fmla="*/ 2147483646 w 119"/>
                <a:gd name="T37" fmla="*/ 2147483646 h 114"/>
                <a:gd name="T38" fmla="*/ 2147483646 w 119"/>
                <a:gd name="T39" fmla="*/ 2147483646 h 114"/>
                <a:gd name="T40" fmla="*/ 2147483646 w 119"/>
                <a:gd name="T41" fmla="*/ 2147483646 h 114"/>
                <a:gd name="T42" fmla="*/ 2147483646 w 119"/>
                <a:gd name="T43" fmla="*/ 2147483646 h 114"/>
                <a:gd name="T44" fmla="*/ 2147483646 w 119"/>
                <a:gd name="T45" fmla="*/ 2147483646 h 114"/>
                <a:gd name="T46" fmla="*/ 2147483646 w 119"/>
                <a:gd name="T47" fmla="*/ 2147483646 h 114"/>
                <a:gd name="T48" fmla="*/ 2147483646 w 119"/>
                <a:gd name="T49" fmla="*/ 2147483646 h 114"/>
                <a:gd name="T50" fmla="*/ 2147483646 w 119"/>
                <a:gd name="T51" fmla="*/ 2147483646 h 114"/>
                <a:gd name="T52" fmla="*/ 2147483646 w 119"/>
                <a:gd name="T53" fmla="*/ 2147483646 h 114"/>
                <a:gd name="T54" fmla="*/ 2147483646 w 119"/>
                <a:gd name="T55" fmla="*/ 2147483646 h 114"/>
                <a:gd name="T56" fmla="*/ 2147483646 w 119"/>
                <a:gd name="T57" fmla="*/ 2147483646 h 114"/>
                <a:gd name="T58" fmla="*/ 2147483646 w 119"/>
                <a:gd name="T59" fmla="*/ 2147483646 h 114"/>
                <a:gd name="T60" fmla="*/ 2147483646 w 119"/>
                <a:gd name="T61" fmla="*/ 2147483646 h 114"/>
                <a:gd name="T62" fmla="*/ 2147483646 w 119"/>
                <a:gd name="T63" fmla="*/ 2147483646 h 114"/>
                <a:gd name="T64" fmla="*/ 2147483646 w 119"/>
                <a:gd name="T65" fmla="*/ 2147483646 h 114"/>
                <a:gd name="T66" fmla="*/ 2147483646 w 119"/>
                <a:gd name="T67" fmla="*/ 2147483646 h 114"/>
                <a:gd name="T68" fmla="*/ 2147483646 w 119"/>
                <a:gd name="T69" fmla="*/ 2147483646 h 114"/>
                <a:gd name="T70" fmla="*/ 2147483646 w 119"/>
                <a:gd name="T71" fmla="*/ 2147483646 h 114"/>
                <a:gd name="T72" fmla="*/ 2147483646 w 119"/>
                <a:gd name="T73" fmla="*/ 2147483646 h 114"/>
                <a:gd name="T74" fmla="*/ 2147483646 w 119"/>
                <a:gd name="T75" fmla="*/ 2147483646 h 114"/>
                <a:gd name="T76" fmla="*/ 2147483646 w 119"/>
                <a:gd name="T77" fmla="*/ 2147483646 h 114"/>
                <a:gd name="T78" fmla="*/ 2147483646 w 119"/>
                <a:gd name="T79" fmla="*/ 2147483646 h 114"/>
                <a:gd name="T80" fmla="*/ 2147483646 w 119"/>
                <a:gd name="T81" fmla="*/ 2147483646 h 114"/>
                <a:gd name="T82" fmla="*/ 2147483646 w 119"/>
                <a:gd name="T83" fmla="*/ 2147483646 h 114"/>
                <a:gd name="T84" fmla="*/ 2147483646 w 119"/>
                <a:gd name="T85" fmla="*/ 2147483646 h 114"/>
                <a:gd name="T86" fmla="*/ 2147483646 w 119"/>
                <a:gd name="T87" fmla="*/ 2147483646 h 114"/>
                <a:gd name="T88" fmla="*/ 2147483646 w 119"/>
                <a:gd name="T89" fmla="*/ 2147483646 h 114"/>
                <a:gd name="T90" fmla="*/ 0 w 119"/>
                <a:gd name="T91" fmla="*/ 2147483646 h 114"/>
                <a:gd name="T92" fmla="*/ 2147483646 w 119"/>
                <a:gd name="T93" fmla="*/ 2147483646 h 114"/>
                <a:gd name="T94" fmla="*/ 2147483646 w 119"/>
                <a:gd name="T95" fmla="*/ 2147483646 h 114"/>
                <a:gd name="T96" fmla="*/ 2147483646 w 119"/>
                <a:gd name="T97" fmla="*/ 2147483646 h 114"/>
                <a:gd name="T98" fmla="*/ 2147483646 w 119"/>
                <a:gd name="T99" fmla="*/ 2147483646 h 114"/>
                <a:gd name="T100" fmla="*/ 2147483646 w 119"/>
                <a:gd name="T101" fmla="*/ 2147483646 h 114"/>
                <a:gd name="T102" fmla="*/ 2147483646 w 119"/>
                <a:gd name="T103" fmla="*/ 2147483646 h 114"/>
                <a:gd name="T104" fmla="*/ 2147483646 w 119"/>
                <a:gd name="T105" fmla="*/ 0 h 11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19" h="114">
                  <a:moveTo>
                    <a:pt x="33" y="0"/>
                  </a:moveTo>
                  <a:lnTo>
                    <a:pt x="39" y="3"/>
                  </a:lnTo>
                  <a:lnTo>
                    <a:pt x="44" y="9"/>
                  </a:lnTo>
                  <a:lnTo>
                    <a:pt x="49" y="16"/>
                  </a:lnTo>
                  <a:lnTo>
                    <a:pt x="54" y="22"/>
                  </a:lnTo>
                  <a:lnTo>
                    <a:pt x="63" y="25"/>
                  </a:lnTo>
                  <a:lnTo>
                    <a:pt x="65" y="25"/>
                  </a:lnTo>
                  <a:lnTo>
                    <a:pt x="66" y="24"/>
                  </a:lnTo>
                  <a:lnTo>
                    <a:pt x="67" y="23"/>
                  </a:lnTo>
                  <a:lnTo>
                    <a:pt x="67" y="22"/>
                  </a:lnTo>
                  <a:lnTo>
                    <a:pt x="68" y="20"/>
                  </a:lnTo>
                  <a:lnTo>
                    <a:pt x="70" y="19"/>
                  </a:lnTo>
                  <a:lnTo>
                    <a:pt x="71" y="16"/>
                  </a:lnTo>
                  <a:lnTo>
                    <a:pt x="71" y="18"/>
                  </a:lnTo>
                  <a:lnTo>
                    <a:pt x="72" y="20"/>
                  </a:lnTo>
                  <a:lnTo>
                    <a:pt x="74" y="22"/>
                  </a:lnTo>
                  <a:lnTo>
                    <a:pt x="76" y="22"/>
                  </a:lnTo>
                  <a:lnTo>
                    <a:pt x="78" y="23"/>
                  </a:lnTo>
                  <a:lnTo>
                    <a:pt x="80" y="23"/>
                  </a:lnTo>
                  <a:lnTo>
                    <a:pt x="83" y="23"/>
                  </a:lnTo>
                  <a:lnTo>
                    <a:pt x="94" y="23"/>
                  </a:lnTo>
                  <a:lnTo>
                    <a:pt x="103" y="20"/>
                  </a:lnTo>
                  <a:lnTo>
                    <a:pt x="112" y="17"/>
                  </a:lnTo>
                  <a:lnTo>
                    <a:pt x="114" y="20"/>
                  </a:lnTo>
                  <a:lnTo>
                    <a:pt x="114" y="24"/>
                  </a:lnTo>
                  <a:lnTo>
                    <a:pt x="114" y="26"/>
                  </a:lnTo>
                  <a:lnTo>
                    <a:pt x="113" y="28"/>
                  </a:lnTo>
                  <a:lnTo>
                    <a:pt x="111" y="31"/>
                  </a:lnTo>
                  <a:lnTo>
                    <a:pt x="111" y="32"/>
                  </a:lnTo>
                  <a:lnTo>
                    <a:pt x="110" y="34"/>
                  </a:lnTo>
                  <a:lnTo>
                    <a:pt x="110" y="36"/>
                  </a:lnTo>
                  <a:lnTo>
                    <a:pt x="112" y="38"/>
                  </a:lnTo>
                  <a:lnTo>
                    <a:pt x="113" y="40"/>
                  </a:lnTo>
                  <a:lnTo>
                    <a:pt x="115" y="42"/>
                  </a:lnTo>
                  <a:lnTo>
                    <a:pt x="116" y="43"/>
                  </a:lnTo>
                  <a:lnTo>
                    <a:pt x="119" y="45"/>
                  </a:lnTo>
                  <a:lnTo>
                    <a:pt x="119" y="48"/>
                  </a:lnTo>
                  <a:lnTo>
                    <a:pt x="118" y="51"/>
                  </a:lnTo>
                  <a:lnTo>
                    <a:pt x="116" y="54"/>
                  </a:lnTo>
                  <a:lnTo>
                    <a:pt x="114" y="58"/>
                  </a:lnTo>
                  <a:lnTo>
                    <a:pt x="112" y="60"/>
                  </a:lnTo>
                  <a:lnTo>
                    <a:pt x="111" y="63"/>
                  </a:lnTo>
                  <a:lnTo>
                    <a:pt x="111" y="69"/>
                  </a:lnTo>
                  <a:lnTo>
                    <a:pt x="112" y="73"/>
                  </a:lnTo>
                  <a:lnTo>
                    <a:pt x="114" y="78"/>
                  </a:lnTo>
                  <a:lnTo>
                    <a:pt x="116" y="81"/>
                  </a:lnTo>
                  <a:lnTo>
                    <a:pt x="114" y="83"/>
                  </a:lnTo>
                  <a:lnTo>
                    <a:pt x="112" y="85"/>
                  </a:lnTo>
                  <a:lnTo>
                    <a:pt x="111" y="88"/>
                  </a:lnTo>
                  <a:lnTo>
                    <a:pt x="109" y="90"/>
                  </a:lnTo>
                  <a:lnTo>
                    <a:pt x="107" y="92"/>
                  </a:lnTo>
                  <a:lnTo>
                    <a:pt x="105" y="92"/>
                  </a:lnTo>
                  <a:lnTo>
                    <a:pt x="102" y="92"/>
                  </a:lnTo>
                  <a:lnTo>
                    <a:pt x="100" y="90"/>
                  </a:lnTo>
                  <a:lnTo>
                    <a:pt x="97" y="89"/>
                  </a:lnTo>
                  <a:lnTo>
                    <a:pt x="94" y="88"/>
                  </a:lnTo>
                  <a:lnTo>
                    <a:pt x="92" y="97"/>
                  </a:lnTo>
                  <a:lnTo>
                    <a:pt x="86" y="102"/>
                  </a:lnTo>
                  <a:lnTo>
                    <a:pt x="80" y="106"/>
                  </a:lnTo>
                  <a:lnTo>
                    <a:pt x="74" y="110"/>
                  </a:lnTo>
                  <a:lnTo>
                    <a:pt x="69" y="110"/>
                  </a:lnTo>
                  <a:lnTo>
                    <a:pt x="66" y="110"/>
                  </a:lnTo>
                  <a:lnTo>
                    <a:pt x="61" y="111"/>
                  </a:lnTo>
                  <a:lnTo>
                    <a:pt x="58" y="111"/>
                  </a:lnTo>
                  <a:lnTo>
                    <a:pt x="56" y="111"/>
                  </a:lnTo>
                  <a:lnTo>
                    <a:pt x="53" y="110"/>
                  </a:lnTo>
                  <a:lnTo>
                    <a:pt x="53" y="108"/>
                  </a:lnTo>
                  <a:lnTo>
                    <a:pt x="53" y="107"/>
                  </a:lnTo>
                  <a:lnTo>
                    <a:pt x="48" y="111"/>
                  </a:lnTo>
                  <a:lnTo>
                    <a:pt x="44" y="114"/>
                  </a:lnTo>
                  <a:lnTo>
                    <a:pt x="44" y="104"/>
                  </a:lnTo>
                  <a:lnTo>
                    <a:pt x="45" y="101"/>
                  </a:lnTo>
                  <a:lnTo>
                    <a:pt x="48" y="98"/>
                  </a:lnTo>
                  <a:lnTo>
                    <a:pt x="50" y="95"/>
                  </a:lnTo>
                  <a:lnTo>
                    <a:pt x="51" y="92"/>
                  </a:lnTo>
                  <a:lnTo>
                    <a:pt x="52" y="88"/>
                  </a:lnTo>
                  <a:lnTo>
                    <a:pt x="51" y="81"/>
                  </a:lnTo>
                  <a:lnTo>
                    <a:pt x="47" y="78"/>
                  </a:lnTo>
                  <a:lnTo>
                    <a:pt x="41" y="75"/>
                  </a:lnTo>
                  <a:lnTo>
                    <a:pt x="35" y="73"/>
                  </a:lnTo>
                  <a:lnTo>
                    <a:pt x="30" y="70"/>
                  </a:lnTo>
                  <a:lnTo>
                    <a:pt x="25" y="60"/>
                  </a:lnTo>
                  <a:lnTo>
                    <a:pt x="18" y="49"/>
                  </a:lnTo>
                  <a:lnTo>
                    <a:pt x="17" y="51"/>
                  </a:lnTo>
                  <a:lnTo>
                    <a:pt x="16" y="52"/>
                  </a:lnTo>
                  <a:lnTo>
                    <a:pt x="13" y="53"/>
                  </a:lnTo>
                  <a:lnTo>
                    <a:pt x="9" y="53"/>
                  </a:lnTo>
                  <a:lnTo>
                    <a:pt x="7" y="53"/>
                  </a:lnTo>
                  <a:lnTo>
                    <a:pt x="5" y="52"/>
                  </a:lnTo>
                  <a:lnTo>
                    <a:pt x="2" y="51"/>
                  </a:lnTo>
                  <a:lnTo>
                    <a:pt x="1" y="49"/>
                  </a:lnTo>
                  <a:lnTo>
                    <a:pt x="0" y="45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8" y="28"/>
                  </a:lnTo>
                  <a:lnTo>
                    <a:pt x="15" y="25"/>
                  </a:lnTo>
                  <a:lnTo>
                    <a:pt x="21" y="22"/>
                  </a:lnTo>
                  <a:lnTo>
                    <a:pt x="25" y="17"/>
                  </a:lnTo>
                  <a:lnTo>
                    <a:pt x="27" y="12"/>
                  </a:lnTo>
                  <a:lnTo>
                    <a:pt x="27" y="11"/>
                  </a:lnTo>
                  <a:lnTo>
                    <a:pt x="27" y="9"/>
                  </a:lnTo>
                  <a:lnTo>
                    <a:pt x="27" y="7"/>
                  </a:lnTo>
                  <a:lnTo>
                    <a:pt x="28" y="5"/>
                  </a:lnTo>
                  <a:lnTo>
                    <a:pt x="28" y="3"/>
                  </a:lnTo>
                  <a:lnTo>
                    <a:pt x="30" y="1"/>
                  </a:lnTo>
                  <a:lnTo>
                    <a:pt x="31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87" name="Freeform 84">
              <a:extLst>
                <a:ext uri="{FF2B5EF4-FFF2-40B4-BE49-F238E27FC236}">
                  <a16:creationId xmlns:a16="http://schemas.microsoft.com/office/drawing/2014/main" id="{91A28715-530A-451C-9790-3E644DEB8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538" y="2971801"/>
              <a:ext cx="155575" cy="153988"/>
            </a:xfrm>
            <a:custGeom>
              <a:avLst/>
              <a:gdLst>
                <a:gd name="T0" fmla="*/ 2147483646 w 98"/>
                <a:gd name="T1" fmla="*/ 2147483646 h 97"/>
                <a:gd name="T2" fmla="*/ 2147483646 w 98"/>
                <a:gd name="T3" fmla="*/ 2147483646 h 97"/>
                <a:gd name="T4" fmla="*/ 2147483646 w 98"/>
                <a:gd name="T5" fmla="*/ 2147483646 h 97"/>
                <a:gd name="T6" fmla="*/ 2147483646 w 98"/>
                <a:gd name="T7" fmla="*/ 2147483646 h 97"/>
                <a:gd name="T8" fmla="*/ 2147483646 w 98"/>
                <a:gd name="T9" fmla="*/ 2147483646 h 97"/>
                <a:gd name="T10" fmla="*/ 2147483646 w 98"/>
                <a:gd name="T11" fmla="*/ 2147483646 h 97"/>
                <a:gd name="T12" fmla="*/ 2147483646 w 98"/>
                <a:gd name="T13" fmla="*/ 2147483646 h 97"/>
                <a:gd name="T14" fmla="*/ 2147483646 w 98"/>
                <a:gd name="T15" fmla="*/ 2147483646 h 97"/>
                <a:gd name="T16" fmla="*/ 2147483646 w 98"/>
                <a:gd name="T17" fmla="*/ 2147483646 h 97"/>
                <a:gd name="T18" fmla="*/ 2147483646 w 98"/>
                <a:gd name="T19" fmla="*/ 2147483646 h 97"/>
                <a:gd name="T20" fmla="*/ 2147483646 w 98"/>
                <a:gd name="T21" fmla="*/ 2147483646 h 97"/>
                <a:gd name="T22" fmla="*/ 2147483646 w 98"/>
                <a:gd name="T23" fmla="*/ 2147483646 h 97"/>
                <a:gd name="T24" fmla="*/ 2147483646 w 98"/>
                <a:gd name="T25" fmla="*/ 2147483646 h 97"/>
                <a:gd name="T26" fmla="*/ 2147483646 w 98"/>
                <a:gd name="T27" fmla="*/ 2147483646 h 97"/>
                <a:gd name="T28" fmla="*/ 2147483646 w 98"/>
                <a:gd name="T29" fmla="*/ 2147483646 h 97"/>
                <a:gd name="T30" fmla="*/ 2147483646 w 98"/>
                <a:gd name="T31" fmla="*/ 2147483646 h 97"/>
                <a:gd name="T32" fmla="*/ 2147483646 w 98"/>
                <a:gd name="T33" fmla="*/ 2147483646 h 97"/>
                <a:gd name="T34" fmla="*/ 2147483646 w 98"/>
                <a:gd name="T35" fmla="*/ 2147483646 h 97"/>
                <a:gd name="T36" fmla="*/ 2147483646 w 98"/>
                <a:gd name="T37" fmla="*/ 2147483646 h 97"/>
                <a:gd name="T38" fmla="*/ 2147483646 w 98"/>
                <a:gd name="T39" fmla="*/ 2147483646 h 97"/>
                <a:gd name="T40" fmla="*/ 2147483646 w 98"/>
                <a:gd name="T41" fmla="*/ 2147483646 h 97"/>
                <a:gd name="T42" fmla="*/ 2147483646 w 98"/>
                <a:gd name="T43" fmla="*/ 2147483646 h 97"/>
                <a:gd name="T44" fmla="*/ 2147483646 w 98"/>
                <a:gd name="T45" fmla="*/ 2147483646 h 97"/>
                <a:gd name="T46" fmla="*/ 2147483646 w 98"/>
                <a:gd name="T47" fmla="*/ 2147483646 h 97"/>
                <a:gd name="T48" fmla="*/ 2147483646 w 98"/>
                <a:gd name="T49" fmla="*/ 2147483646 h 97"/>
                <a:gd name="T50" fmla="*/ 2147483646 w 98"/>
                <a:gd name="T51" fmla="*/ 2147483646 h 97"/>
                <a:gd name="T52" fmla="*/ 2147483646 w 98"/>
                <a:gd name="T53" fmla="*/ 2147483646 h 97"/>
                <a:gd name="T54" fmla="*/ 2147483646 w 98"/>
                <a:gd name="T55" fmla="*/ 2147483646 h 97"/>
                <a:gd name="T56" fmla="*/ 2147483646 w 98"/>
                <a:gd name="T57" fmla="*/ 2147483646 h 97"/>
                <a:gd name="T58" fmla="*/ 2147483646 w 98"/>
                <a:gd name="T59" fmla="*/ 2147483646 h 97"/>
                <a:gd name="T60" fmla="*/ 2147483646 w 98"/>
                <a:gd name="T61" fmla="*/ 2147483646 h 97"/>
                <a:gd name="T62" fmla="*/ 2147483646 w 98"/>
                <a:gd name="T63" fmla="*/ 2147483646 h 97"/>
                <a:gd name="T64" fmla="*/ 2147483646 w 98"/>
                <a:gd name="T65" fmla="*/ 2147483646 h 97"/>
                <a:gd name="T66" fmla="*/ 2147483646 w 98"/>
                <a:gd name="T67" fmla="*/ 2147483646 h 97"/>
                <a:gd name="T68" fmla="*/ 0 w 98"/>
                <a:gd name="T69" fmla="*/ 2147483646 h 97"/>
                <a:gd name="T70" fmla="*/ 0 w 98"/>
                <a:gd name="T71" fmla="*/ 2147483646 h 97"/>
                <a:gd name="T72" fmla="*/ 2147483646 w 98"/>
                <a:gd name="T73" fmla="*/ 2147483646 h 97"/>
                <a:gd name="T74" fmla="*/ 2147483646 w 98"/>
                <a:gd name="T75" fmla="*/ 2147483646 h 97"/>
                <a:gd name="T76" fmla="*/ 2147483646 w 98"/>
                <a:gd name="T77" fmla="*/ 2147483646 h 97"/>
                <a:gd name="T78" fmla="*/ 2147483646 w 98"/>
                <a:gd name="T79" fmla="*/ 2147483646 h 97"/>
                <a:gd name="T80" fmla="*/ 2147483646 w 98"/>
                <a:gd name="T81" fmla="*/ 0 h 9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98" h="97">
                  <a:moveTo>
                    <a:pt x="39" y="0"/>
                  </a:moveTo>
                  <a:lnTo>
                    <a:pt x="42" y="1"/>
                  </a:lnTo>
                  <a:lnTo>
                    <a:pt x="43" y="4"/>
                  </a:lnTo>
                  <a:lnTo>
                    <a:pt x="44" y="7"/>
                  </a:lnTo>
                  <a:lnTo>
                    <a:pt x="46" y="11"/>
                  </a:lnTo>
                  <a:lnTo>
                    <a:pt x="48" y="13"/>
                  </a:lnTo>
                  <a:lnTo>
                    <a:pt x="52" y="15"/>
                  </a:lnTo>
                  <a:lnTo>
                    <a:pt x="61" y="16"/>
                  </a:lnTo>
                  <a:lnTo>
                    <a:pt x="62" y="10"/>
                  </a:lnTo>
                  <a:lnTo>
                    <a:pt x="65" y="6"/>
                  </a:lnTo>
                  <a:lnTo>
                    <a:pt x="71" y="5"/>
                  </a:lnTo>
                  <a:lnTo>
                    <a:pt x="77" y="5"/>
                  </a:lnTo>
                  <a:lnTo>
                    <a:pt x="82" y="5"/>
                  </a:lnTo>
                  <a:lnTo>
                    <a:pt x="81" y="9"/>
                  </a:lnTo>
                  <a:lnTo>
                    <a:pt x="80" y="12"/>
                  </a:lnTo>
                  <a:lnTo>
                    <a:pt x="79" y="15"/>
                  </a:lnTo>
                  <a:lnTo>
                    <a:pt x="79" y="19"/>
                  </a:lnTo>
                  <a:lnTo>
                    <a:pt x="81" y="21"/>
                  </a:lnTo>
                  <a:lnTo>
                    <a:pt x="82" y="22"/>
                  </a:lnTo>
                  <a:lnTo>
                    <a:pt x="86" y="23"/>
                  </a:lnTo>
                  <a:lnTo>
                    <a:pt x="90" y="23"/>
                  </a:lnTo>
                  <a:lnTo>
                    <a:pt x="94" y="23"/>
                  </a:lnTo>
                  <a:lnTo>
                    <a:pt x="95" y="23"/>
                  </a:lnTo>
                  <a:lnTo>
                    <a:pt x="97" y="24"/>
                  </a:lnTo>
                  <a:lnTo>
                    <a:pt x="98" y="25"/>
                  </a:lnTo>
                  <a:lnTo>
                    <a:pt x="98" y="28"/>
                  </a:lnTo>
                  <a:lnTo>
                    <a:pt x="98" y="30"/>
                  </a:lnTo>
                  <a:lnTo>
                    <a:pt x="98" y="32"/>
                  </a:lnTo>
                  <a:lnTo>
                    <a:pt x="98" y="36"/>
                  </a:lnTo>
                  <a:lnTo>
                    <a:pt x="98" y="39"/>
                  </a:lnTo>
                  <a:lnTo>
                    <a:pt x="98" y="41"/>
                  </a:lnTo>
                  <a:lnTo>
                    <a:pt x="90" y="46"/>
                  </a:lnTo>
                  <a:lnTo>
                    <a:pt x="82" y="51"/>
                  </a:lnTo>
                  <a:lnTo>
                    <a:pt x="74" y="57"/>
                  </a:lnTo>
                  <a:lnTo>
                    <a:pt x="72" y="64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1" y="73"/>
                  </a:lnTo>
                  <a:lnTo>
                    <a:pt x="71" y="76"/>
                  </a:lnTo>
                  <a:lnTo>
                    <a:pt x="70" y="82"/>
                  </a:lnTo>
                  <a:lnTo>
                    <a:pt x="70" y="85"/>
                  </a:lnTo>
                  <a:lnTo>
                    <a:pt x="70" y="89"/>
                  </a:lnTo>
                  <a:lnTo>
                    <a:pt x="69" y="92"/>
                  </a:lnTo>
                  <a:lnTo>
                    <a:pt x="68" y="94"/>
                  </a:lnTo>
                  <a:lnTo>
                    <a:pt x="65" y="95"/>
                  </a:lnTo>
                  <a:lnTo>
                    <a:pt x="62" y="97"/>
                  </a:lnTo>
                  <a:lnTo>
                    <a:pt x="57" y="97"/>
                  </a:lnTo>
                  <a:lnTo>
                    <a:pt x="48" y="93"/>
                  </a:lnTo>
                  <a:lnTo>
                    <a:pt x="40" y="86"/>
                  </a:lnTo>
                  <a:lnTo>
                    <a:pt x="36" y="79"/>
                  </a:lnTo>
                  <a:lnTo>
                    <a:pt x="35" y="76"/>
                  </a:lnTo>
                  <a:lnTo>
                    <a:pt x="35" y="73"/>
                  </a:lnTo>
                  <a:lnTo>
                    <a:pt x="36" y="71"/>
                  </a:lnTo>
                  <a:lnTo>
                    <a:pt x="36" y="70"/>
                  </a:lnTo>
                  <a:lnTo>
                    <a:pt x="36" y="67"/>
                  </a:lnTo>
                  <a:lnTo>
                    <a:pt x="35" y="65"/>
                  </a:lnTo>
                  <a:lnTo>
                    <a:pt x="31" y="64"/>
                  </a:lnTo>
                  <a:lnTo>
                    <a:pt x="29" y="62"/>
                  </a:lnTo>
                  <a:lnTo>
                    <a:pt x="27" y="59"/>
                  </a:lnTo>
                  <a:lnTo>
                    <a:pt x="25" y="56"/>
                  </a:lnTo>
                  <a:lnTo>
                    <a:pt x="22" y="54"/>
                  </a:lnTo>
                  <a:lnTo>
                    <a:pt x="20" y="51"/>
                  </a:lnTo>
                  <a:lnTo>
                    <a:pt x="18" y="50"/>
                  </a:lnTo>
                  <a:lnTo>
                    <a:pt x="13" y="49"/>
                  </a:lnTo>
                  <a:lnTo>
                    <a:pt x="10" y="49"/>
                  </a:lnTo>
                  <a:lnTo>
                    <a:pt x="7" y="48"/>
                  </a:lnTo>
                  <a:lnTo>
                    <a:pt x="4" y="47"/>
                  </a:lnTo>
                  <a:lnTo>
                    <a:pt x="2" y="45"/>
                  </a:lnTo>
                  <a:lnTo>
                    <a:pt x="1" y="44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2" y="32"/>
                  </a:lnTo>
                  <a:lnTo>
                    <a:pt x="5" y="30"/>
                  </a:lnTo>
                  <a:lnTo>
                    <a:pt x="11" y="30"/>
                  </a:lnTo>
                  <a:lnTo>
                    <a:pt x="16" y="30"/>
                  </a:lnTo>
                  <a:lnTo>
                    <a:pt x="20" y="28"/>
                  </a:lnTo>
                  <a:lnTo>
                    <a:pt x="22" y="23"/>
                  </a:lnTo>
                  <a:lnTo>
                    <a:pt x="27" y="13"/>
                  </a:lnTo>
                  <a:lnTo>
                    <a:pt x="33" y="5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88" name="Freeform 85">
              <a:extLst>
                <a:ext uri="{FF2B5EF4-FFF2-40B4-BE49-F238E27FC236}">
                  <a16:creationId xmlns:a16="http://schemas.microsoft.com/office/drawing/2014/main" id="{DC5797F9-82A3-4A5F-B812-B9B4BD954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7463" y="3281363"/>
              <a:ext cx="228600" cy="196850"/>
            </a:xfrm>
            <a:custGeom>
              <a:avLst/>
              <a:gdLst>
                <a:gd name="T0" fmla="*/ 2147483646 w 144"/>
                <a:gd name="T1" fmla="*/ 2147483646 h 124"/>
                <a:gd name="T2" fmla="*/ 2147483646 w 144"/>
                <a:gd name="T3" fmla="*/ 2147483646 h 124"/>
                <a:gd name="T4" fmla="*/ 2147483646 w 144"/>
                <a:gd name="T5" fmla="*/ 2147483646 h 124"/>
                <a:gd name="T6" fmla="*/ 2147483646 w 144"/>
                <a:gd name="T7" fmla="*/ 2147483646 h 124"/>
                <a:gd name="T8" fmla="*/ 2147483646 w 144"/>
                <a:gd name="T9" fmla="*/ 2147483646 h 124"/>
                <a:gd name="T10" fmla="*/ 2147483646 w 144"/>
                <a:gd name="T11" fmla="*/ 2147483646 h 124"/>
                <a:gd name="T12" fmla="*/ 2147483646 w 144"/>
                <a:gd name="T13" fmla="*/ 2147483646 h 124"/>
                <a:gd name="T14" fmla="*/ 2147483646 w 144"/>
                <a:gd name="T15" fmla="*/ 2147483646 h 124"/>
                <a:gd name="T16" fmla="*/ 2147483646 w 144"/>
                <a:gd name="T17" fmla="*/ 2147483646 h 124"/>
                <a:gd name="T18" fmla="*/ 2147483646 w 144"/>
                <a:gd name="T19" fmla="*/ 2147483646 h 124"/>
                <a:gd name="T20" fmla="*/ 2147483646 w 144"/>
                <a:gd name="T21" fmla="*/ 2147483646 h 124"/>
                <a:gd name="T22" fmla="*/ 2147483646 w 144"/>
                <a:gd name="T23" fmla="*/ 2147483646 h 124"/>
                <a:gd name="T24" fmla="*/ 2147483646 w 144"/>
                <a:gd name="T25" fmla="*/ 2147483646 h 124"/>
                <a:gd name="T26" fmla="*/ 2147483646 w 144"/>
                <a:gd name="T27" fmla="*/ 2147483646 h 124"/>
                <a:gd name="T28" fmla="*/ 2147483646 w 144"/>
                <a:gd name="T29" fmla="*/ 2147483646 h 124"/>
                <a:gd name="T30" fmla="*/ 2147483646 w 144"/>
                <a:gd name="T31" fmla="*/ 2147483646 h 124"/>
                <a:gd name="T32" fmla="*/ 2147483646 w 144"/>
                <a:gd name="T33" fmla="*/ 2147483646 h 124"/>
                <a:gd name="T34" fmla="*/ 2147483646 w 144"/>
                <a:gd name="T35" fmla="*/ 2147483646 h 124"/>
                <a:gd name="T36" fmla="*/ 2147483646 w 144"/>
                <a:gd name="T37" fmla="*/ 2147483646 h 124"/>
                <a:gd name="T38" fmla="*/ 2147483646 w 144"/>
                <a:gd name="T39" fmla="*/ 2147483646 h 124"/>
                <a:gd name="T40" fmla="*/ 2147483646 w 144"/>
                <a:gd name="T41" fmla="*/ 2147483646 h 124"/>
                <a:gd name="T42" fmla="*/ 2147483646 w 144"/>
                <a:gd name="T43" fmla="*/ 2147483646 h 124"/>
                <a:gd name="T44" fmla="*/ 2147483646 w 144"/>
                <a:gd name="T45" fmla="*/ 2147483646 h 124"/>
                <a:gd name="T46" fmla="*/ 2147483646 w 144"/>
                <a:gd name="T47" fmla="*/ 2147483646 h 124"/>
                <a:gd name="T48" fmla="*/ 2147483646 w 144"/>
                <a:gd name="T49" fmla="*/ 2147483646 h 124"/>
                <a:gd name="T50" fmla="*/ 2147483646 w 144"/>
                <a:gd name="T51" fmla="*/ 2147483646 h 124"/>
                <a:gd name="T52" fmla="*/ 2147483646 w 144"/>
                <a:gd name="T53" fmla="*/ 2147483646 h 124"/>
                <a:gd name="T54" fmla="*/ 2147483646 w 144"/>
                <a:gd name="T55" fmla="*/ 2147483646 h 124"/>
                <a:gd name="T56" fmla="*/ 0 w 144"/>
                <a:gd name="T57" fmla="*/ 2147483646 h 124"/>
                <a:gd name="T58" fmla="*/ 2147483646 w 144"/>
                <a:gd name="T59" fmla="*/ 2147483646 h 124"/>
                <a:gd name="T60" fmla="*/ 2147483646 w 144"/>
                <a:gd name="T61" fmla="*/ 2147483646 h 124"/>
                <a:gd name="T62" fmla="*/ 2147483646 w 144"/>
                <a:gd name="T63" fmla="*/ 2147483646 h 124"/>
                <a:gd name="T64" fmla="*/ 2147483646 w 144"/>
                <a:gd name="T65" fmla="*/ 2147483646 h 124"/>
                <a:gd name="T66" fmla="*/ 2147483646 w 144"/>
                <a:gd name="T67" fmla="*/ 2147483646 h 124"/>
                <a:gd name="T68" fmla="*/ 2147483646 w 144"/>
                <a:gd name="T69" fmla="*/ 2147483646 h 124"/>
                <a:gd name="T70" fmla="*/ 2147483646 w 144"/>
                <a:gd name="T71" fmla="*/ 2147483646 h 124"/>
                <a:gd name="T72" fmla="*/ 2147483646 w 144"/>
                <a:gd name="T73" fmla="*/ 2147483646 h 124"/>
                <a:gd name="T74" fmla="*/ 2147483646 w 144"/>
                <a:gd name="T75" fmla="*/ 2147483646 h 124"/>
                <a:gd name="T76" fmla="*/ 2147483646 w 144"/>
                <a:gd name="T77" fmla="*/ 2147483646 h 124"/>
                <a:gd name="T78" fmla="*/ 2147483646 w 144"/>
                <a:gd name="T79" fmla="*/ 2147483646 h 124"/>
                <a:gd name="T80" fmla="*/ 2147483646 w 144"/>
                <a:gd name="T81" fmla="*/ 0 h 12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44" h="124">
                  <a:moveTo>
                    <a:pt x="31" y="0"/>
                  </a:moveTo>
                  <a:lnTo>
                    <a:pt x="40" y="3"/>
                  </a:lnTo>
                  <a:lnTo>
                    <a:pt x="49" y="8"/>
                  </a:lnTo>
                  <a:lnTo>
                    <a:pt x="58" y="15"/>
                  </a:lnTo>
                  <a:lnTo>
                    <a:pt x="67" y="20"/>
                  </a:lnTo>
                  <a:lnTo>
                    <a:pt x="73" y="22"/>
                  </a:lnTo>
                  <a:lnTo>
                    <a:pt x="83" y="20"/>
                  </a:lnTo>
                  <a:lnTo>
                    <a:pt x="91" y="12"/>
                  </a:lnTo>
                  <a:lnTo>
                    <a:pt x="94" y="2"/>
                  </a:lnTo>
                  <a:lnTo>
                    <a:pt x="98" y="8"/>
                  </a:lnTo>
                  <a:lnTo>
                    <a:pt x="101" y="12"/>
                  </a:lnTo>
                  <a:lnTo>
                    <a:pt x="105" y="15"/>
                  </a:lnTo>
                  <a:lnTo>
                    <a:pt x="109" y="17"/>
                  </a:lnTo>
                  <a:lnTo>
                    <a:pt x="113" y="18"/>
                  </a:lnTo>
                  <a:lnTo>
                    <a:pt x="117" y="18"/>
                  </a:lnTo>
                  <a:lnTo>
                    <a:pt x="122" y="18"/>
                  </a:lnTo>
                  <a:lnTo>
                    <a:pt x="122" y="16"/>
                  </a:lnTo>
                  <a:lnTo>
                    <a:pt x="123" y="12"/>
                  </a:lnTo>
                  <a:lnTo>
                    <a:pt x="125" y="11"/>
                  </a:lnTo>
                  <a:lnTo>
                    <a:pt x="128" y="10"/>
                  </a:lnTo>
                  <a:lnTo>
                    <a:pt x="136" y="29"/>
                  </a:lnTo>
                  <a:lnTo>
                    <a:pt x="144" y="46"/>
                  </a:lnTo>
                  <a:lnTo>
                    <a:pt x="141" y="46"/>
                  </a:lnTo>
                  <a:lnTo>
                    <a:pt x="140" y="47"/>
                  </a:lnTo>
                  <a:lnTo>
                    <a:pt x="137" y="50"/>
                  </a:lnTo>
                  <a:lnTo>
                    <a:pt x="137" y="52"/>
                  </a:lnTo>
                  <a:lnTo>
                    <a:pt x="136" y="55"/>
                  </a:lnTo>
                  <a:lnTo>
                    <a:pt x="136" y="57"/>
                  </a:lnTo>
                  <a:lnTo>
                    <a:pt x="135" y="60"/>
                  </a:lnTo>
                  <a:lnTo>
                    <a:pt x="135" y="62"/>
                  </a:lnTo>
                  <a:lnTo>
                    <a:pt x="134" y="64"/>
                  </a:lnTo>
                  <a:lnTo>
                    <a:pt x="131" y="68"/>
                  </a:lnTo>
                  <a:lnTo>
                    <a:pt x="128" y="69"/>
                  </a:lnTo>
                  <a:lnTo>
                    <a:pt x="125" y="70"/>
                  </a:lnTo>
                  <a:lnTo>
                    <a:pt x="122" y="72"/>
                  </a:lnTo>
                  <a:lnTo>
                    <a:pt x="119" y="73"/>
                  </a:lnTo>
                  <a:lnTo>
                    <a:pt x="117" y="76"/>
                  </a:lnTo>
                  <a:lnTo>
                    <a:pt x="113" y="80"/>
                  </a:lnTo>
                  <a:lnTo>
                    <a:pt x="108" y="87"/>
                  </a:lnTo>
                  <a:lnTo>
                    <a:pt x="103" y="92"/>
                  </a:lnTo>
                  <a:lnTo>
                    <a:pt x="98" y="96"/>
                  </a:lnTo>
                  <a:lnTo>
                    <a:pt x="90" y="97"/>
                  </a:lnTo>
                  <a:lnTo>
                    <a:pt x="81" y="99"/>
                  </a:lnTo>
                  <a:lnTo>
                    <a:pt x="73" y="105"/>
                  </a:lnTo>
                  <a:lnTo>
                    <a:pt x="66" y="112"/>
                  </a:lnTo>
                  <a:lnTo>
                    <a:pt x="61" y="117"/>
                  </a:lnTo>
                  <a:lnTo>
                    <a:pt x="52" y="120"/>
                  </a:lnTo>
                  <a:lnTo>
                    <a:pt x="41" y="121"/>
                  </a:lnTo>
                  <a:lnTo>
                    <a:pt x="32" y="124"/>
                  </a:lnTo>
                  <a:lnTo>
                    <a:pt x="34" y="122"/>
                  </a:lnTo>
                  <a:lnTo>
                    <a:pt x="29" y="111"/>
                  </a:lnTo>
                  <a:lnTo>
                    <a:pt x="26" y="97"/>
                  </a:lnTo>
                  <a:lnTo>
                    <a:pt x="22" y="85"/>
                  </a:lnTo>
                  <a:lnTo>
                    <a:pt x="17" y="73"/>
                  </a:lnTo>
                  <a:lnTo>
                    <a:pt x="12" y="68"/>
                  </a:lnTo>
                  <a:lnTo>
                    <a:pt x="6" y="61"/>
                  </a:lnTo>
                  <a:lnTo>
                    <a:pt x="1" y="54"/>
                  </a:lnTo>
                  <a:lnTo>
                    <a:pt x="0" y="45"/>
                  </a:lnTo>
                  <a:lnTo>
                    <a:pt x="0" y="43"/>
                  </a:lnTo>
                  <a:lnTo>
                    <a:pt x="1" y="42"/>
                  </a:lnTo>
                  <a:lnTo>
                    <a:pt x="2" y="41"/>
                  </a:lnTo>
                  <a:lnTo>
                    <a:pt x="4" y="39"/>
                  </a:lnTo>
                  <a:lnTo>
                    <a:pt x="5" y="38"/>
                  </a:lnTo>
                  <a:lnTo>
                    <a:pt x="8" y="36"/>
                  </a:lnTo>
                  <a:lnTo>
                    <a:pt x="9" y="34"/>
                  </a:lnTo>
                  <a:lnTo>
                    <a:pt x="9" y="30"/>
                  </a:lnTo>
                  <a:lnTo>
                    <a:pt x="9" y="28"/>
                  </a:lnTo>
                  <a:lnTo>
                    <a:pt x="9" y="26"/>
                  </a:lnTo>
                  <a:lnTo>
                    <a:pt x="8" y="24"/>
                  </a:lnTo>
                  <a:lnTo>
                    <a:pt x="8" y="20"/>
                  </a:lnTo>
                  <a:lnTo>
                    <a:pt x="8" y="17"/>
                  </a:lnTo>
                  <a:lnTo>
                    <a:pt x="9" y="13"/>
                  </a:lnTo>
                  <a:lnTo>
                    <a:pt x="10" y="10"/>
                  </a:lnTo>
                  <a:lnTo>
                    <a:pt x="12" y="7"/>
                  </a:lnTo>
                  <a:lnTo>
                    <a:pt x="13" y="6"/>
                  </a:lnTo>
                  <a:lnTo>
                    <a:pt x="17" y="7"/>
                  </a:lnTo>
                  <a:lnTo>
                    <a:pt x="20" y="8"/>
                  </a:lnTo>
                  <a:lnTo>
                    <a:pt x="24" y="9"/>
                  </a:lnTo>
                  <a:lnTo>
                    <a:pt x="26" y="6"/>
                  </a:lnTo>
                  <a:lnTo>
                    <a:pt x="27" y="3"/>
                  </a:lnTo>
                  <a:lnTo>
                    <a:pt x="29" y="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89" name="Freeform 86">
              <a:extLst>
                <a:ext uri="{FF2B5EF4-FFF2-40B4-BE49-F238E27FC236}">
                  <a16:creationId xmlns:a16="http://schemas.microsoft.com/office/drawing/2014/main" id="{6B9D7671-7D0D-44CA-94BB-DCC46C49B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963" y="3159126"/>
              <a:ext cx="212725" cy="179388"/>
            </a:xfrm>
            <a:custGeom>
              <a:avLst/>
              <a:gdLst>
                <a:gd name="T0" fmla="*/ 2147483646 w 134"/>
                <a:gd name="T1" fmla="*/ 2147483646 h 113"/>
                <a:gd name="T2" fmla="*/ 2147483646 w 134"/>
                <a:gd name="T3" fmla="*/ 2147483646 h 113"/>
                <a:gd name="T4" fmla="*/ 2147483646 w 134"/>
                <a:gd name="T5" fmla="*/ 2147483646 h 113"/>
                <a:gd name="T6" fmla="*/ 2147483646 w 134"/>
                <a:gd name="T7" fmla="*/ 2147483646 h 113"/>
                <a:gd name="T8" fmla="*/ 2147483646 w 134"/>
                <a:gd name="T9" fmla="*/ 2147483646 h 113"/>
                <a:gd name="T10" fmla="*/ 2147483646 w 134"/>
                <a:gd name="T11" fmla="*/ 2147483646 h 113"/>
                <a:gd name="T12" fmla="*/ 2147483646 w 134"/>
                <a:gd name="T13" fmla="*/ 2147483646 h 113"/>
                <a:gd name="T14" fmla="*/ 2147483646 w 134"/>
                <a:gd name="T15" fmla="*/ 2147483646 h 113"/>
                <a:gd name="T16" fmla="*/ 2147483646 w 134"/>
                <a:gd name="T17" fmla="*/ 2147483646 h 113"/>
                <a:gd name="T18" fmla="*/ 2147483646 w 134"/>
                <a:gd name="T19" fmla="*/ 2147483646 h 113"/>
                <a:gd name="T20" fmla="*/ 2147483646 w 134"/>
                <a:gd name="T21" fmla="*/ 2147483646 h 113"/>
                <a:gd name="T22" fmla="*/ 2147483646 w 134"/>
                <a:gd name="T23" fmla="*/ 2147483646 h 113"/>
                <a:gd name="T24" fmla="*/ 2147483646 w 134"/>
                <a:gd name="T25" fmla="*/ 2147483646 h 113"/>
                <a:gd name="T26" fmla="*/ 2147483646 w 134"/>
                <a:gd name="T27" fmla="*/ 2147483646 h 113"/>
                <a:gd name="T28" fmla="*/ 2147483646 w 134"/>
                <a:gd name="T29" fmla="*/ 2147483646 h 113"/>
                <a:gd name="T30" fmla="*/ 2147483646 w 134"/>
                <a:gd name="T31" fmla="*/ 2147483646 h 113"/>
                <a:gd name="T32" fmla="*/ 2147483646 w 134"/>
                <a:gd name="T33" fmla="*/ 2147483646 h 113"/>
                <a:gd name="T34" fmla="*/ 2147483646 w 134"/>
                <a:gd name="T35" fmla="*/ 2147483646 h 113"/>
                <a:gd name="T36" fmla="*/ 2147483646 w 134"/>
                <a:gd name="T37" fmla="*/ 2147483646 h 113"/>
                <a:gd name="T38" fmla="*/ 2147483646 w 134"/>
                <a:gd name="T39" fmla="*/ 2147483646 h 113"/>
                <a:gd name="T40" fmla="*/ 2147483646 w 134"/>
                <a:gd name="T41" fmla="*/ 2147483646 h 113"/>
                <a:gd name="T42" fmla="*/ 2147483646 w 134"/>
                <a:gd name="T43" fmla="*/ 2147483646 h 113"/>
                <a:gd name="T44" fmla="*/ 2147483646 w 134"/>
                <a:gd name="T45" fmla="*/ 2147483646 h 113"/>
                <a:gd name="T46" fmla="*/ 2147483646 w 134"/>
                <a:gd name="T47" fmla="*/ 2147483646 h 113"/>
                <a:gd name="T48" fmla="*/ 2147483646 w 134"/>
                <a:gd name="T49" fmla="*/ 2147483646 h 113"/>
                <a:gd name="T50" fmla="*/ 2147483646 w 134"/>
                <a:gd name="T51" fmla="*/ 2147483646 h 113"/>
                <a:gd name="T52" fmla="*/ 2147483646 w 134"/>
                <a:gd name="T53" fmla="*/ 2147483646 h 113"/>
                <a:gd name="T54" fmla="*/ 2147483646 w 134"/>
                <a:gd name="T55" fmla="*/ 2147483646 h 113"/>
                <a:gd name="T56" fmla="*/ 2147483646 w 134"/>
                <a:gd name="T57" fmla="*/ 2147483646 h 113"/>
                <a:gd name="T58" fmla="*/ 2147483646 w 134"/>
                <a:gd name="T59" fmla="*/ 2147483646 h 113"/>
                <a:gd name="T60" fmla="*/ 2147483646 w 134"/>
                <a:gd name="T61" fmla="*/ 2147483646 h 113"/>
                <a:gd name="T62" fmla="*/ 2147483646 w 134"/>
                <a:gd name="T63" fmla="*/ 2147483646 h 113"/>
                <a:gd name="T64" fmla="*/ 2147483646 w 134"/>
                <a:gd name="T65" fmla="*/ 2147483646 h 113"/>
                <a:gd name="T66" fmla="*/ 2147483646 w 134"/>
                <a:gd name="T67" fmla="*/ 2147483646 h 113"/>
                <a:gd name="T68" fmla="*/ 2147483646 w 134"/>
                <a:gd name="T69" fmla="*/ 2147483646 h 113"/>
                <a:gd name="T70" fmla="*/ 2147483646 w 134"/>
                <a:gd name="T71" fmla="*/ 2147483646 h 113"/>
                <a:gd name="T72" fmla="*/ 2147483646 w 134"/>
                <a:gd name="T73" fmla="*/ 2147483646 h 113"/>
                <a:gd name="T74" fmla="*/ 2147483646 w 134"/>
                <a:gd name="T75" fmla="*/ 2147483646 h 113"/>
                <a:gd name="T76" fmla="*/ 2147483646 w 134"/>
                <a:gd name="T77" fmla="*/ 2147483646 h 113"/>
                <a:gd name="T78" fmla="*/ 2147483646 w 134"/>
                <a:gd name="T79" fmla="*/ 2147483646 h 113"/>
                <a:gd name="T80" fmla="*/ 2147483646 w 134"/>
                <a:gd name="T81" fmla="*/ 2147483646 h 113"/>
                <a:gd name="T82" fmla="*/ 2147483646 w 134"/>
                <a:gd name="T83" fmla="*/ 2147483646 h 113"/>
                <a:gd name="T84" fmla="*/ 2147483646 w 134"/>
                <a:gd name="T85" fmla="*/ 2147483646 h 113"/>
                <a:gd name="T86" fmla="*/ 2147483646 w 134"/>
                <a:gd name="T87" fmla="*/ 2147483646 h 113"/>
                <a:gd name="T88" fmla="*/ 2147483646 w 134"/>
                <a:gd name="T89" fmla="*/ 2147483646 h 113"/>
                <a:gd name="T90" fmla="*/ 2147483646 w 134"/>
                <a:gd name="T91" fmla="*/ 2147483646 h 113"/>
                <a:gd name="T92" fmla="*/ 2147483646 w 134"/>
                <a:gd name="T93" fmla="*/ 2147483646 h 113"/>
                <a:gd name="T94" fmla="*/ 2147483646 w 134"/>
                <a:gd name="T95" fmla="*/ 2147483646 h 113"/>
                <a:gd name="T96" fmla="*/ 2147483646 w 134"/>
                <a:gd name="T97" fmla="*/ 2147483646 h 113"/>
                <a:gd name="T98" fmla="*/ 2147483646 w 134"/>
                <a:gd name="T99" fmla="*/ 2147483646 h 113"/>
                <a:gd name="T100" fmla="*/ 2147483646 w 134"/>
                <a:gd name="T101" fmla="*/ 0 h 11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34" h="113">
                  <a:moveTo>
                    <a:pt x="58" y="0"/>
                  </a:moveTo>
                  <a:lnTo>
                    <a:pt x="59" y="3"/>
                  </a:lnTo>
                  <a:lnTo>
                    <a:pt x="61" y="8"/>
                  </a:lnTo>
                  <a:lnTo>
                    <a:pt x="66" y="12"/>
                  </a:lnTo>
                  <a:lnTo>
                    <a:pt x="70" y="18"/>
                  </a:lnTo>
                  <a:lnTo>
                    <a:pt x="72" y="22"/>
                  </a:lnTo>
                  <a:lnTo>
                    <a:pt x="75" y="24"/>
                  </a:lnTo>
                  <a:lnTo>
                    <a:pt x="76" y="25"/>
                  </a:lnTo>
                  <a:lnTo>
                    <a:pt x="77" y="25"/>
                  </a:lnTo>
                  <a:lnTo>
                    <a:pt x="85" y="27"/>
                  </a:lnTo>
                  <a:lnTo>
                    <a:pt x="92" y="28"/>
                  </a:lnTo>
                  <a:lnTo>
                    <a:pt x="97" y="29"/>
                  </a:lnTo>
                  <a:lnTo>
                    <a:pt x="99" y="32"/>
                  </a:lnTo>
                  <a:lnTo>
                    <a:pt x="99" y="34"/>
                  </a:lnTo>
                  <a:lnTo>
                    <a:pt x="101" y="36"/>
                  </a:lnTo>
                  <a:lnTo>
                    <a:pt x="102" y="38"/>
                  </a:lnTo>
                  <a:lnTo>
                    <a:pt x="102" y="41"/>
                  </a:lnTo>
                  <a:lnTo>
                    <a:pt x="104" y="43"/>
                  </a:lnTo>
                  <a:lnTo>
                    <a:pt x="106" y="45"/>
                  </a:lnTo>
                  <a:lnTo>
                    <a:pt x="109" y="46"/>
                  </a:lnTo>
                  <a:lnTo>
                    <a:pt x="113" y="46"/>
                  </a:lnTo>
                  <a:lnTo>
                    <a:pt x="118" y="46"/>
                  </a:lnTo>
                  <a:lnTo>
                    <a:pt x="121" y="46"/>
                  </a:lnTo>
                  <a:lnTo>
                    <a:pt x="124" y="46"/>
                  </a:lnTo>
                  <a:lnTo>
                    <a:pt x="127" y="46"/>
                  </a:lnTo>
                  <a:lnTo>
                    <a:pt x="128" y="47"/>
                  </a:lnTo>
                  <a:lnTo>
                    <a:pt x="129" y="50"/>
                  </a:lnTo>
                  <a:lnTo>
                    <a:pt x="128" y="52"/>
                  </a:lnTo>
                  <a:lnTo>
                    <a:pt x="128" y="54"/>
                  </a:lnTo>
                  <a:lnTo>
                    <a:pt x="128" y="57"/>
                  </a:lnTo>
                  <a:lnTo>
                    <a:pt x="128" y="59"/>
                  </a:lnTo>
                  <a:lnTo>
                    <a:pt x="129" y="66"/>
                  </a:lnTo>
                  <a:lnTo>
                    <a:pt x="131" y="72"/>
                  </a:lnTo>
                  <a:lnTo>
                    <a:pt x="134" y="79"/>
                  </a:lnTo>
                  <a:lnTo>
                    <a:pt x="131" y="89"/>
                  </a:lnTo>
                  <a:lnTo>
                    <a:pt x="123" y="97"/>
                  </a:lnTo>
                  <a:lnTo>
                    <a:pt x="113" y="99"/>
                  </a:lnTo>
                  <a:lnTo>
                    <a:pt x="107" y="97"/>
                  </a:lnTo>
                  <a:lnTo>
                    <a:pt x="98" y="92"/>
                  </a:lnTo>
                  <a:lnTo>
                    <a:pt x="89" y="85"/>
                  </a:lnTo>
                  <a:lnTo>
                    <a:pt x="80" y="80"/>
                  </a:lnTo>
                  <a:lnTo>
                    <a:pt x="71" y="77"/>
                  </a:lnTo>
                  <a:lnTo>
                    <a:pt x="69" y="78"/>
                  </a:lnTo>
                  <a:lnTo>
                    <a:pt x="67" y="80"/>
                  </a:lnTo>
                  <a:lnTo>
                    <a:pt x="66" y="83"/>
                  </a:lnTo>
                  <a:lnTo>
                    <a:pt x="64" y="86"/>
                  </a:lnTo>
                  <a:lnTo>
                    <a:pt x="60" y="85"/>
                  </a:lnTo>
                  <a:lnTo>
                    <a:pt x="57" y="84"/>
                  </a:lnTo>
                  <a:lnTo>
                    <a:pt x="53" y="83"/>
                  </a:lnTo>
                  <a:lnTo>
                    <a:pt x="52" y="84"/>
                  </a:lnTo>
                  <a:lnTo>
                    <a:pt x="50" y="87"/>
                  </a:lnTo>
                  <a:lnTo>
                    <a:pt x="49" y="90"/>
                  </a:lnTo>
                  <a:lnTo>
                    <a:pt x="48" y="94"/>
                  </a:lnTo>
                  <a:lnTo>
                    <a:pt x="48" y="97"/>
                  </a:lnTo>
                  <a:lnTo>
                    <a:pt x="48" y="101"/>
                  </a:lnTo>
                  <a:lnTo>
                    <a:pt x="49" y="103"/>
                  </a:lnTo>
                  <a:lnTo>
                    <a:pt x="49" y="105"/>
                  </a:lnTo>
                  <a:lnTo>
                    <a:pt x="49" y="107"/>
                  </a:lnTo>
                  <a:lnTo>
                    <a:pt x="49" y="110"/>
                  </a:lnTo>
                  <a:lnTo>
                    <a:pt x="50" y="111"/>
                  </a:lnTo>
                  <a:lnTo>
                    <a:pt x="50" y="112"/>
                  </a:lnTo>
                  <a:lnTo>
                    <a:pt x="49" y="113"/>
                  </a:lnTo>
                  <a:lnTo>
                    <a:pt x="42" y="112"/>
                  </a:lnTo>
                  <a:lnTo>
                    <a:pt x="32" y="108"/>
                  </a:lnTo>
                  <a:lnTo>
                    <a:pt x="20" y="105"/>
                  </a:lnTo>
                  <a:lnTo>
                    <a:pt x="10" y="101"/>
                  </a:lnTo>
                  <a:lnTo>
                    <a:pt x="4" y="96"/>
                  </a:lnTo>
                  <a:lnTo>
                    <a:pt x="0" y="92"/>
                  </a:lnTo>
                  <a:lnTo>
                    <a:pt x="4" y="86"/>
                  </a:lnTo>
                  <a:lnTo>
                    <a:pt x="9" y="81"/>
                  </a:lnTo>
                  <a:lnTo>
                    <a:pt x="16" y="76"/>
                  </a:lnTo>
                  <a:lnTo>
                    <a:pt x="23" y="71"/>
                  </a:lnTo>
                  <a:lnTo>
                    <a:pt x="25" y="63"/>
                  </a:lnTo>
                  <a:lnTo>
                    <a:pt x="25" y="61"/>
                  </a:lnTo>
                  <a:lnTo>
                    <a:pt x="24" y="60"/>
                  </a:lnTo>
                  <a:lnTo>
                    <a:pt x="23" y="59"/>
                  </a:lnTo>
                  <a:lnTo>
                    <a:pt x="22" y="58"/>
                  </a:lnTo>
                  <a:lnTo>
                    <a:pt x="20" y="55"/>
                  </a:lnTo>
                  <a:lnTo>
                    <a:pt x="20" y="54"/>
                  </a:lnTo>
                  <a:lnTo>
                    <a:pt x="19" y="52"/>
                  </a:lnTo>
                  <a:lnTo>
                    <a:pt x="22" y="47"/>
                  </a:lnTo>
                  <a:lnTo>
                    <a:pt x="24" y="44"/>
                  </a:lnTo>
                  <a:lnTo>
                    <a:pt x="26" y="40"/>
                  </a:lnTo>
                  <a:lnTo>
                    <a:pt x="27" y="34"/>
                  </a:lnTo>
                  <a:lnTo>
                    <a:pt x="27" y="29"/>
                  </a:lnTo>
                  <a:lnTo>
                    <a:pt x="27" y="26"/>
                  </a:lnTo>
                  <a:lnTo>
                    <a:pt x="26" y="24"/>
                  </a:lnTo>
                  <a:lnTo>
                    <a:pt x="25" y="22"/>
                  </a:lnTo>
                  <a:lnTo>
                    <a:pt x="23" y="19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5" y="12"/>
                  </a:lnTo>
                  <a:lnTo>
                    <a:pt x="27" y="12"/>
                  </a:lnTo>
                  <a:lnTo>
                    <a:pt x="30" y="12"/>
                  </a:lnTo>
                  <a:lnTo>
                    <a:pt x="35" y="15"/>
                  </a:lnTo>
                  <a:lnTo>
                    <a:pt x="41" y="18"/>
                  </a:lnTo>
                  <a:lnTo>
                    <a:pt x="48" y="20"/>
                  </a:lnTo>
                  <a:lnTo>
                    <a:pt x="52" y="18"/>
                  </a:lnTo>
                  <a:lnTo>
                    <a:pt x="55" y="14"/>
                  </a:lnTo>
                  <a:lnTo>
                    <a:pt x="57" y="7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90" name="Freeform 87">
              <a:extLst>
                <a:ext uri="{FF2B5EF4-FFF2-40B4-BE49-F238E27FC236}">
                  <a16:creationId xmlns:a16="http://schemas.microsoft.com/office/drawing/2014/main" id="{CDC1BDD4-0AD0-4A75-A052-0FCBDF08F461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638" y="2849563"/>
              <a:ext cx="133350" cy="147638"/>
            </a:xfrm>
            <a:custGeom>
              <a:avLst/>
              <a:gdLst>
                <a:gd name="T0" fmla="*/ 2147483646 w 84"/>
                <a:gd name="T1" fmla="*/ 2147483646 h 93"/>
                <a:gd name="T2" fmla="*/ 2147483646 w 84"/>
                <a:gd name="T3" fmla="*/ 2147483646 h 93"/>
                <a:gd name="T4" fmla="*/ 2147483646 w 84"/>
                <a:gd name="T5" fmla="*/ 2147483646 h 93"/>
                <a:gd name="T6" fmla="*/ 2147483646 w 84"/>
                <a:gd name="T7" fmla="*/ 2147483646 h 93"/>
                <a:gd name="T8" fmla="*/ 2147483646 w 84"/>
                <a:gd name="T9" fmla="*/ 2147483646 h 93"/>
                <a:gd name="T10" fmla="*/ 2147483646 w 84"/>
                <a:gd name="T11" fmla="*/ 2147483646 h 93"/>
                <a:gd name="T12" fmla="*/ 2147483646 w 84"/>
                <a:gd name="T13" fmla="*/ 2147483646 h 93"/>
                <a:gd name="T14" fmla="*/ 2147483646 w 84"/>
                <a:gd name="T15" fmla="*/ 2147483646 h 93"/>
                <a:gd name="T16" fmla="*/ 2147483646 w 84"/>
                <a:gd name="T17" fmla="*/ 2147483646 h 93"/>
                <a:gd name="T18" fmla="*/ 2147483646 w 84"/>
                <a:gd name="T19" fmla="*/ 2147483646 h 93"/>
                <a:gd name="T20" fmla="*/ 2147483646 w 84"/>
                <a:gd name="T21" fmla="*/ 2147483646 h 93"/>
                <a:gd name="T22" fmla="*/ 2147483646 w 84"/>
                <a:gd name="T23" fmla="*/ 2147483646 h 93"/>
                <a:gd name="T24" fmla="*/ 2147483646 w 84"/>
                <a:gd name="T25" fmla="*/ 2147483646 h 93"/>
                <a:gd name="T26" fmla="*/ 2147483646 w 84"/>
                <a:gd name="T27" fmla="*/ 2147483646 h 93"/>
                <a:gd name="T28" fmla="*/ 2147483646 w 84"/>
                <a:gd name="T29" fmla="*/ 2147483646 h 93"/>
                <a:gd name="T30" fmla="*/ 2147483646 w 84"/>
                <a:gd name="T31" fmla="*/ 2147483646 h 93"/>
                <a:gd name="T32" fmla="*/ 2147483646 w 84"/>
                <a:gd name="T33" fmla="*/ 2147483646 h 93"/>
                <a:gd name="T34" fmla="*/ 2147483646 w 84"/>
                <a:gd name="T35" fmla="*/ 2147483646 h 93"/>
                <a:gd name="T36" fmla="*/ 2147483646 w 84"/>
                <a:gd name="T37" fmla="*/ 2147483646 h 93"/>
                <a:gd name="T38" fmla="*/ 2147483646 w 84"/>
                <a:gd name="T39" fmla="*/ 2147483646 h 93"/>
                <a:gd name="T40" fmla="*/ 2147483646 w 84"/>
                <a:gd name="T41" fmla="*/ 2147483646 h 93"/>
                <a:gd name="T42" fmla="*/ 2147483646 w 84"/>
                <a:gd name="T43" fmla="*/ 2147483646 h 93"/>
                <a:gd name="T44" fmla="*/ 2147483646 w 84"/>
                <a:gd name="T45" fmla="*/ 2147483646 h 93"/>
                <a:gd name="T46" fmla="*/ 2147483646 w 84"/>
                <a:gd name="T47" fmla="*/ 2147483646 h 93"/>
                <a:gd name="T48" fmla="*/ 2147483646 w 84"/>
                <a:gd name="T49" fmla="*/ 2147483646 h 93"/>
                <a:gd name="T50" fmla="*/ 2147483646 w 84"/>
                <a:gd name="T51" fmla="*/ 2147483646 h 93"/>
                <a:gd name="T52" fmla="*/ 2147483646 w 84"/>
                <a:gd name="T53" fmla="*/ 2147483646 h 93"/>
                <a:gd name="T54" fmla="*/ 2147483646 w 84"/>
                <a:gd name="T55" fmla="*/ 2147483646 h 93"/>
                <a:gd name="T56" fmla="*/ 2147483646 w 84"/>
                <a:gd name="T57" fmla="*/ 2147483646 h 93"/>
                <a:gd name="T58" fmla="*/ 2147483646 w 84"/>
                <a:gd name="T59" fmla="*/ 2147483646 h 93"/>
                <a:gd name="T60" fmla="*/ 2147483646 w 84"/>
                <a:gd name="T61" fmla="*/ 2147483646 h 93"/>
                <a:gd name="T62" fmla="*/ 2147483646 w 84"/>
                <a:gd name="T63" fmla="*/ 2147483646 h 93"/>
                <a:gd name="T64" fmla="*/ 2147483646 w 84"/>
                <a:gd name="T65" fmla="*/ 0 h 9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4" h="93">
                  <a:moveTo>
                    <a:pt x="23" y="0"/>
                  </a:moveTo>
                  <a:lnTo>
                    <a:pt x="27" y="1"/>
                  </a:lnTo>
                  <a:lnTo>
                    <a:pt x="29" y="2"/>
                  </a:lnTo>
                  <a:lnTo>
                    <a:pt x="31" y="4"/>
                  </a:lnTo>
                  <a:lnTo>
                    <a:pt x="33" y="7"/>
                  </a:lnTo>
                  <a:lnTo>
                    <a:pt x="36" y="9"/>
                  </a:lnTo>
                  <a:lnTo>
                    <a:pt x="38" y="10"/>
                  </a:lnTo>
                  <a:lnTo>
                    <a:pt x="40" y="11"/>
                  </a:lnTo>
                  <a:lnTo>
                    <a:pt x="42" y="11"/>
                  </a:lnTo>
                  <a:lnTo>
                    <a:pt x="45" y="10"/>
                  </a:lnTo>
                  <a:lnTo>
                    <a:pt x="46" y="8"/>
                  </a:lnTo>
                  <a:lnTo>
                    <a:pt x="47" y="7"/>
                  </a:lnTo>
                  <a:lnTo>
                    <a:pt x="48" y="4"/>
                  </a:lnTo>
                  <a:lnTo>
                    <a:pt x="49" y="3"/>
                  </a:lnTo>
                  <a:lnTo>
                    <a:pt x="50" y="3"/>
                  </a:lnTo>
                  <a:lnTo>
                    <a:pt x="53" y="3"/>
                  </a:lnTo>
                  <a:lnTo>
                    <a:pt x="54" y="4"/>
                  </a:lnTo>
                  <a:lnTo>
                    <a:pt x="55" y="5"/>
                  </a:lnTo>
                  <a:lnTo>
                    <a:pt x="56" y="7"/>
                  </a:lnTo>
                  <a:lnTo>
                    <a:pt x="58" y="8"/>
                  </a:lnTo>
                  <a:lnTo>
                    <a:pt x="60" y="7"/>
                  </a:lnTo>
                  <a:lnTo>
                    <a:pt x="63" y="5"/>
                  </a:lnTo>
                  <a:lnTo>
                    <a:pt x="66" y="4"/>
                  </a:lnTo>
                  <a:lnTo>
                    <a:pt x="68" y="3"/>
                  </a:lnTo>
                  <a:lnTo>
                    <a:pt x="70" y="2"/>
                  </a:lnTo>
                  <a:lnTo>
                    <a:pt x="71" y="2"/>
                  </a:lnTo>
                  <a:lnTo>
                    <a:pt x="72" y="11"/>
                  </a:lnTo>
                  <a:lnTo>
                    <a:pt x="75" y="17"/>
                  </a:lnTo>
                  <a:lnTo>
                    <a:pt x="80" y="21"/>
                  </a:lnTo>
                  <a:lnTo>
                    <a:pt x="83" y="27"/>
                  </a:lnTo>
                  <a:lnTo>
                    <a:pt x="84" y="36"/>
                  </a:lnTo>
                  <a:lnTo>
                    <a:pt x="84" y="38"/>
                  </a:lnTo>
                  <a:lnTo>
                    <a:pt x="82" y="40"/>
                  </a:lnTo>
                  <a:lnTo>
                    <a:pt x="80" y="43"/>
                  </a:lnTo>
                  <a:lnTo>
                    <a:pt x="79" y="45"/>
                  </a:lnTo>
                  <a:lnTo>
                    <a:pt x="77" y="47"/>
                  </a:lnTo>
                  <a:lnTo>
                    <a:pt x="68" y="60"/>
                  </a:lnTo>
                  <a:lnTo>
                    <a:pt x="67" y="62"/>
                  </a:lnTo>
                  <a:lnTo>
                    <a:pt x="64" y="70"/>
                  </a:lnTo>
                  <a:lnTo>
                    <a:pt x="58" y="82"/>
                  </a:lnTo>
                  <a:lnTo>
                    <a:pt x="53" y="82"/>
                  </a:lnTo>
                  <a:lnTo>
                    <a:pt x="47" y="82"/>
                  </a:lnTo>
                  <a:lnTo>
                    <a:pt x="41" y="83"/>
                  </a:lnTo>
                  <a:lnTo>
                    <a:pt x="38" y="87"/>
                  </a:lnTo>
                  <a:lnTo>
                    <a:pt x="37" y="93"/>
                  </a:lnTo>
                  <a:lnTo>
                    <a:pt x="28" y="92"/>
                  </a:lnTo>
                  <a:lnTo>
                    <a:pt x="21" y="86"/>
                  </a:lnTo>
                  <a:lnTo>
                    <a:pt x="16" y="78"/>
                  </a:lnTo>
                  <a:lnTo>
                    <a:pt x="15" y="69"/>
                  </a:lnTo>
                  <a:lnTo>
                    <a:pt x="15" y="67"/>
                  </a:lnTo>
                  <a:lnTo>
                    <a:pt x="16" y="66"/>
                  </a:lnTo>
                  <a:lnTo>
                    <a:pt x="16" y="65"/>
                  </a:lnTo>
                  <a:lnTo>
                    <a:pt x="16" y="64"/>
                  </a:lnTo>
                  <a:lnTo>
                    <a:pt x="15" y="57"/>
                  </a:lnTo>
                  <a:lnTo>
                    <a:pt x="11" y="52"/>
                  </a:lnTo>
                  <a:lnTo>
                    <a:pt x="6" y="47"/>
                  </a:lnTo>
                  <a:lnTo>
                    <a:pt x="3" y="42"/>
                  </a:lnTo>
                  <a:lnTo>
                    <a:pt x="2" y="32"/>
                  </a:lnTo>
                  <a:lnTo>
                    <a:pt x="2" y="23"/>
                  </a:lnTo>
                  <a:lnTo>
                    <a:pt x="0" y="14"/>
                  </a:lnTo>
                  <a:lnTo>
                    <a:pt x="1" y="12"/>
                  </a:lnTo>
                  <a:lnTo>
                    <a:pt x="6" y="9"/>
                  </a:lnTo>
                  <a:lnTo>
                    <a:pt x="11" y="4"/>
                  </a:lnTo>
                  <a:lnTo>
                    <a:pt x="16" y="1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91" name="Freeform 88">
              <a:extLst>
                <a:ext uri="{FF2B5EF4-FFF2-40B4-BE49-F238E27FC236}">
                  <a16:creationId xmlns:a16="http://schemas.microsoft.com/office/drawing/2014/main" id="{13207C5E-B304-413F-B968-FA436FA59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125" y="3506788"/>
              <a:ext cx="155575" cy="276225"/>
            </a:xfrm>
            <a:custGeom>
              <a:avLst/>
              <a:gdLst>
                <a:gd name="T0" fmla="*/ 2147483646 w 98"/>
                <a:gd name="T1" fmla="*/ 0 h 174"/>
                <a:gd name="T2" fmla="*/ 2147483646 w 98"/>
                <a:gd name="T3" fmla="*/ 2147483646 h 174"/>
                <a:gd name="T4" fmla="*/ 2147483646 w 98"/>
                <a:gd name="T5" fmla="*/ 2147483646 h 174"/>
                <a:gd name="T6" fmla="*/ 2147483646 w 98"/>
                <a:gd name="T7" fmla="*/ 2147483646 h 174"/>
                <a:gd name="T8" fmla="*/ 2147483646 w 98"/>
                <a:gd name="T9" fmla="*/ 2147483646 h 174"/>
                <a:gd name="T10" fmla="*/ 2147483646 w 98"/>
                <a:gd name="T11" fmla="*/ 2147483646 h 174"/>
                <a:gd name="T12" fmla="*/ 2147483646 w 98"/>
                <a:gd name="T13" fmla="*/ 2147483646 h 174"/>
                <a:gd name="T14" fmla="*/ 2147483646 w 98"/>
                <a:gd name="T15" fmla="*/ 2147483646 h 174"/>
                <a:gd name="T16" fmla="*/ 2147483646 w 98"/>
                <a:gd name="T17" fmla="*/ 2147483646 h 174"/>
                <a:gd name="T18" fmla="*/ 2147483646 w 98"/>
                <a:gd name="T19" fmla="*/ 2147483646 h 174"/>
                <a:gd name="T20" fmla="*/ 2147483646 w 98"/>
                <a:gd name="T21" fmla="*/ 2147483646 h 174"/>
                <a:gd name="T22" fmla="*/ 2147483646 w 98"/>
                <a:gd name="T23" fmla="*/ 2147483646 h 174"/>
                <a:gd name="T24" fmla="*/ 2147483646 w 98"/>
                <a:gd name="T25" fmla="*/ 2147483646 h 174"/>
                <a:gd name="T26" fmla="*/ 2147483646 w 98"/>
                <a:gd name="T27" fmla="*/ 2147483646 h 174"/>
                <a:gd name="T28" fmla="*/ 2147483646 w 98"/>
                <a:gd name="T29" fmla="*/ 2147483646 h 174"/>
                <a:gd name="T30" fmla="*/ 2147483646 w 98"/>
                <a:gd name="T31" fmla="*/ 2147483646 h 174"/>
                <a:gd name="T32" fmla="*/ 2147483646 w 98"/>
                <a:gd name="T33" fmla="*/ 2147483646 h 174"/>
                <a:gd name="T34" fmla="*/ 2147483646 w 98"/>
                <a:gd name="T35" fmla="*/ 2147483646 h 174"/>
                <a:gd name="T36" fmla="*/ 2147483646 w 98"/>
                <a:gd name="T37" fmla="*/ 2147483646 h 174"/>
                <a:gd name="T38" fmla="*/ 2147483646 w 98"/>
                <a:gd name="T39" fmla="*/ 2147483646 h 174"/>
                <a:gd name="T40" fmla="*/ 2147483646 w 98"/>
                <a:gd name="T41" fmla="*/ 2147483646 h 174"/>
                <a:gd name="T42" fmla="*/ 2147483646 w 98"/>
                <a:gd name="T43" fmla="*/ 2147483646 h 174"/>
                <a:gd name="T44" fmla="*/ 2147483646 w 98"/>
                <a:gd name="T45" fmla="*/ 2147483646 h 174"/>
                <a:gd name="T46" fmla="*/ 2147483646 w 98"/>
                <a:gd name="T47" fmla="*/ 2147483646 h 174"/>
                <a:gd name="T48" fmla="*/ 2147483646 w 98"/>
                <a:gd name="T49" fmla="*/ 2147483646 h 174"/>
                <a:gd name="T50" fmla="*/ 2147483646 w 98"/>
                <a:gd name="T51" fmla="*/ 2147483646 h 174"/>
                <a:gd name="T52" fmla="*/ 2147483646 w 98"/>
                <a:gd name="T53" fmla="*/ 2147483646 h 174"/>
                <a:gd name="T54" fmla="*/ 2147483646 w 98"/>
                <a:gd name="T55" fmla="*/ 2147483646 h 174"/>
                <a:gd name="T56" fmla="*/ 2147483646 w 98"/>
                <a:gd name="T57" fmla="*/ 2147483646 h 174"/>
                <a:gd name="T58" fmla="*/ 2147483646 w 98"/>
                <a:gd name="T59" fmla="*/ 2147483646 h 174"/>
                <a:gd name="T60" fmla="*/ 2147483646 w 98"/>
                <a:gd name="T61" fmla="*/ 2147483646 h 174"/>
                <a:gd name="T62" fmla="*/ 2147483646 w 98"/>
                <a:gd name="T63" fmla="*/ 2147483646 h 174"/>
                <a:gd name="T64" fmla="*/ 2147483646 w 98"/>
                <a:gd name="T65" fmla="*/ 2147483646 h 174"/>
                <a:gd name="T66" fmla="*/ 0 w 98"/>
                <a:gd name="T67" fmla="*/ 2147483646 h 174"/>
                <a:gd name="T68" fmla="*/ 2147483646 w 98"/>
                <a:gd name="T69" fmla="*/ 2147483646 h 174"/>
                <a:gd name="T70" fmla="*/ 2147483646 w 98"/>
                <a:gd name="T71" fmla="*/ 2147483646 h 174"/>
                <a:gd name="T72" fmla="*/ 2147483646 w 98"/>
                <a:gd name="T73" fmla="*/ 2147483646 h 174"/>
                <a:gd name="T74" fmla="*/ 2147483646 w 98"/>
                <a:gd name="T75" fmla="*/ 2147483646 h 174"/>
                <a:gd name="T76" fmla="*/ 2147483646 w 98"/>
                <a:gd name="T77" fmla="*/ 2147483646 h 174"/>
                <a:gd name="T78" fmla="*/ 2147483646 w 98"/>
                <a:gd name="T79" fmla="*/ 2147483646 h 174"/>
                <a:gd name="T80" fmla="*/ 2147483646 w 98"/>
                <a:gd name="T81" fmla="*/ 2147483646 h 174"/>
                <a:gd name="T82" fmla="*/ 2147483646 w 98"/>
                <a:gd name="T83" fmla="*/ 2147483646 h 174"/>
                <a:gd name="T84" fmla="*/ 2147483646 w 98"/>
                <a:gd name="T85" fmla="*/ 2147483646 h 174"/>
                <a:gd name="T86" fmla="*/ 2147483646 w 98"/>
                <a:gd name="T87" fmla="*/ 2147483646 h 174"/>
                <a:gd name="T88" fmla="*/ 2147483646 w 98"/>
                <a:gd name="T89" fmla="*/ 2147483646 h 174"/>
                <a:gd name="T90" fmla="*/ 2147483646 w 98"/>
                <a:gd name="T91" fmla="*/ 2147483646 h 174"/>
                <a:gd name="T92" fmla="*/ 2147483646 w 98"/>
                <a:gd name="T93" fmla="*/ 2147483646 h 174"/>
                <a:gd name="T94" fmla="*/ 2147483646 w 98"/>
                <a:gd name="T95" fmla="*/ 2147483646 h 174"/>
                <a:gd name="T96" fmla="*/ 2147483646 w 98"/>
                <a:gd name="T97" fmla="*/ 2147483646 h 174"/>
                <a:gd name="T98" fmla="*/ 2147483646 w 98"/>
                <a:gd name="T99" fmla="*/ 2147483646 h 174"/>
                <a:gd name="T100" fmla="*/ 2147483646 w 98"/>
                <a:gd name="T101" fmla="*/ 2147483646 h 174"/>
                <a:gd name="T102" fmla="*/ 2147483646 w 98"/>
                <a:gd name="T103" fmla="*/ 2147483646 h 174"/>
                <a:gd name="T104" fmla="*/ 2147483646 w 98"/>
                <a:gd name="T105" fmla="*/ 2147483646 h 174"/>
                <a:gd name="T106" fmla="*/ 2147483646 w 98"/>
                <a:gd name="T107" fmla="*/ 2147483646 h 174"/>
                <a:gd name="T108" fmla="*/ 2147483646 w 98"/>
                <a:gd name="T109" fmla="*/ 2147483646 h 174"/>
                <a:gd name="T110" fmla="*/ 2147483646 w 98"/>
                <a:gd name="T111" fmla="*/ 0 h 17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98" h="174">
                  <a:moveTo>
                    <a:pt x="39" y="0"/>
                  </a:moveTo>
                  <a:lnTo>
                    <a:pt x="43" y="0"/>
                  </a:lnTo>
                  <a:lnTo>
                    <a:pt x="50" y="1"/>
                  </a:lnTo>
                  <a:lnTo>
                    <a:pt x="55" y="2"/>
                  </a:lnTo>
                  <a:lnTo>
                    <a:pt x="63" y="4"/>
                  </a:lnTo>
                  <a:lnTo>
                    <a:pt x="65" y="4"/>
                  </a:lnTo>
                  <a:lnTo>
                    <a:pt x="69" y="4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6" y="2"/>
                  </a:lnTo>
                  <a:lnTo>
                    <a:pt x="81" y="5"/>
                  </a:lnTo>
                  <a:lnTo>
                    <a:pt x="83" y="8"/>
                  </a:lnTo>
                  <a:lnTo>
                    <a:pt x="86" y="14"/>
                  </a:lnTo>
                  <a:lnTo>
                    <a:pt x="86" y="18"/>
                  </a:lnTo>
                  <a:lnTo>
                    <a:pt x="88" y="22"/>
                  </a:lnTo>
                  <a:lnTo>
                    <a:pt x="85" y="24"/>
                  </a:lnTo>
                  <a:lnTo>
                    <a:pt x="81" y="26"/>
                  </a:lnTo>
                  <a:lnTo>
                    <a:pt x="79" y="29"/>
                  </a:lnTo>
                  <a:lnTo>
                    <a:pt x="78" y="32"/>
                  </a:lnTo>
                  <a:lnTo>
                    <a:pt x="77" y="36"/>
                  </a:lnTo>
                  <a:lnTo>
                    <a:pt x="77" y="40"/>
                  </a:lnTo>
                  <a:lnTo>
                    <a:pt x="78" y="42"/>
                  </a:lnTo>
                  <a:lnTo>
                    <a:pt x="79" y="44"/>
                  </a:lnTo>
                  <a:lnTo>
                    <a:pt x="81" y="46"/>
                  </a:lnTo>
                  <a:lnTo>
                    <a:pt x="82" y="48"/>
                  </a:lnTo>
                  <a:lnTo>
                    <a:pt x="85" y="50"/>
                  </a:lnTo>
                  <a:lnTo>
                    <a:pt x="88" y="53"/>
                  </a:lnTo>
                  <a:lnTo>
                    <a:pt x="83" y="59"/>
                  </a:lnTo>
                  <a:lnTo>
                    <a:pt x="79" y="62"/>
                  </a:lnTo>
                  <a:lnTo>
                    <a:pt x="76" y="67"/>
                  </a:lnTo>
                  <a:lnTo>
                    <a:pt x="73" y="72"/>
                  </a:lnTo>
                  <a:lnTo>
                    <a:pt x="74" y="78"/>
                  </a:lnTo>
                  <a:lnTo>
                    <a:pt x="78" y="81"/>
                  </a:lnTo>
                  <a:lnTo>
                    <a:pt x="83" y="84"/>
                  </a:lnTo>
                  <a:lnTo>
                    <a:pt x="88" y="85"/>
                  </a:lnTo>
                  <a:lnTo>
                    <a:pt x="93" y="87"/>
                  </a:lnTo>
                  <a:lnTo>
                    <a:pt x="97" y="95"/>
                  </a:lnTo>
                  <a:lnTo>
                    <a:pt x="98" y="104"/>
                  </a:lnTo>
                  <a:lnTo>
                    <a:pt x="98" y="114"/>
                  </a:lnTo>
                  <a:lnTo>
                    <a:pt x="97" y="124"/>
                  </a:lnTo>
                  <a:lnTo>
                    <a:pt x="96" y="136"/>
                  </a:lnTo>
                  <a:lnTo>
                    <a:pt x="95" y="144"/>
                  </a:lnTo>
                  <a:lnTo>
                    <a:pt x="93" y="154"/>
                  </a:lnTo>
                  <a:lnTo>
                    <a:pt x="89" y="151"/>
                  </a:lnTo>
                  <a:lnTo>
                    <a:pt x="87" y="150"/>
                  </a:lnTo>
                  <a:lnTo>
                    <a:pt x="85" y="148"/>
                  </a:lnTo>
                  <a:lnTo>
                    <a:pt x="83" y="146"/>
                  </a:lnTo>
                  <a:lnTo>
                    <a:pt x="80" y="144"/>
                  </a:lnTo>
                  <a:lnTo>
                    <a:pt x="77" y="142"/>
                  </a:lnTo>
                  <a:lnTo>
                    <a:pt x="76" y="166"/>
                  </a:lnTo>
                  <a:lnTo>
                    <a:pt x="77" y="168"/>
                  </a:lnTo>
                  <a:lnTo>
                    <a:pt x="78" y="170"/>
                  </a:lnTo>
                  <a:lnTo>
                    <a:pt x="78" y="171"/>
                  </a:lnTo>
                  <a:lnTo>
                    <a:pt x="79" y="172"/>
                  </a:lnTo>
                  <a:lnTo>
                    <a:pt x="81" y="174"/>
                  </a:lnTo>
                  <a:lnTo>
                    <a:pt x="61" y="172"/>
                  </a:lnTo>
                  <a:lnTo>
                    <a:pt x="41" y="172"/>
                  </a:lnTo>
                  <a:lnTo>
                    <a:pt x="33" y="170"/>
                  </a:lnTo>
                  <a:lnTo>
                    <a:pt x="25" y="167"/>
                  </a:lnTo>
                  <a:lnTo>
                    <a:pt x="17" y="165"/>
                  </a:lnTo>
                  <a:lnTo>
                    <a:pt x="11" y="164"/>
                  </a:lnTo>
                  <a:lnTo>
                    <a:pt x="10" y="163"/>
                  </a:lnTo>
                  <a:lnTo>
                    <a:pt x="9" y="162"/>
                  </a:lnTo>
                  <a:lnTo>
                    <a:pt x="7" y="160"/>
                  </a:lnTo>
                  <a:lnTo>
                    <a:pt x="4" y="158"/>
                  </a:lnTo>
                  <a:lnTo>
                    <a:pt x="2" y="157"/>
                  </a:lnTo>
                  <a:lnTo>
                    <a:pt x="0" y="155"/>
                  </a:lnTo>
                  <a:lnTo>
                    <a:pt x="0" y="153"/>
                  </a:lnTo>
                  <a:lnTo>
                    <a:pt x="2" y="147"/>
                  </a:lnTo>
                  <a:lnTo>
                    <a:pt x="7" y="145"/>
                  </a:lnTo>
                  <a:lnTo>
                    <a:pt x="12" y="142"/>
                  </a:lnTo>
                  <a:lnTo>
                    <a:pt x="17" y="139"/>
                  </a:lnTo>
                  <a:lnTo>
                    <a:pt x="19" y="135"/>
                  </a:lnTo>
                  <a:lnTo>
                    <a:pt x="18" y="130"/>
                  </a:lnTo>
                  <a:lnTo>
                    <a:pt x="17" y="127"/>
                  </a:lnTo>
                  <a:lnTo>
                    <a:pt x="16" y="123"/>
                  </a:lnTo>
                  <a:lnTo>
                    <a:pt x="15" y="120"/>
                  </a:lnTo>
                  <a:lnTo>
                    <a:pt x="16" y="118"/>
                  </a:lnTo>
                  <a:lnTo>
                    <a:pt x="16" y="115"/>
                  </a:lnTo>
                  <a:lnTo>
                    <a:pt x="17" y="114"/>
                  </a:lnTo>
                  <a:lnTo>
                    <a:pt x="18" y="113"/>
                  </a:lnTo>
                  <a:lnTo>
                    <a:pt x="20" y="113"/>
                  </a:lnTo>
                  <a:lnTo>
                    <a:pt x="23" y="113"/>
                  </a:lnTo>
                  <a:lnTo>
                    <a:pt x="24" y="114"/>
                  </a:lnTo>
                  <a:lnTo>
                    <a:pt x="25" y="115"/>
                  </a:lnTo>
                  <a:lnTo>
                    <a:pt x="26" y="116"/>
                  </a:lnTo>
                  <a:lnTo>
                    <a:pt x="28" y="118"/>
                  </a:lnTo>
                  <a:lnTo>
                    <a:pt x="29" y="118"/>
                  </a:lnTo>
                  <a:lnTo>
                    <a:pt x="32" y="116"/>
                  </a:lnTo>
                  <a:lnTo>
                    <a:pt x="35" y="115"/>
                  </a:lnTo>
                  <a:lnTo>
                    <a:pt x="38" y="114"/>
                  </a:lnTo>
                  <a:lnTo>
                    <a:pt x="42" y="112"/>
                  </a:lnTo>
                  <a:lnTo>
                    <a:pt x="44" y="111"/>
                  </a:lnTo>
                  <a:lnTo>
                    <a:pt x="45" y="109"/>
                  </a:lnTo>
                  <a:lnTo>
                    <a:pt x="44" y="101"/>
                  </a:lnTo>
                  <a:lnTo>
                    <a:pt x="43" y="94"/>
                  </a:lnTo>
                  <a:lnTo>
                    <a:pt x="43" y="86"/>
                  </a:lnTo>
                  <a:lnTo>
                    <a:pt x="44" y="84"/>
                  </a:lnTo>
                  <a:lnTo>
                    <a:pt x="45" y="81"/>
                  </a:lnTo>
                  <a:lnTo>
                    <a:pt x="47" y="78"/>
                  </a:lnTo>
                  <a:lnTo>
                    <a:pt x="51" y="76"/>
                  </a:lnTo>
                  <a:lnTo>
                    <a:pt x="52" y="68"/>
                  </a:lnTo>
                  <a:lnTo>
                    <a:pt x="44" y="64"/>
                  </a:lnTo>
                  <a:lnTo>
                    <a:pt x="41" y="59"/>
                  </a:lnTo>
                  <a:lnTo>
                    <a:pt x="41" y="49"/>
                  </a:lnTo>
                  <a:lnTo>
                    <a:pt x="41" y="36"/>
                  </a:lnTo>
                  <a:lnTo>
                    <a:pt x="39" y="27"/>
                  </a:lnTo>
                  <a:lnTo>
                    <a:pt x="37" y="20"/>
                  </a:lnTo>
                  <a:lnTo>
                    <a:pt x="35" y="13"/>
                  </a:lnTo>
                  <a:lnTo>
                    <a:pt x="34" y="2"/>
                  </a:lnTo>
                  <a:lnTo>
                    <a:pt x="36" y="1"/>
                  </a:lnTo>
                  <a:lnTo>
                    <a:pt x="37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92" name="Freeform 89">
              <a:extLst>
                <a:ext uri="{FF2B5EF4-FFF2-40B4-BE49-F238E27FC236}">
                  <a16:creationId xmlns:a16="http://schemas.microsoft.com/office/drawing/2014/main" id="{59E04A83-3402-4F63-8182-8CB43A92B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900" y="3252788"/>
              <a:ext cx="303212" cy="338138"/>
            </a:xfrm>
            <a:custGeom>
              <a:avLst/>
              <a:gdLst>
                <a:gd name="T0" fmla="*/ 2147483646 w 191"/>
                <a:gd name="T1" fmla="*/ 2147483646 h 213"/>
                <a:gd name="T2" fmla="*/ 2147483646 w 191"/>
                <a:gd name="T3" fmla="*/ 2147483646 h 213"/>
                <a:gd name="T4" fmla="*/ 2147483646 w 191"/>
                <a:gd name="T5" fmla="*/ 2147483646 h 213"/>
                <a:gd name="T6" fmla="*/ 2147483646 w 191"/>
                <a:gd name="T7" fmla="*/ 2147483646 h 213"/>
                <a:gd name="T8" fmla="*/ 2147483646 w 191"/>
                <a:gd name="T9" fmla="*/ 2147483646 h 213"/>
                <a:gd name="T10" fmla="*/ 2147483646 w 191"/>
                <a:gd name="T11" fmla="*/ 2147483646 h 213"/>
                <a:gd name="T12" fmla="*/ 2147483646 w 191"/>
                <a:gd name="T13" fmla="*/ 2147483646 h 213"/>
                <a:gd name="T14" fmla="*/ 2147483646 w 191"/>
                <a:gd name="T15" fmla="*/ 2147483646 h 213"/>
                <a:gd name="T16" fmla="*/ 2147483646 w 191"/>
                <a:gd name="T17" fmla="*/ 2147483646 h 213"/>
                <a:gd name="T18" fmla="*/ 2147483646 w 191"/>
                <a:gd name="T19" fmla="*/ 2147483646 h 213"/>
                <a:gd name="T20" fmla="*/ 2147483646 w 191"/>
                <a:gd name="T21" fmla="*/ 2147483646 h 213"/>
                <a:gd name="T22" fmla="*/ 2147483646 w 191"/>
                <a:gd name="T23" fmla="*/ 2147483646 h 213"/>
                <a:gd name="T24" fmla="*/ 2147483646 w 191"/>
                <a:gd name="T25" fmla="*/ 2147483646 h 213"/>
                <a:gd name="T26" fmla="*/ 2147483646 w 191"/>
                <a:gd name="T27" fmla="*/ 2147483646 h 213"/>
                <a:gd name="T28" fmla="*/ 2147483646 w 191"/>
                <a:gd name="T29" fmla="*/ 2147483646 h 213"/>
                <a:gd name="T30" fmla="*/ 2147483646 w 191"/>
                <a:gd name="T31" fmla="*/ 2147483646 h 213"/>
                <a:gd name="T32" fmla="*/ 2147483646 w 191"/>
                <a:gd name="T33" fmla="*/ 2147483646 h 213"/>
                <a:gd name="T34" fmla="*/ 2147483646 w 191"/>
                <a:gd name="T35" fmla="*/ 2147483646 h 213"/>
                <a:gd name="T36" fmla="*/ 2147483646 w 191"/>
                <a:gd name="T37" fmla="*/ 2147483646 h 213"/>
                <a:gd name="T38" fmla="*/ 2147483646 w 191"/>
                <a:gd name="T39" fmla="*/ 2147483646 h 213"/>
                <a:gd name="T40" fmla="*/ 2147483646 w 191"/>
                <a:gd name="T41" fmla="*/ 2147483646 h 213"/>
                <a:gd name="T42" fmla="*/ 2147483646 w 191"/>
                <a:gd name="T43" fmla="*/ 2147483646 h 213"/>
                <a:gd name="T44" fmla="*/ 2147483646 w 191"/>
                <a:gd name="T45" fmla="*/ 2147483646 h 213"/>
                <a:gd name="T46" fmla="*/ 2147483646 w 191"/>
                <a:gd name="T47" fmla="*/ 2147483646 h 213"/>
                <a:gd name="T48" fmla="*/ 2147483646 w 191"/>
                <a:gd name="T49" fmla="*/ 2147483646 h 213"/>
                <a:gd name="T50" fmla="*/ 2147483646 w 191"/>
                <a:gd name="T51" fmla="*/ 2147483646 h 213"/>
                <a:gd name="T52" fmla="*/ 2147483646 w 191"/>
                <a:gd name="T53" fmla="*/ 2147483646 h 213"/>
                <a:gd name="T54" fmla="*/ 2147483646 w 191"/>
                <a:gd name="T55" fmla="*/ 2147483646 h 213"/>
                <a:gd name="T56" fmla="*/ 2147483646 w 191"/>
                <a:gd name="T57" fmla="*/ 2147483646 h 213"/>
                <a:gd name="T58" fmla="*/ 2147483646 w 191"/>
                <a:gd name="T59" fmla="*/ 2147483646 h 213"/>
                <a:gd name="T60" fmla="*/ 2147483646 w 191"/>
                <a:gd name="T61" fmla="*/ 2147483646 h 213"/>
                <a:gd name="T62" fmla="*/ 2147483646 w 191"/>
                <a:gd name="T63" fmla="*/ 2147483646 h 213"/>
                <a:gd name="T64" fmla="*/ 2147483646 w 191"/>
                <a:gd name="T65" fmla="*/ 2147483646 h 213"/>
                <a:gd name="T66" fmla="*/ 2147483646 w 191"/>
                <a:gd name="T67" fmla="*/ 2147483646 h 213"/>
                <a:gd name="T68" fmla="*/ 2147483646 w 191"/>
                <a:gd name="T69" fmla="*/ 2147483646 h 213"/>
                <a:gd name="T70" fmla="*/ 2147483646 w 191"/>
                <a:gd name="T71" fmla="*/ 2147483646 h 213"/>
                <a:gd name="T72" fmla="*/ 2147483646 w 191"/>
                <a:gd name="T73" fmla="*/ 2147483646 h 213"/>
                <a:gd name="T74" fmla="*/ 2147483646 w 191"/>
                <a:gd name="T75" fmla="*/ 2147483646 h 213"/>
                <a:gd name="T76" fmla="*/ 2147483646 w 191"/>
                <a:gd name="T77" fmla="*/ 2147483646 h 213"/>
                <a:gd name="T78" fmla="*/ 2147483646 w 191"/>
                <a:gd name="T79" fmla="*/ 2147483646 h 213"/>
                <a:gd name="T80" fmla="*/ 2147483646 w 191"/>
                <a:gd name="T81" fmla="*/ 2147483646 h 213"/>
                <a:gd name="T82" fmla="*/ 2147483646 w 191"/>
                <a:gd name="T83" fmla="*/ 2147483646 h 213"/>
                <a:gd name="T84" fmla="*/ 2147483646 w 191"/>
                <a:gd name="T85" fmla="*/ 2147483646 h 213"/>
                <a:gd name="T86" fmla="*/ 2147483646 w 191"/>
                <a:gd name="T87" fmla="*/ 2147483646 h 213"/>
                <a:gd name="T88" fmla="*/ 2147483646 w 191"/>
                <a:gd name="T89" fmla="*/ 2147483646 h 213"/>
                <a:gd name="T90" fmla="*/ 2147483646 w 191"/>
                <a:gd name="T91" fmla="*/ 2147483646 h 213"/>
                <a:gd name="T92" fmla="*/ 2147483646 w 191"/>
                <a:gd name="T93" fmla="*/ 2147483646 h 213"/>
                <a:gd name="T94" fmla="*/ 2147483646 w 191"/>
                <a:gd name="T95" fmla="*/ 2147483646 h 213"/>
                <a:gd name="T96" fmla="*/ 2147483646 w 191"/>
                <a:gd name="T97" fmla="*/ 2147483646 h 213"/>
                <a:gd name="T98" fmla="*/ 2147483646 w 191"/>
                <a:gd name="T99" fmla="*/ 2147483646 h 213"/>
                <a:gd name="T100" fmla="*/ 2147483646 w 191"/>
                <a:gd name="T101" fmla="*/ 2147483646 h 213"/>
                <a:gd name="T102" fmla="*/ 2147483646 w 191"/>
                <a:gd name="T103" fmla="*/ 2147483646 h 213"/>
                <a:gd name="T104" fmla="*/ 2147483646 w 191"/>
                <a:gd name="T105" fmla="*/ 2147483646 h 21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91" h="213">
                  <a:moveTo>
                    <a:pt x="134" y="0"/>
                  </a:moveTo>
                  <a:lnTo>
                    <a:pt x="141" y="2"/>
                  </a:lnTo>
                  <a:lnTo>
                    <a:pt x="146" y="5"/>
                  </a:lnTo>
                  <a:lnTo>
                    <a:pt x="149" y="9"/>
                  </a:lnTo>
                  <a:lnTo>
                    <a:pt x="155" y="12"/>
                  </a:lnTo>
                  <a:lnTo>
                    <a:pt x="162" y="14"/>
                  </a:lnTo>
                  <a:lnTo>
                    <a:pt x="165" y="14"/>
                  </a:lnTo>
                  <a:lnTo>
                    <a:pt x="168" y="13"/>
                  </a:lnTo>
                  <a:lnTo>
                    <a:pt x="172" y="13"/>
                  </a:lnTo>
                  <a:lnTo>
                    <a:pt x="175" y="12"/>
                  </a:lnTo>
                  <a:lnTo>
                    <a:pt x="178" y="12"/>
                  </a:lnTo>
                  <a:lnTo>
                    <a:pt x="181" y="12"/>
                  </a:lnTo>
                  <a:lnTo>
                    <a:pt x="182" y="13"/>
                  </a:lnTo>
                  <a:lnTo>
                    <a:pt x="183" y="14"/>
                  </a:lnTo>
                  <a:lnTo>
                    <a:pt x="184" y="14"/>
                  </a:lnTo>
                  <a:lnTo>
                    <a:pt x="186" y="22"/>
                  </a:lnTo>
                  <a:lnTo>
                    <a:pt x="189" y="29"/>
                  </a:lnTo>
                  <a:lnTo>
                    <a:pt x="191" y="37"/>
                  </a:lnTo>
                  <a:lnTo>
                    <a:pt x="189" y="44"/>
                  </a:lnTo>
                  <a:lnTo>
                    <a:pt x="184" y="49"/>
                  </a:lnTo>
                  <a:lnTo>
                    <a:pt x="180" y="53"/>
                  </a:lnTo>
                  <a:lnTo>
                    <a:pt x="175" y="57"/>
                  </a:lnTo>
                  <a:lnTo>
                    <a:pt x="173" y="64"/>
                  </a:lnTo>
                  <a:lnTo>
                    <a:pt x="173" y="69"/>
                  </a:lnTo>
                  <a:lnTo>
                    <a:pt x="173" y="72"/>
                  </a:lnTo>
                  <a:lnTo>
                    <a:pt x="173" y="77"/>
                  </a:lnTo>
                  <a:lnTo>
                    <a:pt x="172" y="79"/>
                  </a:lnTo>
                  <a:lnTo>
                    <a:pt x="172" y="82"/>
                  </a:lnTo>
                  <a:lnTo>
                    <a:pt x="172" y="86"/>
                  </a:lnTo>
                  <a:lnTo>
                    <a:pt x="172" y="88"/>
                  </a:lnTo>
                  <a:lnTo>
                    <a:pt x="172" y="91"/>
                  </a:lnTo>
                  <a:lnTo>
                    <a:pt x="171" y="94"/>
                  </a:lnTo>
                  <a:lnTo>
                    <a:pt x="168" y="95"/>
                  </a:lnTo>
                  <a:lnTo>
                    <a:pt x="166" y="96"/>
                  </a:lnTo>
                  <a:lnTo>
                    <a:pt x="164" y="96"/>
                  </a:lnTo>
                  <a:lnTo>
                    <a:pt x="160" y="95"/>
                  </a:lnTo>
                  <a:lnTo>
                    <a:pt x="157" y="94"/>
                  </a:lnTo>
                  <a:lnTo>
                    <a:pt x="154" y="92"/>
                  </a:lnTo>
                  <a:lnTo>
                    <a:pt x="151" y="91"/>
                  </a:lnTo>
                  <a:lnTo>
                    <a:pt x="148" y="91"/>
                  </a:lnTo>
                  <a:lnTo>
                    <a:pt x="140" y="92"/>
                  </a:lnTo>
                  <a:lnTo>
                    <a:pt x="132" y="97"/>
                  </a:lnTo>
                  <a:lnTo>
                    <a:pt x="129" y="103"/>
                  </a:lnTo>
                  <a:lnTo>
                    <a:pt x="130" y="106"/>
                  </a:lnTo>
                  <a:lnTo>
                    <a:pt x="131" y="107"/>
                  </a:lnTo>
                  <a:lnTo>
                    <a:pt x="132" y="109"/>
                  </a:lnTo>
                  <a:lnTo>
                    <a:pt x="134" y="112"/>
                  </a:lnTo>
                  <a:lnTo>
                    <a:pt x="137" y="114"/>
                  </a:lnTo>
                  <a:lnTo>
                    <a:pt x="138" y="116"/>
                  </a:lnTo>
                  <a:lnTo>
                    <a:pt x="138" y="119"/>
                  </a:lnTo>
                  <a:lnTo>
                    <a:pt x="137" y="126"/>
                  </a:lnTo>
                  <a:lnTo>
                    <a:pt x="134" y="132"/>
                  </a:lnTo>
                  <a:lnTo>
                    <a:pt x="132" y="139"/>
                  </a:lnTo>
                  <a:lnTo>
                    <a:pt x="134" y="144"/>
                  </a:lnTo>
                  <a:lnTo>
                    <a:pt x="138" y="151"/>
                  </a:lnTo>
                  <a:lnTo>
                    <a:pt x="144" y="157"/>
                  </a:lnTo>
                  <a:lnTo>
                    <a:pt x="148" y="159"/>
                  </a:lnTo>
                  <a:lnTo>
                    <a:pt x="149" y="165"/>
                  </a:lnTo>
                  <a:lnTo>
                    <a:pt x="149" y="166"/>
                  </a:lnTo>
                  <a:lnTo>
                    <a:pt x="149" y="167"/>
                  </a:lnTo>
                  <a:lnTo>
                    <a:pt x="150" y="167"/>
                  </a:lnTo>
                  <a:lnTo>
                    <a:pt x="150" y="168"/>
                  </a:lnTo>
                  <a:lnTo>
                    <a:pt x="150" y="169"/>
                  </a:lnTo>
                  <a:lnTo>
                    <a:pt x="151" y="170"/>
                  </a:lnTo>
                  <a:lnTo>
                    <a:pt x="151" y="171"/>
                  </a:lnTo>
                  <a:lnTo>
                    <a:pt x="154" y="173"/>
                  </a:lnTo>
                  <a:lnTo>
                    <a:pt x="156" y="173"/>
                  </a:lnTo>
                  <a:lnTo>
                    <a:pt x="157" y="173"/>
                  </a:lnTo>
                  <a:lnTo>
                    <a:pt x="158" y="171"/>
                  </a:lnTo>
                  <a:lnTo>
                    <a:pt x="159" y="170"/>
                  </a:lnTo>
                  <a:lnTo>
                    <a:pt x="160" y="169"/>
                  </a:lnTo>
                  <a:lnTo>
                    <a:pt x="166" y="169"/>
                  </a:lnTo>
                  <a:lnTo>
                    <a:pt x="166" y="173"/>
                  </a:lnTo>
                  <a:lnTo>
                    <a:pt x="166" y="175"/>
                  </a:lnTo>
                  <a:lnTo>
                    <a:pt x="164" y="184"/>
                  </a:lnTo>
                  <a:lnTo>
                    <a:pt x="158" y="189"/>
                  </a:lnTo>
                  <a:lnTo>
                    <a:pt x="150" y="193"/>
                  </a:lnTo>
                  <a:lnTo>
                    <a:pt x="140" y="195"/>
                  </a:lnTo>
                  <a:lnTo>
                    <a:pt x="130" y="199"/>
                  </a:lnTo>
                  <a:lnTo>
                    <a:pt x="129" y="199"/>
                  </a:lnTo>
                  <a:lnTo>
                    <a:pt x="128" y="200"/>
                  </a:lnTo>
                  <a:lnTo>
                    <a:pt x="127" y="202"/>
                  </a:lnTo>
                  <a:lnTo>
                    <a:pt x="127" y="203"/>
                  </a:lnTo>
                  <a:lnTo>
                    <a:pt x="125" y="205"/>
                  </a:lnTo>
                  <a:lnTo>
                    <a:pt x="124" y="206"/>
                  </a:lnTo>
                  <a:lnTo>
                    <a:pt x="124" y="209"/>
                  </a:lnTo>
                  <a:lnTo>
                    <a:pt x="123" y="211"/>
                  </a:lnTo>
                  <a:lnTo>
                    <a:pt x="122" y="212"/>
                  </a:lnTo>
                  <a:lnTo>
                    <a:pt x="121" y="213"/>
                  </a:lnTo>
                  <a:lnTo>
                    <a:pt x="118" y="213"/>
                  </a:lnTo>
                  <a:lnTo>
                    <a:pt x="116" y="213"/>
                  </a:lnTo>
                  <a:lnTo>
                    <a:pt x="114" y="212"/>
                  </a:lnTo>
                  <a:lnTo>
                    <a:pt x="112" y="211"/>
                  </a:lnTo>
                  <a:lnTo>
                    <a:pt x="110" y="210"/>
                  </a:lnTo>
                  <a:lnTo>
                    <a:pt x="107" y="209"/>
                  </a:lnTo>
                  <a:lnTo>
                    <a:pt x="104" y="208"/>
                  </a:lnTo>
                  <a:lnTo>
                    <a:pt x="102" y="206"/>
                  </a:lnTo>
                  <a:lnTo>
                    <a:pt x="102" y="204"/>
                  </a:lnTo>
                  <a:lnTo>
                    <a:pt x="101" y="202"/>
                  </a:lnTo>
                  <a:lnTo>
                    <a:pt x="101" y="200"/>
                  </a:lnTo>
                  <a:lnTo>
                    <a:pt x="101" y="196"/>
                  </a:lnTo>
                  <a:lnTo>
                    <a:pt x="100" y="193"/>
                  </a:lnTo>
                  <a:lnTo>
                    <a:pt x="96" y="186"/>
                  </a:lnTo>
                  <a:lnTo>
                    <a:pt x="90" y="178"/>
                  </a:lnTo>
                  <a:lnTo>
                    <a:pt x="85" y="170"/>
                  </a:lnTo>
                  <a:lnTo>
                    <a:pt x="84" y="160"/>
                  </a:lnTo>
                  <a:lnTo>
                    <a:pt x="78" y="160"/>
                  </a:lnTo>
                  <a:lnTo>
                    <a:pt x="77" y="162"/>
                  </a:lnTo>
                  <a:lnTo>
                    <a:pt x="76" y="165"/>
                  </a:lnTo>
                  <a:lnTo>
                    <a:pt x="76" y="167"/>
                  </a:lnTo>
                  <a:lnTo>
                    <a:pt x="74" y="168"/>
                  </a:lnTo>
                  <a:lnTo>
                    <a:pt x="72" y="169"/>
                  </a:lnTo>
                  <a:lnTo>
                    <a:pt x="70" y="169"/>
                  </a:lnTo>
                  <a:lnTo>
                    <a:pt x="68" y="169"/>
                  </a:lnTo>
                  <a:lnTo>
                    <a:pt x="66" y="168"/>
                  </a:lnTo>
                  <a:lnTo>
                    <a:pt x="63" y="166"/>
                  </a:lnTo>
                  <a:lnTo>
                    <a:pt x="61" y="165"/>
                  </a:lnTo>
                  <a:lnTo>
                    <a:pt x="58" y="164"/>
                  </a:lnTo>
                  <a:lnTo>
                    <a:pt x="55" y="164"/>
                  </a:lnTo>
                  <a:lnTo>
                    <a:pt x="53" y="165"/>
                  </a:lnTo>
                  <a:lnTo>
                    <a:pt x="51" y="166"/>
                  </a:lnTo>
                  <a:lnTo>
                    <a:pt x="50" y="168"/>
                  </a:lnTo>
                  <a:lnTo>
                    <a:pt x="49" y="170"/>
                  </a:lnTo>
                  <a:lnTo>
                    <a:pt x="46" y="167"/>
                  </a:lnTo>
                  <a:lnTo>
                    <a:pt x="44" y="165"/>
                  </a:lnTo>
                  <a:lnTo>
                    <a:pt x="42" y="162"/>
                  </a:lnTo>
                  <a:lnTo>
                    <a:pt x="39" y="162"/>
                  </a:lnTo>
                  <a:lnTo>
                    <a:pt x="36" y="162"/>
                  </a:lnTo>
                  <a:lnTo>
                    <a:pt x="35" y="161"/>
                  </a:lnTo>
                  <a:lnTo>
                    <a:pt x="35" y="162"/>
                  </a:lnTo>
                  <a:lnTo>
                    <a:pt x="35" y="158"/>
                  </a:lnTo>
                  <a:lnTo>
                    <a:pt x="36" y="153"/>
                  </a:lnTo>
                  <a:lnTo>
                    <a:pt x="37" y="149"/>
                  </a:lnTo>
                  <a:lnTo>
                    <a:pt x="39" y="144"/>
                  </a:lnTo>
                  <a:lnTo>
                    <a:pt x="37" y="139"/>
                  </a:lnTo>
                  <a:lnTo>
                    <a:pt x="33" y="134"/>
                  </a:lnTo>
                  <a:lnTo>
                    <a:pt x="28" y="129"/>
                  </a:lnTo>
                  <a:lnTo>
                    <a:pt x="26" y="122"/>
                  </a:lnTo>
                  <a:lnTo>
                    <a:pt x="28" y="115"/>
                  </a:lnTo>
                  <a:lnTo>
                    <a:pt x="32" y="109"/>
                  </a:lnTo>
                  <a:lnTo>
                    <a:pt x="35" y="106"/>
                  </a:lnTo>
                  <a:lnTo>
                    <a:pt x="37" y="101"/>
                  </a:lnTo>
                  <a:lnTo>
                    <a:pt x="34" y="94"/>
                  </a:lnTo>
                  <a:lnTo>
                    <a:pt x="26" y="88"/>
                  </a:lnTo>
                  <a:lnTo>
                    <a:pt x="16" y="83"/>
                  </a:lnTo>
                  <a:lnTo>
                    <a:pt x="6" y="82"/>
                  </a:lnTo>
                  <a:lnTo>
                    <a:pt x="6" y="78"/>
                  </a:lnTo>
                  <a:lnTo>
                    <a:pt x="6" y="72"/>
                  </a:lnTo>
                  <a:lnTo>
                    <a:pt x="7" y="69"/>
                  </a:lnTo>
                  <a:lnTo>
                    <a:pt x="7" y="65"/>
                  </a:lnTo>
                  <a:lnTo>
                    <a:pt x="14" y="66"/>
                  </a:lnTo>
                  <a:lnTo>
                    <a:pt x="19" y="68"/>
                  </a:lnTo>
                  <a:lnTo>
                    <a:pt x="24" y="68"/>
                  </a:lnTo>
                  <a:lnTo>
                    <a:pt x="27" y="66"/>
                  </a:lnTo>
                  <a:lnTo>
                    <a:pt x="30" y="65"/>
                  </a:lnTo>
                  <a:lnTo>
                    <a:pt x="30" y="63"/>
                  </a:lnTo>
                  <a:lnTo>
                    <a:pt x="30" y="61"/>
                  </a:lnTo>
                  <a:lnTo>
                    <a:pt x="27" y="59"/>
                  </a:lnTo>
                  <a:lnTo>
                    <a:pt x="24" y="55"/>
                  </a:lnTo>
                  <a:lnTo>
                    <a:pt x="18" y="53"/>
                  </a:lnTo>
                  <a:lnTo>
                    <a:pt x="10" y="48"/>
                  </a:lnTo>
                  <a:lnTo>
                    <a:pt x="0" y="42"/>
                  </a:lnTo>
                  <a:lnTo>
                    <a:pt x="6" y="36"/>
                  </a:lnTo>
                  <a:lnTo>
                    <a:pt x="14" y="30"/>
                  </a:lnTo>
                  <a:lnTo>
                    <a:pt x="22" y="28"/>
                  </a:lnTo>
                  <a:lnTo>
                    <a:pt x="24" y="29"/>
                  </a:lnTo>
                  <a:lnTo>
                    <a:pt x="26" y="30"/>
                  </a:lnTo>
                  <a:lnTo>
                    <a:pt x="28" y="33"/>
                  </a:lnTo>
                  <a:lnTo>
                    <a:pt x="31" y="35"/>
                  </a:lnTo>
                  <a:lnTo>
                    <a:pt x="33" y="36"/>
                  </a:lnTo>
                  <a:lnTo>
                    <a:pt x="35" y="37"/>
                  </a:lnTo>
                  <a:lnTo>
                    <a:pt x="37" y="37"/>
                  </a:lnTo>
                  <a:lnTo>
                    <a:pt x="39" y="36"/>
                  </a:lnTo>
                  <a:lnTo>
                    <a:pt x="40" y="35"/>
                  </a:lnTo>
                  <a:lnTo>
                    <a:pt x="41" y="34"/>
                  </a:lnTo>
                  <a:lnTo>
                    <a:pt x="48" y="36"/>
                  </a:lnTo>
                  <a:lnTo>
                    <a:pt x="52" y="42"/>
                  </a:lnTo>
                  <a:lnTo>
                    <a:pt x="57" y="48"/>
                  </a:lnTo>
                  <a:lnTo>
                    <a:pt x="61" y="53"/>
                  </a:lnTo>
                  <a:lnTo>
                    <a:pt x="67" y="56"/>
                  </a:lnTo>
                  <a:lnTo>
                    <a:pt x="76" y="54"/>
                  </a:lnTo>
                  <a:lnTo>
                    <a:pt x="83" y="48"/>
                  </a:lnTo>
                  <a:lnTo>
                    <a:pt x="87" y="42"/>
                  </a:lnTo>
                  <a:lnTo>
                    <a:pt x="89" y="34"/>
                  </a:lnTo>
                  <a:lnTo>
                    <a:pt x="89" y="33"/>
                  </a:lnTo>
                  <a:lnTo>
                    <a:pt x="89" y="31"/>
                  </a:lnTo>
                  <a:lnTo>
                    <a:pt x="90" y="29"/>
                  </a:lnTo>
                  <a:lnTo>
                    <a:pt x="90" y="27"/>
                  </a:lnTo>
                  <a:lnTo>
                    <a:pt x="93" y="26"/>
                  </a:lnTo>
                  <a:lnTo>
                    <a:pt x="95" y="26"/>
                  </a:lnTo>
                  <a:lnTo>
                    <a:pt x="96" y="26"/>
                  </a:lnTo>
                  <a:lnTo>
                    <a:pt x="98" y="27"/>
                  </a:lnTo>
                  <a:lnTo>
                    <a:pt x="101" y="27"/>
                  </a:lnTo>
                  <a:lnTo>
                    <a:pt x="104" y="28"/>
                  </a:lnTo>
                  <a:lnTo>
                    <a:pt x="107" y="28"/>
                  </a:lnTo>
                  <a:lnTo>
                    <a:pt x="107" y="25"/>
                  </a:lnTo>
                  <a:lnTo>
                    <a:pt x="106" y="22"/>
                  </a:lnTo>
                  <a:lnTo>
                    <a:pt x="105" y="21"/>
                  </a:lnTo>
                  <a:lnTo>
                    <a:pt x="105" y="18"/>
                  </a:lnTo>
                  <a:lnTo>
                    <a:pt x="105" y="14"/>
                  </a:lnTo>
                  <a:lnTo>
                    <a:pt x="114" y="16"/>
                  </a:lnTo>
                  <a:lnTo>
                    <a:pt x="123" y="16"/>
                  </a:lnTo>
                  <a:lnTo>
                    <a:pt x="130" y="11"/>
                  </a:lnTo>
                  <a:lnTo>
                    <a:pt x="130" y="8"/>
                  </a:lnTo>
                  <a:lnTo>
                    <a:pt x="130" y="5"/>
                  </a:lnTo>
                  <a:lnTo>
                    <a:pt x="130" y="3"/>
                  </a:lnTo>
                  <a:lnTo>
                    <a:pt x="130" y="2"/>
                  </a:lnTo>
                  <a:lnTo>
                    <a:pt x="131" y="1"/>
                  </a:lnTo>
                  <a:lnTo>
                    <a:pt x="132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93" name="Freeform 90">
              <a:extLst>
                <a:ext uri="{FF2B5EF4-FFF2-40B4-BE49-F238E27FC236}">
                  <a16:creationId xmlns:a16="http://schemas.microsoft.com/office/drawing/2014/main" id="{95C45389-041E-42CD-B05E-18A92A88E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88" y="2990851"/>
              <a:ext cx="160337" cy="222250"/>
            </a:xfrm>
            <a:custGeom>
              <a:avLst/>
              <a:gdLst>
                <a:gd name="T0" fmla="*/ 2147483646 w 101"/>
                <a:gd name="T1" fmla="*/ 2147483646 h 140"/>
                <a:gd name="T2" fmla="*/ 2147483646 w 101"/>
                <a:gd name="T3" fmla="*/ 2147483646 h 140"/>
                <a:gd name="T4" fmla="*/ 2147483646 w 101"/>
                <a:gd name="T5" fmla="*/ 2147483646 h 140"/>
                <a:gd name="T6" fmla="*/ 2147483646 w 101"/>
                <a:gd name="T7" fmla="*/ 2147483646 h 140"/>
                <a:gd name="T8" fmla="*/ 2147483646 w 101"/>
                <a:gd name="T9" fmla="*/ 2147483646 h 140"/>
                <a:gd name="T10" fmla="*/ 2147483646 w 101"/>
                <a:gd name="T11" fmla="*/ 2147483646 h 140"/>
                <a:gd name="T12" fmla="*/ 2147483646 w 101"/>
                <a:gd name="T13" fmla="*/ 2147483646 h 140"/>
                <a:gd name="T14" fmla="*/ 2147483646 w 101"/>
                <a:gd name="T15" fmla="*/ 2147483646 h 140"/>
                <a:gd name="T16" fmla="*/ 2147483646 w 101"/>
                <a:gd name="T17" fmla="*/ 2147483646 h 140"/>
                <a:gd name="T18" fmla="*/ 2147483646 w 101"/>
                <a:gd name="T19" fmla="*/ 2147483646 h 140"/>
                <a:gd name="T20" fmla="*/ 2147483646 w 101"/>
                <a:gd name="T21" fmla="*/ 2147483646 h 140"/>
                <a:gd name="T22" fmla="*/ 2147483646 w 101"/>
                <a:gd name="T23" fmla="*/ 2147483646 h 140"/>
                <a:gd name="T24" fmla="*/ 2147483646 w 101"/>
                <a:gd name="T25" fmla="*/ 2147483646 h 140"/>
                <a:gd name="T26" fmla="*/ 2147483646 w 101"/>
                <a:gd name="T27" fmla="*/ 2147483646 h 140"/>
                <a:gd name="T28" fmla="*/ 2147483646 w 101"/>
                <a:gd name="T29" fmla="*/ 2147483646 h 140"/>
                <a:gd name="T30" fmla="*/ 2147483646 w 101"/>
                <a:gd name="T31" fmla="*/ 2147483646 h 140"/>
                <a:gd name="T32" fmla="*/ 2147483646 w 101"/>
                <a:gd name="T33" fmla="*/ 2147483646 h 140"/>
                <a:gd name="T34" fmla="*/ 2147483646 w 101"/>
                <a:gd name="T35" fmla="*/ 2147483646 h 140"/>
                <a:gd name="T36" fmla="*/ 2147483646 w 101"/>
                <a:gd name="T37" fmla="*/ 2147483646 h 140"/>
                <a:gd name="T38" fmla="*/ 2147483646 w 101"/>
                <a:gd name="T39" fmla="*/ 2147483646 h 140"/>
                <a:gd name="T40" fmla="*/ 2147483646 w 101"/>
                <a:gd name="T41" fmla="*/ 2147483646 h 140"/>
                <a:gd name="T42" fmla="*/ 2147483646 w 101"/>
                <a:gd name="T43" fmla="*/ 2147483646 h 140"/>
                <a:gd name="T44" fmla="*/ 2147483646 w 101"/>
                <a:gd name="T45" fmla="*/ 2147483646 h 140"/>
                <a:gd name="T46" fmla="*/ 2147483646 w 101"/>
                <a:gd name="T47" fmla="*/ 2147483646 h 140"/>
                <a:gd name="T48" fmla="*/ 2147483646 w 101"/>
                <a:gd name="T49" fmla="*/ 2147483646 h 140"/>
                <a:gd name="T50" fmla="*/ 2147483646 w 101"/>
                <a:gd name="T51" fmla="*/ 2147483646 h 140"/>
                <a:gd name="T52" fmla="*/ 2147483646 w 101"/>
                <a:gd name="T53" fmla="*/ 2147483646 h 140"/>
                <a:gd name="T54" fmla="*/ 2147483646 w 101"/>
                <a:gd name="T55" fmla="*/ 2147483646 h 140"/>
                <a:gd name="T56" fmla="*/ 2147483646 w 101"/>
                <a:gd name="T57" fmla="*/ 2147483646 h 140"/>
                <a:gd name="T58" fmla="*/ 2147483646 w 101"/>
                <a:gd name="T59" fmla="*/ 2147483646 h 140"/>
                <a:gd name="T60" fmla="*/ 2147483646 w 101"/>
                <a:gd name="T61" fmla="*/ 2147483646 h 140"/>
                <a:gd name="T62" fmla="*/ 2147483646 w 101"/>
                <a:gd name="T63" fmla="*/ 2147483646 h 140"/>
                <a:gd name="T64" fmla="*/ 2147483646 w 101"/>
                <a:gd name="T65" fmla="*/ 2147483646 h 140"/>
                <a:gd name="T66" fmla="*/ 2147483646 w 101"/>
                <a:gd name="T67" fmla="*/ 2147483646 h 140"/>
                <a:gd name="T68" fmla="*/ 2147483646 w 101"/>
                <a:gd name="T69" fmla="*/ 2147483646 h 140"/>
                <a:gd name="T70" fmla="*/ 2147483646 w 101"/>
                <a:gd name="T71" fmla="*/ 2147483646 h 140"/>
                <a:gd name="T72" fmla="*/ 2147483646 w 101"/>
                <a:gd name="T73" fmla="*/ 2147483646 h 140"/>
                <a:gd name="T74" fmla="*/ 2147483646 w 101"/>
                <a:gd name="T75" fmla="*/ 2147483646 h 140"/>
                <a:gd name="T76" fmla="*/ 2147483646 w 101"/>
                <a:gd name="T77" fmla="*/ 2147483646 h 140"/>
                <a:gd name="T78" fmla="*/ 2147483646 w 101"/>
                <a:gd name="T79" fmla="*/ 2147483646 h 140"/>
                <a:gd name="T80" fmla="*/ 2147483646 w 101"/>
                <a:gd name="T81" fmla="*/ 2147483646 h 140"/>
                <a:gd name="T82" fmla="*/ 2147483646 w 101"/>
                <a:gd name="T83" fmla="*/ 2147483646 h 140"/>
                <a:gd name="T84" fmla="*/ 2147483646 w 101"/>
                <a:gd name="T85" fmla="*/ 2147483646 h 140"/>
                <a:gd name="T86" fmla="*/ 2147483646 w 101"/>
                <a:gd name="T87" fmla="*/ 2147483646 h 140"/>
                <a:gd name="T88" fmla="*/ 0 w 101"/>
                <a:gd name="T89" fmla="*/ 2147483646 h 140"/>
                <a:gd name="T90" fmla="*/ 2147483646 w 101"/>
                <a:gd name="T91" fmla="*/ 2147483646 h 140"/>
                <a:gd name="T92" fmla="*/ 2147483646 w 101"/>
                <a:gd name="T93" fmla="*/ 2147483646 h 140"/>
                <a:gd name="T94" fmla="*/ 2147483646 w 101"/>
                <a:gd name="T95" fmla="*/ 2147483646 h 140"/>
                <a:gd name="T96" fmla="*/ 2147483646 w 101"/>
                <a:gd name="T97" fmla="*/ 2147483646 h 140"/>
                <a:gd name="T98" fmla="*/ 2147483646 w 101"/>
                <a:gd name="T99" fmla="*/ 2147483646 h 140"/>
                <a:gd name="T100" fmla="*/ 2147483646 w 101"/>
                <a:gd name="T101" fmla="*/ 0 h 14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1" h="140">
                  <a:moveTo>
                    <a:pt x="20" y="0"/>
                  </a:moveTo>
                  <a:lnTo>
                    <a:pt x="22" y="2"/>
                  </a:lnTo>
                  <a:lnTo>
                    <a:pt x="23" y="4"/>
                  </a:lnTo>
                  <a:lnTo>
                    <a:pt x="23" y="6"/>
                  </a:lnTo>
                  <a:lnTo>
                    <a:pt x="25" y="8"/>
                  </a:lnTo>
                  <a:lnTo>
                    <a:pt x="27" y="9"/>
                  </a:lnTo>
                  <a:lnTo>
                    <a:pt x="29" y="9"/>
                  </a:lnTo>
                  <a:lnTo>
                    <a:pt x="31" y="9"/>
                  </a:lnTo>
                  <a:lnTo>
                    <a:pt x="33" y="10"/>
                  </a:lnTo>
                  <a:lnTo>
                    <a:pt x="38" y="10"/>
                  </a:lnTo>
                  <a:lnTo>
                    <a:pt x="42" y="12"/>
                  </a:lnTo>
                  <a:lnTo>
                    <a:pt x="46" y="17"/>
                  </a:lnTo>
                  <a:lnTo>
                    <a:pt x="48" y="21"/>
                  </a:lnTo>
                  <a:lnTo>
                    <a:pt x="51" y="27"/>
                  </a:lnTo>
                  <a:lnTo>
                    <a:pt x="55" y="30"/>
                  </a:lnTo>
                  <a:lnTo>
                    <a:pt x="72" y="37"/>
                  </a:lnTo>
                  <a:lnTo>
                    <a:pt x="86" y="42"/>
                  </a:lnTo>
                  <a:lnTo>
                    <a:pt x="101" y="48"/>
                  </a:lnTo>
                  <a:lnTo>
                    <a:pt x="99" y="53"/>
                  </a:lnTo>
                  <a:lnTo>
                    <a:pt x="97" y="56"/>
                  </a:lnTo>
                  <a:lnTo>
                    <a:pt x="94" y="59"/>
                  </a:lnTo>
                  <a:lnTo>
                    <a:pt x="93" y="61"/>
                  </a:lnTo>
                  <a:lnTo>
                    <a:pt x="93" y="62"/>
                  </a:lnTo>
                  <a:lnTo>
                    <a:pt x="93" y="64"/>
                  </a:lnTo>
                  <a:lnTo>
                    <a:pt x="93" y="65"/>
                  </a:lnTo>
                  <a:lnTo>
                    <a:pt x="93" y="68"/>
                  </a:lnTo>
                  <a:lnTo>
                    <a:pt x="92" y="69"/>
                  </a:lnTo>
                  <a:lnTo>
                    <a:pt x="91" y="70"/>
                  </a:lnTo>
                  <a:lnTo>
                    <a:pt x="90" y="71"/>
                  </a:lnTo>
                  <a:lnTo>
                    <a:pt x="89" y="72"/>
                  </a:lnTo>
                  <a:lnTo>
                    <a:pt x="88" y="73"/>
                  </a:lnTo>
                  <a:lnTo>
                    <a:pt x="89" y="74"/>
                  </a:lnTo>
                  <a:lnTo>
                    <a:pt x="90" y="76"/>
                  </a:lnTo>
                  <a:lnTo>
                    <a:pt x="91" y="77"/>
                  </a:lnTo>
                  <a:lnTo>
                    <a:pt x="92" y="79"/>
                  </a:lnTo>
                  <a:lnTo>
                    <a:pt x="94" y="80"/>
                  </a:lnTo>
                  <a:lnTo>
                    <a:pt x="95" y="81"/>
                  </a:lnTo>
                  <a:lnTo>
                    <a:pt x="97" y="82"/>
                  </a:lnTo>
                  <a:lnTo>
                    <a:pt x="94" y="85"/>
                  </a:lnTo>
                  <a:lnTo>
                    <a:pt x="92" y="87"/>
                  </a:lnTo>
                  <a:lnTo>
                    <a:pt x="90" y="88"/>
                  </a:lnTo>
                  <a:lnTo>
                    <a:pt x="88" y="90"/>
                  </a:lnTo>
                  <a:lnTo>
                    <a:pt x="86" y="91"/>
                  </a:lnTo>
                  <a:lnTo>
                    <a:pt x="86" y="93"/>
                  </a:lnTo>
                  <a:lnTo>
                    <a:pt x="88" y="95"/>
                  </a:lnTo>
                  <a:lnTo>
                    <a:pt x="89" y="96"/>
                  </a:lnTo>
                  <a:lnTo>
                    <a:pt x="89" y="99"/>
                  </a:lnTo>
                  <a:lnTo>
                    <a:pt x="86" y="107"/>
                  </a:lnTo>
                  <a:lnTo>
                    <a:pt x="81" y="113"/>
                  </a:lnTo>
                  <a:lnTo>
                    <a:pt x="74" y="118"/>
                  </a:lnTo>
                  <a:lnTo>
                    <a:pt x="67" y="124"/>
                  </a:lnTo>
                  <a:lnTo>
                    <a:pt x="62" y="131"/>
                  </a:lnTo>
                  <a:lnTo>
                    <a:pt x="59" y="140"/>
                  </a:lnTo>
                  <a:lnTo>
                    <a:pt x="58" y="139"/>
                  </a:lnTo>
                  <a:lnTo>
                    <a:pt x="56" y="133"/>
                  </a:lnTo>
                  <a:lnTo>
                    <a:pt x="54" y="126"/>
                  </a:lnTo>
                  <a:lnTo>
                    <a:pt x="50" y="118"/>
                  </a:lnTo>
                  <a:lnTo>
                    <a:pt x="48" y="112"/>
                  </a:lnTo>
                  <a:lnTo>
                    <a:pt x="47" y="109"/>
                  </a:lnTo>
                  <a:lnTo>
                    <a:pt x="45" y="108"/>
                  </a:lnTo>
                  <a:lnTo>
                    <a:pt x="42" y="107"/>
                  </a:lnTo>
                  <a:lnTo>
                    <a:pt x="41" y="107"/>
                  </a:lnTo>
                  <a:lnTo>
                    <a:pt x="39" y="106"/>
                  </a:lnTo>
                  <a:lnTo>
                    <a:pt x="37" y="105"/>
                  </a:lnTo>
                  <a:lnTo>
                    <a:pt x="36" y="103"/>
                  </a:lnTo>
                  <a:lnTo>
                    <a:pt x="35" y="98"/>
                  </a:lnTo>
                  <a:lnTo>
                    <a:pt x="35" y="96"/>
                  </a:lnTo>
                  <a:lnTo>
                    <a:pt x="35" y="93"/>
                  </a:lnTo>
                  <a:lnTo>
                    <a:pt x="36" y="89"/>
                  </a:lnTo>
                  <a:lnTo>
                    <a:pt x="36" y="86"/>
                  </a:lnTo>
                  <a:lnTo>
                    <a:pt x="36" y="83"/>
                  </a:lnTo>
                  <a:lnTo>
                    <a:pt x="37" y="80"/>
                  </a:lnTo>
                  <a:lnTo>
                    <a:pt x="37" y="76"/>
                  </a:lnTo>
                  <a:lnTo>
                    <a:pt x="37" y="72"/>
                  </a:lnTo>
                  <a:lnTo>
                    <a:pt x="35" y="69"/>
                  </a:lnTo>
                  <a:lnTo>
                    <a:pt x="29" y="65"/>
                  </a:lnTo>
                  <a:lnTo>
                    <a:pt x="22" y="63"/>
                  </a:lnTo>
                  <a:lnTo>
                    <a:pt x="16" y="61"/>
                  </a:lnTo>
                  <a:lnTo>
                    <a:pt x="14" y="55"/>
                  </a:lnTo>
                  <a:lnTo>
                    <a:pt x="14" y="47"/>
                  </a:lnTo>
                  <a:lnTo>
                    <a:pt x="12" y="39"/>
                  </a:lnTo>
                  <a:lnTo>
                    <a:pt x="11" y="37"/>
                  </a:lnTo>
                  <a:lnTo>
                    <a:pt x="9" y="37"/>
                  </a:lnTo>
                  <a:lnTo>
                    <a:pt x="7" y="36"/>
                  </a:lnTo>
                  <a:lnTo>
                    <a:pt x="5" y="35"/>
                  </a:lnTo>
                  <a:lnTo>
                    <a:pt x="3" y="34"/>
                  </a:lnTo>
                  <a:lnTo>
                    <a:pt x="2" y="33"/>
                  </a:lnTo>
                  <a:lnTo>
                    <a:pt x="1" y="30"/>
                  </a:lnTo>
                  <a:lnTo>
                    <a:pt x="0" y="28"/>
                  </a:lnTo>
                  <a:lnTo>
                    <a:pt x="0" y="25"/>
                  </a:lnTo>
                  <a:lnTo>
                    <a:pt x="1" y="23"/>
                  </a:lnTo>
                  <a:lnTo>
                    <a:pt x="2" y="20"/>
                  </a:lnTo>
                  <a:lnTo>
                    <a:pt x="4" y="19"/>
                  </a:lnTo>
                  <a:lnTo>
                    <a:pt x="6" y="18"/>
                  </a:lnTo>
                  <a:lnTo>
                    <a:pt x="9" y="16"/>
                  </a:lnTo>
                  <a:lnTo>
                    <a:pt x="10" y="15"/>
                  </a:lnTo>
                  <a:lnTo>
                    <a:pt x="12" y="13"/>
                  </a:lnTo>
                  <a:lnTo>
                    <a:pt x="13" y="10"/>
                  </a:lnTo>
                  <a:lnTo>
                    <a:pt x="14" y="8"/>
                  </a:lnTo>
                  <a:lnTo>
                    <a:pt x="15" y="4"/>
                  </a:lnTo>
                  <a:lnTo>
                    <a:pt x="18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94" name="Freeform 91">
              <a:extLst>
                <a:ext uri="{FF2B5EF4-FFF2-40B4-BE49-F238E27FC236}">
                  <a16:creationId xmlns:a16="http://schemas.microsoft.com/office/drawing/2014/main" id="{1490D9A8-CB12-4234-A2D3-599E4BF095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87563" y="2262188"/>
              <a:ext cx="66675" cy="57150"/>
            </a:xfrm>
            <a:custGeom>
              <a:avLst/>
              <a:gdLst>
                <a:gd name="T0" fmla="*/ 2147483646 w 42"/>
                <a:gd name="T1" fmla="*/ 0 h 36"/>
                <a:gd name="T2" fmla="*/ 2147483646 w 42"/>
                <a:gd name="T3" fmla="*/ 2147483646 h 36"/>
                <a:gd name="T4" fmla="*/ 2147483646 w 42"/>
                <a:gd name="T5" fmla="*/ 2147483646 h 36"/>
                <a:gd name="T6" fmla="*/ 2147483646 w 42"/>
                <a:gd name="T7" fmla="*/ 2147483646 h 36"/>
                <a:gd name="T8" fmla="*/ 2147483646 w 42"/>
                <a:gd name="T9" fmla="*/ 2147483646 h 36"/>
                <a:gd name="T10" fmla="*/ 2147483646 w 42"/>
                <a:gd name="T11" fmla="*/ 2147483646 h 36"/>
                <a:gd name="T12" fmla="*/ 2147483646 w 42"/>
                <a:gd name="T13" fmla="*/ 2147483646 h 36"/>
                <a:gd name="T14" fmla="*/ 2147483646 w 42"/>
                <a:gd name="T15" fmla="*/ 2147483646 h 36"/>
                <a:gd name="T16" fmla="*/ 2147483646 w 42"/>
                <a:gd name="T17" fmla="*/ 2147483646 h 36"/>
                <a:gd name="T18" fmla="*/ 2147483646 w 42"/>
                <a:gd name="T19" fmla="*/ 2147483646 h 36"/>
                <a:gd name="T20" fmla="*/ 2147483646 w 42"/>
                <a:gd name="T21" fmla="*/ 2147483646 h 36"/>
                <a:gd name="T22" fmla="*/ 2147483646 w 42"/>
                <a:gd name="T23" fmla="*/ 2147483646 h 36"/>
                <a:gd name="T24" fmla="*/ 2147483646 w 42"/>
                <a:gd name="T25" fmla="*/ 2147483646 h 36"/>
                <a:gd name="T26" fmla="*/ 2147483646 w 42"/>
                <a:gd name="T27" fmla="*/ 2147483646 h 36"/>
                <a:gd name="T28" fmla="*/ 2147483646 w 42"/>
                <a:gd name="T29" fmla="*/ 2147483646 h 36"/>
                <a:gd name="T30" fmla="*/ 2147483646 w 42"/>
                <a:gd name="T31" fmla="*/ 2147483646 h 36"/>
                <a:gd name="T32" fmla="*/ 2147483646 w 42"/>
                <a:gd name="T33" fmla="*/ 2147483646 h 36"/>
                <a:gd name="T34" fmla="*/ 2147483646 w 42"/>
                <a:gd name="T35" fmla="*/ 2147483646 h 36"/>
                <a:gd name="T36" fmla="*/ 2147483646 w 42"/>
                <a:gd name="T37" fmla="*/ 2147483646 h 36"/>
                <a:gd name="T38" fmla="*/ 2147483646 w 42"/>
                <a:gd name="T39" fmla="*/ 2147483646 h 36"/>
                <a:gd name="T40" fmla="*/ 2147483646 w 42"/>
                <a:gd name="T41" fmla="*/ 2147483646 h 36"/>
                <a:gd name="T42" fmla="*/ 2147483646 w 42"/>
                <a:gd name="T43" fmla="*/ 2147483646 h 36"/>
                <a:gd name="T44" fmla="*/ 2147483646 w 42"/>
                <a:gd name="T45" fmla="*/ 2147483646 h 36"/>
                <a:gd name="T46" fmla="*/ 2147483646 w 42"/>
                <a:gd name="T47" fmla="*/ 2147483646 h 36"/>
                <a:gd name="T48" fmla="*/ 2147483646 w 42"/>
                <a:gd name="T49" fmla="*/ 2147483646 h 36"/>
                <a:gd name="T50" fmla="*/ 2147483646 w 42"/>
                <a:gd name="T51" fmla="*/ 2147483646 h 36"/>
                <a:gd name="T52" fmla="*/ 0 w 42"/>
                <a:gd name="T53" fmla="*/ 2147483646 h 36"/>
                <a:gd name="T54" fmla="*/ 0 w 42"/>
                <a:gd name="T55" fmla="*/ 2147483646 h 36"/>
                <a:gd name="T56" fmla="*/ 0 w 42"/>
                <a:gd name="T57" fmla="*/ 2147483646 h 36"/>
                <a:gd name="T58" fmla="*/ 0 w 42"/>
                <a:gd name="T59" fmla="*/ 2147483646 h 36"/>
                <a:gd name="T60" fmla="*/ 2147483646 w 42"/>
                <a:gd name="T61" fmla="*/ 2147483646 h 36"/>
                <a:gd name="T62" fmla="*/ 2147483646 w 42"/>
                <a:gd name="T63" fmla="*/ 2147483646 h 36"/>
                <a:gd name="T64" fmla="*/ 2147483646 w 42"/>
                <a:gd name="T65" fmla="*/ 2147483646 h 36"/>
                <a:gd name="T66" fmla="*/ 2147483646 w 42"/>
                <a:gd name="T67" fmla="*/ 0 h 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2" h="36">
                  <a:moveTo>
                    <a:pt x="28" y="0"/>
                  </a:moveTo>
                  <a:lnTo>
                    <a:pt x="29" y="5"/>
                  </a:lnTo>
                  <a:lnTo>
                    <a:pt x="32" y="12"/>
                  </a:lnTo>
                  <a:lnTo>
                    <a:pt x="34" y="17"/>
                  </a:lnTo>
                  <a:lnTo>
                    <a:pt x="36" y="20"/>
                  </a:lnTo>
                  <a:lnTo>
                    <a:pt x="38" y="21"/>
                  </a:lnTo>
                  <a:lnTo>
                    <a:pt x="41" y="23"/>
                  </a:lnTo>
                  <a:lnTo>
                    <a:pt x="42" y="26"/>
                  </a:lnTo>
                  <a:lnTo>
                    <a:pt x="42" y="29"/>
                  </a:lnTo>
                  <a:lnTo>
                    <a:pt x="42" y="31"/>
                  </a:lnTo>
                  <a:lnTo>
                    <a:pt x="41" y="32"/>
                  </a:lnTo>
                  <a:lnTo>
                    <a:pt x="38" y="33"/>
                  </a:lnTo>
                  <a:lnTo>
                    <a:pt x="37" y="33"/>
                  </a:lnTo>
                  <a:lnTo>
                    <a:pt x="36" y="33"/>
                  </a:lnTo>
                  <a:lnTo>
                    <a:pt x="35" y="33"/>
                  </a:lnTo>
                  <a:lnTo>
                    <a:pt x="33" y="33"/>
                  </a:lnTo>
                  <a:lnTo>
                    <a:pt x="29" y="33"/>
                  </a:lnTo>
                  <a:lnTo>
                    <a:pt x="26" y="33"/>
                  </a:lnTo>
                  <a:lnTo>
                    <a:pt x="22" y="32"/>
                  </a:lnTo>
                  <a:lnTo>
                    <a:pt x="19" y="33"/>
                  </a:lnTo>
                  <a:lnTo>
                    <a:pt x="16" y="33"/>
                  </a:lnTo>
                  <a:lnTo>
                    <a:pt x="13" y="34"/>
                  </a:lnTo>
                  <a:lnTo>
                    <a:pt x="9" y="36"/>
                  </a:lnTo>
                  <a:lnTo>
                    <a:pt x="6" y="36"/>
                  </a:lnTo>
                  <a:lnTo>
                    <a:pt x="2" y="34"/>
                  </a:lnTo>
                  <a:lnTo>
                    <a:pt x="1" y="33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4" y="13"/>
                  </a:lnTo>
                  <a:lnTo>
                    <a:pt x="10" y="6"/>
                  </a:lnTo>
                  <a:lnTo>
                    <a:pt x="19" y="2"/>
                  </a:lnTo>
                  <a:lnTo>
                    <a:pt x="28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95" name="Freeform 92">
              <a:extLst>
                <a:ext uri="{FF2B5EF4-FFF2-40B4-BE49-F238E27FC236}">
                  <a16:creationId xmlns:a16="http://schemas.microsoft.com/office/drawing/2014/main" id="{D76BE98B-C051-4634-829D-004ADCEF63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1450" y="2781301"/>
              <a:ext cx="377825" cy="434975"/>
            </a:xfrm>
            <a:custGeom>
              <a:avLst/>
              <a:gdLst>
                <a:gd name="T0" fmla="*/ 2147483646 w 238"/>
                <a:gd name="T1" fmla="*/ 2147483646 h 274"/>
                <a:gd name="T2" fmla="*/ 2147483646 w 238"/>
                <a:gd name="T3" fmla="*/ 2147483646 h 274"/>
                <a:gd name="T4" fmla="*/ 2147483646 w 238"/>
                <a:gd name="T5" fmla="*/ 2147483646 h 274"/>
                <a:gd name="T6" fmla="*/ 2147483646 w 238"/>
                <a:gd name="T7" fmla="*/ 2147483646 h 274"/>
                <a:gd name="T8" fmla="*/ 2147483646 w 238"/>
                <a:gd name="T9" fmla="*/ 2147483646 h 274"/>
                <a:gd name="T10" fmla="*/ 2147483646 w 238"/>
                <a:gd name="T11" fmla="*/ 2147483646 h 274"/>
                <a:gd name="T12" fmla="*/ 2147483646 w 238"/>
                <a:gd name="T13" fmla="*/ 2147483646 h 274"/>
                <a:gd name="T14" fmla="*/ 2147483646 w 238"/>
                <a:gd name="T15" fmla="*/ 2147483646 h 274"/>
                <a:gd name="T16" fmla="*/ 2147483646 w 238"/>
                <a:gd name="T17" fmla="*/ 2147483646 h 274"/>
                <a:gd name="T18" fmla="*/ 2147483646 w 238"/>
                <a:gd name="T19" fmla="*/ 2147483646 h 274"/>
                <a:gd name="T20" fmla="*/ 2147483646 w 238"/>
                <a:gd name="T21" fmla="*/ 2147483646 h 274"/>
                <a:gd name="T22" fmla="*/ 2147483646 w 238"/>
                <a:gd name="T23" fmla="*/ 2147483646 h 274"/>
                <a:gd name="T24" fmla="*/ 2147483646 w 238"/>
                <a:gd name="T25" fmla="*/ 2147483646 h 274"/>
                <a:gd name="T26" fmla="*/ 2147483646 w 238"/>
                <a:gd name="T27" fmla="*/ 2147483646 h 274"/>
                <a:gd name="T28" fmla="*/ 2147483646 w 238"/>
                <a:gd name="T29" fmla="*/ 2147483646 h 274"/>
                <a:gd name="T30" fmla="*/ 2147483646 w 238"/>
                <a:gd name="T31" fmla="*/ 2147483646 h 274"/>
                <a:gd name="T32" fmla="*/ 2147483646 w 238"/>
                <a:gd name="T33" fmla="*/ 2147483646 h 274"/>
                <a:gd name="T34" fmla="*/ 2147483646 w 238"/>
                <a:gd name="T35" fmla="*/ 2147483646 h 274"/>
                <a:gd name="T36" fmla="*/ 2147483646 w 238"/>
                <a:gd name="T37" fmla="*/ 2147483646 h 274"/>
                <a:gd name="T38" fmla="*/ 2147483646 w 238"/>
                <a:gd name="T39" fmla="*/ 2147483646 h 274"/>
                <a:gd name="T40" fmla="*/ 2147483646 w 238"/>
                <a:gd name="T41" fmla="*/ 2147483646 h 274"/>
                <a:gd name="T42" fmla="*/ 2147483646 w 238"/>
                <a:gd name="T43" fmla="*/ 2147483646 h 274"/>
                <a:gd name="T44" fmla="*/ 2147483646 w 238"/>
                <a:gd name="T45" fmla="*/ 2147483646 h 274"/>
                <a:gd name="T46" fmla="*/ 2147483646 w 238"/>
                <a:gd name="T47" fmla="*/ 2147483646 h 274"/>
                <a:gd name="T48" fmla="*/ 2147483646 w 238"/>
                <a:gd name="T49" fmla="*/ 2147483646 h 274"/>
                <a:gd name="T50" fmla="*/ 2147483646 w 238"/>
                <a:gd name="T51" fmla="*/ 2147483646 h 274"/>
                <a:gd name="T52" fmla="*/ 2147483646 w 238"/>
                <a:gd name="T53" fmla="*/ 2147483646 h 274"/>
                <a:gd name="T54" fmla="*/ 2147483646 w 238"/>
                <a:gd name="T55" fmla="*/ 2147483646 h 274"/>
                <a:gd name="T56" fmla="*/ 2147483646 w 238"/>
                <a:gd name="T57" fmla="*/ 2147483646 h 274"/>
                <a:gd name="T58" fmla="*/ 2147483646 w 238"/>
                <a:gd name="T59" fmla="*/ 2147483646 h 274"/>
                <a:gd name="T60" fmla="*/ 2147483646 w 238"/>
                <a:gd name="T61" fmla="*/ 2147483646 h 274"/>
                <a:gd name="T62" fmla="*/ 2147483646 w 238"/>
                <a:gd name="T63" fmla="*/ 2147483646 h 274"/>
                <a:gd name="T64" fmla="*/ 2147483646 w 238"/>
                <a:gd name="T65" fmla="*/ 2147483646 h 274"/>
                <a:gd name="T66" fmla="*/ 2147483646 w 238"/>
                <a:gd name="T67" fmla="*/ 2147483646 h 274"/>
                <a:gd name="T68" fmla="*/ 2147483646 w 238"/>
                <a:gd name="T69" fmla="*/ 2147483646 h 274"/>
                <a:gd name="T70" fmla="*/ 2147483646 w 238"/>
                <a:gd name="T71" fmla="*/ 2147483646 h 274"/>
                <a:gd name="T72" fmla="*/ 2147483646 w 238"/>
                <a:gd name="T73" fmla="*/ 2147483646 h 274"/>
                <a:gd name="T74" fmla="*/ 2147483646 w 238"/>
                <a:gd name="T75" fmla="*/ 2147483646 h 274"/>
                <a:gd name="T76" fmla="*/ 2147483646 w 238"/>
                <a:gd name="T77" fmla="*/ 2147483646 h 274"/>
                <a:gd name="T78" fmla="*/ 2147483646 w 238"/>
                <a:gd name="T79" fmla="*/ 2147483646 h 274"/>
                <a:gd name="T80" fmla="*/ 2147483646 w 238"/>
                <a:gd name="T81" fmla="*/ 2147483646 h 274"/>
                <a:gd name="T82" fmla="*/ 2147483646 w 238"/>
                <a:gd name="T83" fmla="*/ 2147483646 h 274"/>
                <a:gd name="T84" fmla="*/ 2147483646 w 238"/>
                <a:gd name="T85" fmla="*/ 2147483646 h 274"/>
                <a:gd name="T86" fmla="*/ 2147483646 w 238"/>
                <a:gd name="T87" fmla="*/ 2147483646 h 274"/>
                <a:gd name="T88" fmla="*/ 2147483646 w 238"/>
                <a:gd name="T89" fmla="*/ 2147483646 h 274"/>
                <a:gd name="T90" fmla="*/ 2147483646 w 238"/>
                <a:gd name="T91" fmla="*/ 2147483646 h 274"/>
                <a:gd name="T92" fmla="*/ 2147483646 w 238"/>
                <a:gd name="T93" fmla="*/ 2147483646 h 274"/>
                <a:gd name="T94" fmla="*/ 2147483646 w 238"/>
                <a:gd name="T95" fmla="*/ 2147483646 h 274"/>
                <a:gd name="T96" fmla="*/ 2147483646 w 238"/>
                <a:gd name="T97" fmla="*/ 2147483646 h 274"/>
                <a:gd name="T98" fmla="*/ 2147483646 w 238"/>
                <a:gd name="T99" fmla="*/ 2147483646 h 274"/>
                <a:gd name="T100" fmla="*/ 2147483646 w 238"/>
                <a:gd name="T101" fmla="*/ 2147483646 h 27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38" h="274">
                  <a:moveTo>
                    <a:pt x="130" y="0"/>
                  </a:moveTo>
                  <a:lnTo>
                    <a:pt x="133" y="2"/>
                  </a:lnTo>
                  <a:lnTo>
                    <a:pt x="136" y="3"/>
                  </a:lnTo>
                  <a:lnTo>
                    <a:pt x="141" y="2"/>
                  </a:lnTo>
                  <a:lnTo>
                    <a:pt x="145" y="2"/>
                  </a:lnTo>
                  <a:lnTo>
                    <a:pt x="149" y="4"/>
                  </a:lnTo>
                  <a:lnTo>
                    <a:pt x="151" y="12"/>
                  </a:lnTo>
                  <a:lnTo>
                    <a:pt x="151" y="20"/>
                  </a:lnTo>
                  <a:lnTo>
                    <a:pt x="152" y="26"/>
                  </a:lnTo>
                  <a:lnTo>
                    <a:pt x="145" y="35"/>
                  </a:lnTo>
                  <a:lnTo>
                    <a:pt x="142" y="44"/>
                  </a:lnTo>
                  <a:lnTo>
                    <a:pt x="137" y="53"/>
                  </a:lnTo>
                  <a:lnTo>
                    <a:pt x="134" y="61"/>
                  </a:lnTo>
                  <a:lnTo>
                    <a:pt x="132" y="63"/>
                  </a:lnTo>
                  <a:lnTo>
                    <a:pt x="131" y="64"/>
                  </a:lnTo>
                  <a:lnTo>
                    <a:pt x="128" y="66"/>
                  </a:lnTo>
                  <a:lnTo>
                    <a:pt x="126" y="68"/>
                  </a:lnTo>
                  <a:lnTo>
                    <a:pt x="125" y="70"/>
                  </a:lnTo>
                  <a:lnTo>
                    <a:pt x="124" y="73"/>
                  </a:lnTo>
                  <a:lnTo>
                    <a:pt x="125" y="75"/>
                  </a:lnTo>
                  <a:lnTo>
                    <a:pt x="126" y="77"/>
                  </a:lnTo>
                  <a:lnTo>
                    <a:pt x="127" y="78"/>
                  </a:lnTo>
                  <a:lnTo>
                    <a:pt x="130" y="79"/>
                  </a:lnTo>
                  <a:lnTo>
                    <a:pt x="131" y="80"/>
                  </a:lnTo>
                  <a:lnTo>
                    <a:pt x="133" y="81"/>
                  </a:lnTo>
                  <a:lnTo>
                    <a:pt x="125" y="96"/>
                  </a:lnTo>
                  <a:lnTo>
                    <a:pt x="127" y="99"/>
                  </a:lnTo>
                  <a:lnTo>
                    <a:pt x="130" y="104"/>
                  </a:lnTo>
                  <a:lnTo>
                    <a:pt x="131" y="108"/>
                  </a:lnTo>
                  <a:lnTo>
                    <a:pt x="132" y="112"/>
                  </a:lnTo>
                  <a:lnTo>
                    <a:pt x="136" y="114"/>
                  </a:lnTo>
                  <a:lnTo>
                    <a:pt x="141" y="113"/>
                  </a:lnTo>
                  <a:lnTo>
                    <a:pt x="144" y="109"/>
                  </a:lnTo>
                  <a:lnTo>
                    <a:pt x="149" y="105"/>
                  </a:lnTo>
                  <a:lnTo>
                    <a:pt x="153" y="101"/>
                  </a:lnTo>
                  <a:lnTo>
                    <a:pt x="160" y="100"/>
                  </a:lnTo>
                  <a:lnTo>
                    <a:pt x="163" y="101"/>
                  </a:lnTo>
                  <a:lnTo>
                    <a:pt x="167" y="103"/>
                  </a:lnTo>
                  <a:lnTo>
                    <a:pt x="170" y="104"/>
                  </a:lnTo>
                  <a:lnTo>
                    <a:pt x="175" y="104"/>
                  </a:lnTo>
                  <a:lnTo>
                    <a:pt x="178" y="104"/>
                  </a:lnTo>
                  <a:lnTo>
                    <a:pt x="180" y="104"/>
                  </a:lnTo>
                  <a:lnTo>
                    <a:pt x="183" y="103"/>
                  </a:lnTo>
                  <a:lnTo>
                    <a:pt x="185" y="103"/>
                  </a:lnTo>
                  <a:lnTo>
                    <a:pt x="187" y="101"/>
                  </a:lnTo>
                  <a:lnTo>
                    <a:pt x="187" y="104"/>
                  </a:lnTo>
                  <a:lnTo>
                    <a:pt x="187" y="106"/>
                  </a:lnTo>
                  <a:lnTo>
                    <a:pt x="188" y="109"/>
                  </a:lnTo>
                  <a:lnTo>
                    <a:pt x="188" y="110"/>
                  </a:lnTo>
                  <a:lnTo>
                    <a:pt x="190" y="113"/>
                  </a:lnTo>
                  <a:lnTo>
                    <a:pt x="193" y="113"/>
                  </a:lnTo>
                  <a:lnTo>
                    <a:pt x="195" y="113"/>
                  </a:lnTo>
                  <a:lnTo>
                    <a:pt x="197" y="112"/>
                  </a:lnTo>
                  <a:lnTo>
                    <a:pt x="201" y="109"/>
                  </a:lnTo>
                  <a:lnTo>
                    <a:pt x="203" y="108"/>
                  </a:lnTo>
                  <a:lnTo>
                    <a:pt x="205" y="107"/>
                  </a:lnTo>
                  <a:lnTo>
                    <a:pt x="209" y="107"/>
                  </a:lnTo>
                  <a:lnTo>
                    <a:pt x="215" y="107"/>
                  </a:lnTo>
                  <a:lnTo>
                    <a:pt x="216" y="115"/>
                  </a:lnTo>
                  <a:lnTo>
                    <a:pt x="221" y="120"/>
                  </a:lnTo>
                  <a:lnTo>
                    <a:pt x="227" y="124"/>
                  </a:lnTo>
                  <a:lnTo>
                    <a:pt x="232" y="127"/>
                  </a:lnTo>
                  <a:lnTo>
                    <a:pt x="237" y="132"/>
                  </a:lnTo>
                  <a:lnTo>
                    <a:pt x="238" y="139"/>
                  </a:lnTo>
                  <a:lnTo>
                    <a:pt x="236" y="147"/>
                  </a:lnTo>
                  <a:lnTo>
                    <a:pt x="230" y="151"/>
                  </a:lnTo>
                  <a:lnTo>
                    <a:pt x="223" y="155"/>
                  </a:lnTo>
                  <a:lnTo>
                    <a:pt x="216" y="159"/>
                  </a:lnTo>
                  <a:lnTo>
                    <a:pt x="212" y="164"/>
                  </a:lnTo>
                  <a:lnTo>
                    <a:pt x="210" y="170"/>
                  </a:lnTo>
                  <a:lnTo>
                    <a:pt x="209" y="183"/>
                  </a:lnTo>
                  <a:lnTo>
                    <a:pt x="207" y="195"/>
                  </a:lnTo>
                  <a:lnTo>
                    <a:pt x="206" y="197"/>
                  </a:lnTo>
                  <a:lnTo>
                    <a:pt x="202" y="199"/>
                  </a:lnTo>
                  <a:lnTo>
                    <a:pt x="198" y="202"/>
                  </a:lnTo>
                  <a:lnTo>
                    <a:pt x="195" y="205"/>
                  </a:lnTo>
                  <a:lnTo>
                    <a:pt x="193" y="211"/>
                  </a:lnTo>
                  <a:lnTo>
                    <a:pt x="186" y="205"/>
                  </a:lnTo>
                  <a:lnTo>
                    <a:pt x="177" y="199"/>
                  </a:lnTo>
                  <a:lnTo>
                    <a:pt x="169" y="191"/>
                  </a:lnTo>
                  <a:lnTo>
                    <a:pt x="160" y="185"/>
                  </a:lnTo>
                  <a:lnTo>
                    <a:pt x="153" y="183"/>
                  </a:lnTo>
                  <a:lnTo>
                    <a:pt x="148" y="184"/>
                  </a:lnTo>
                  <a:lnTo>
                    <a:pt x="143" y="188"/>
                  </a:lnTo>
                  <a:lnTo>
                    <a:pt x="140" y="195"/>
                  </a:lnTo>
                  <a:lnTo>
                    <a:pt x="136" y="203"/>
                  </a:lnTo>
                  <a:lnTo>
                    <a:pt x="132" y="210"/>
                  </a:lnTo>
                  <a:lnTo>
                    <a:pt x="127" y="214"/>
                  </a:lnTo>
                  <a:lnTo>
                    <a:pt x="120" y="217"/>
                  </a:lnTo>
                  <a:lnTo>
                    <a:pt x="118" y="215"/>
                  </a:lnTo>
                  <a:lnTo>
                    <a:pt x="117" y="214"/>
                  </a:lnTo>
                  <a:lnTo>
                    <a:pt x="117" y="213"/>
                  </a:lnTo>
                  <a:lnTo>
                    <a:pt x="116" y="212"/>
                  </a:lnTo>
                  <a:lnTo>
                    <a:pt x="115" y="211"/>
                  </a:lnTo>
                  <a:lnTo>
                    <a:pt x="113" y="211"/>
                  </a:lnTo>
                  <a:lnTo>
                    <a:pt x="111" y="211"/>
                  </a:lnTo>
                  <a:lnTo>
                    <a:pt x="109" y="211"/>
                  </a:lnTo>
                  <a:lnTo>
                    <a:pt x="107" y="212"/>
                  </a:lnTo>
                  <a:lnTo>
                    <a:pt x="105" y="213"/>
                  </a:lnTo>
                  <a:lnTo>
                    <a:pt x="102" y="214"/>
                  </a:lnTo>
                  <a:lnTo>
                    <a:pt x="100" y="221"/>
                  </a:lnTo>
                  <a:lnTo>
                    <a:pt x="99" y="229"/>
                  </a:lnTo>
                  <a:lnTo>
                    <a:pt x="97" y="237"/>
                  </a:lnTo>
                  <a:lnTo>
                    <a:pt x="93" y="241"/>
                  </a:lnTo>
                  <a:lnTo>
                    <a:pt x="89" y="245"/>
                  </a:lnTo>
                  <a:lnTo>
                    <a:pt x="84" y="247"/>
                  </a:lnTo>
                  <a:lnTo>
                    <a:pt x="81" y="252"/>
                  </a:lnTo>
                  <a:lnTo>
                    <a:pt x="79" y="260"/>
                  </a:lnTo>
                  <a:lnTo>
                    <a:pt x="79" y="263"/>
                  </a:lnTo>
                  <a:lnTo>
                    <a:pt x="79" y="266"/>
                  </a:lnTo>
                  <a:lnTo>
                    <a:pt x="79" y="270"/>
                  </a:lnTo>
                  <a:lnTo>
                    <a:pt x="78" y="274"/>
                  </a:lnTo>
                  <a:lnTo>
                    <a:pt x="72" y="269"/>
                  </a:lnTo>
                  <a:lnTo>
                    <a:pt x="67" y="261"/>
                  </a:lnTo>
                  <a:lnTo>
                    <a:pt x="63" y="249"/>
                  </a:lnTo>
                  <a:lnTo>
                    <a:pt x="61" y="239"/>
                  </a:lnTo>
                  <a:lnTo>
                    <a:pt x="60" y="232"/>
                  </a:lnTo>
                  <a:lnTo>
                    <a:pt x="61" y="230"/>
                  </a:lnTo>
                  <a:lnTo>
                    <a:pt x="62" y="228"/>
                  </a:lnTo>
                  <a:lnTo>
                    <a:pt x="63" y="226"/>
                  </a:lnTo>
                  <a:lnTo>
                    <a:pt x="65" y="225"/>
                  </a:lnTo>
                  <a:lnTo>
                    <a:pt x="66" y="222"/>
                  </a:lnTo>
                  <a:lnTo>
                    <a:pt x="66" y="221"/>
                  </a:lnTo>
                  <a:lnTo>
                    <a:pt x="66" y="218"/>
                  </a:lnTo>
                  <a:lnTo>
                    <a:pt x="65" y="215"/>
                  </a:lnTo>
                  <a:lnTo>
                    <a:pt x="64" y="213"/>
                  </a:lnTo>
                  <a:lnTo>
                    <a:pt x="63" y="211"/>
                  </a:lnTo>
                  <a:lnTo>
                    <a:pt x="63" y="209"/>
                  </a:lnTo>
                  <a:lnTo>
                    <a:pt x="63" y="208"/>
                  </a:lnTo>
                  <a:lnTo>
                    <a:pt x="63" y="205"/>
                  </a:lnTo>
                  <a:lnTo>
                    <a:pt x="63" y="203"/>
                  </a:lnTo>
                  <a:lnTo>
                    <a:pt x="63" y="201"/>
                  </a:lnTo>
                  <a:lnTo>
                    <a:pt x="61" y="200"/>
                  </a:lnTo>
                  <a:lnTo>
                    <a:pt x="60" y="199"/>
                  </a:lnTo>
                  <a:lnTo>
                    <a:pt x="58" y="196"/>
                  </a:lnTo>
                  <a:lnTo>
                    <a:pt x="58" y="195"/>
                  </a:lnTo>
                  <a:lnTo>
                    <a:pt x="58" y="193"/>
                  </a:lnTo>
                  <a:lnTo>
                    <a:pt x="58" y="191"/>
                  </a:lnTo>
                  <a:lnTo>
                    <a:pt x="57" y="188"/>
                  </a:lnTo>
                  <a:lnTo>
                    <a:pt x="57" y="187"/>
                  </a:lnTo>
                  <a:lnTo>
                    <a:pt x="54" y="187"/>
                  </a:lnTo>
                  <a:lnTo>
                    <a:pt x="52" y="187"/>
                  </a:lnTo>
                  <a:lnTo>
                    <a:pt x="51" y="186"/>
                  </a:lnTo>
                  <a:lnTo>
                    <a:pt x="48" y="185"/>
                  </a:lnTo>
                  <a:lnTo>
                    <a:pt x="48" y="183"/>
                  </a:lnTo>
                  <a:lnTo>
                    <a:pt x="47" y="180"/>
                  </a:lnTo>
                  <a:lnTo>
                    <a:pt x="45" y="179"/>
                  </a:lnTo>
                  <a:lnTo>
                    <a:pt x="39" y="176"/>
                  </a:lnTo>
                  <a:lnTo>
                    <a:pt x="31" y="175"/>
                  </a:lnTo>
                  <a:lnTo>
                    <a:pt x="23" y="173"/>
                  </a:lnTo>
                  <a:lnTo>
                    <a:pt x="20" y="171"/>
                  </a:lnTo>
                  <a:lnTo>
                    <a:pt x="18" y="170"/>
                  </a:lnTo>
                  <a:lnTo>
                    <a:pt x="16" y="168"/>
                  </a:lnTo>
                  <a:lnTo>
                    <a:pt x="13" y="167"/>
                  </a:lnTo>
                  <a:lnTo>
                    <a:pt x="11" y="165"/>
                  </a:lnTo>
                  <a:lnTo>
                    <a:pt x="8" y="162"/>
                  </a:lnTo>
                  <a:lnTo>
                    <a:pt x="6" y="161"/>
                  </a:lnTo>
                  <a:lnTo>
                    <a:pt x="4" y="160"/>
                  </a:lnTo>
                  <a:lnTo>
                    <a:pt x="2" y="159"/>
                  </a:lnTo>
                  <a:lnTo>
                    <a:pt x="1" y="157"/>
                  </a:lnTo>
                  <a:lnTo>
                    <a:pt x="0" y="155"/>
                  </a:lnTo>
                  <a:lnTo>
                    <a:pt x="0" y="153"/>
                  </a:lnTo>
                  <a:lnTo>
                    <a:pt x="2" y="148"/>
                  </a:lnTo>
                  <a:lnTo>
                    <a:pt x="8" y="142"/>
                  </a:lnTo>
                  <a:lnTo>
                    <a:pt x="14" y="138"/>
                  </a:lnTo>
                  <a:lnTo>
                    <a:pt x="21" y="135"/>
                  </a:lnTo>
                  <a:lnTo>
                    <a:pt x="23" y="136"/>
                  </a:lnTo>
                  <a:lnTo>
                    <a:pt x="26" y="138"/>
                  </a:lnTo>
                  <a:lnTo>
                    <a:pt x="27" y="140"/>
                  </a:lnTo>
                  <a:lnTo>
                    <a:pt x="29" y="141"/>
                  </a:lnTo>
                  <a:lnTo>
                    <a:pt x="31" y="142"/>
                  </a:lnTo>
                  <a:lnTo>
                    <a:pt x="34" y="141"/>
                  </a:lnTo>
                  <a:lnTo>
                    <a:pt x="36" y="141"/>
                  </a:lnTo>
                  <a:lnTo>
                    <a:pt x="38" y="139"/>
                  </a:lnTo>
                  <a:lnTo>
                    <a:pt x="40" y="138"/>
                  </a:lnTo>
                  <a:lnTo>
                    <a:pt x="44" y="136"/>
                  </a:lnTo>
                  <a:lnTo>
                    <a:pt x="47" y="136"/>
                  </a:lnTo>
                  <a:lnTo>
                    <a:pt x="47" y="131"/>
                  </a:lnTo>
                  <a:lnTo>
                    <a:pt x="44" y="126"/>
                  </a:lnTo>
                  <a:lnTo>
                    <a:pt x="39" y="120"/>
                  </a:lnTo>
                  <a:lnTo>
                    <a:pt x="34" y="112"/>
                  </a:lnTo>
                  <a:lnTo>
                    <a:pt x="30" y="105"/>
                  </a:lnTo>
                  <a:lnTo>
                    <a:pt x="28" y="101"/>
                  </a:lnTo>
                  <a:lnTo>
                    <a:pt x="29" y="100"/>
                  </a:lnTo>
                  <a:lnTo>
                    <a:pt x="31" y="99"/>
                  </a:lnTo>
                  <a:lnTo>
                    <a:pt x="32" y="98"/>
                  </a:lnTo>
                  <a:lnTo>
                    <a:pt x="35" y="97"/>
                  </a:lnTo>
                  <a:lnTo>
                    <a:pt x="37" y="96"/>
                  </a:lnTo>
                  <a:lnTo>
                    <a:pt x="38" y="94"/>
                  </a:lnTo>
                  <a:lnTo>
                    <a:pt x="39" y="92"/>
                  </a:lnTo>
                  <a:lnTo>
                    <a:pt x="40" y="90"/>
                  </a:lnTo>
                  <a:lnTo>
                    <a:pt x="43" y="89"/>
                  </a:lnTo>
                  <a:lnTo>
                    <a:pt x="45" y="88"/>
                  </a:lnTo>
                  <a:lnTo>
                    <a:pt x="49" y="88"/>
                  </a:lnTo>
                  <a:lnTo>
                    <a:pt x="55" y="89"/>
                  </a:lnTo>
                  <a:lnTo>
                    <a:pt x="63" y="90"/>
                  </a:lnTo>
                  <a:lnTo>
                    <a:pt x="70" y="91"/>
                  </a:lnTo>
                  <a:lnTo>
                    <a:pt x="76" y="90"/>
                  </a:lnTo>
                  <a:lnTo>
                    <a:pt x="81" y="88"/>
                  </a:lnTo>
                  <a:lnTo>
                    <a:pt x="83" y="83"/>
                  </a:lnTo>
                  <a:lnTo>
                    <a:pt x="87" y="69"/>
                  </a:lnTo>
                  <a:lnTo>
                    <a:pt x="90" y="56"/>
                  </a:lnTo>
                  <a:lnTo>
                    <a:pt x="95" y="44"/>
                  </a:lnTo>
                  <a:lnTo>
                    <a:pt x="99" y="29"/>
                  </a:lnTo>
                  <a:lnTo>
                    <a:pt x="115" y="12"/>
                  </a:lnTo>
                  <a:lnTo>
                    <a:pt x="13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96" name="Freeform 93">
              <a:extLst>
                <a:ext uri="{FF2B5EF4-FFF2-40B4-BE49-F238E27FC236}">
                  <a16:creationId xmlns:a16="http://schemas.microsoft.com/office/drawing/2014/main" id="{13D726B3-B587-4CC0-8E67-962F3658D7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3175" y="3343276"/>
              <a:ext cx="582612" cy="466725"/>
            </a:xfrm>
            <a:custGeom>
              <a:avLst/>
              <a:gdLst>
                <a:gd name="T0" fmla="*/ 2147483646 w 367"/>
                <a:gd name="T1" fmla="*/ 2147483646 h 294"/>
                <a:gd name="T2" fmla="*/ 2147483646 w 367"/>
                <a:gd name="T3" fmla="*/ 2147483646 h 294"/>
                <a:gd name="T4" fmla="*/ 2147483646 w 367"/>
                <a:gd name="T5" fmla="*/ 2147483646 h 294"/>
                <a:gd name="T6" fmla="*/ 2147483646 w 367"/>
                <a:gd name="T7" fmla="*/ 2147483646 h 294"/>
                <a:gd name="T8" fmla="*/ 2147483646 w 367"/>
                <a:gd name="T9" fmla="*/ 2147483646 h 294"/>
                <a:gd name="T10" fmla="*/ 2147483646 w 367"/>
                <a:gd name="T11" fmla="*/ 2147483646 h 294"/>
                <a:gd name="T12" fmla="*/ 2147483646 w 367"/>
                <a:gd name="T13" fmla="*/ 2147483646 h 294"/>
                <a:gd name="T14" fmla="*/ 2147483646 w 367"/>
                <a:gd name="T15" fmla="*/ 2147483646 h 294"/>
                <a:gd name="T16" fmla="*/ 2147483646 w 367"/>
                <a:gd name="T17" fmla="*/ 2147483646 h 294"/>
                <a:gd name="T18" fmla="*/ 2147483646 w 367"/>
                <a:gd name="T19" fmla="*/ 2147483646 h 294"/>
                <a:gd name="T20" fmla="*/ 2147483646 w 367"/>
                <a:gd name="T21" fmla="*/ 2147483646 h 294"/>
                <a:gd name="T22" fmla="*/ 2147483646 w 367"/>
                <a:gd name="T23" fmla="*/ 2147483646 h 294"/>
                <a:gd name="T24" fmla="*/ 2147483646 w 367"/>
                <a:gd name="T25" fmla="*/ 2147483646 h 294"/>
                <a:gd name="T26" fmla="*/ 2147483646 w 367"/>
                <a:gd name="T27" fmla="*/ 2147483646 h 294"/>
                <a:gd name="T28" fmla="*/ 2147483646 w 367"/>
                <a:gd name="T29" fmla="*/ 2147483646 h 294"/>
                <a:gd name="T30" fmla="*/ 2147483646 w 367"/>
                <a:gd name="T31" fmla="*/ 2147483646 h 294"/>
                <a:gd name="T32" fmla="*/ 2147483646 w 367"/>
                <a:gd name="T33" fmla="*/ 2147483646 h 294"/>
                <a:gd name="T34" fmla="*/ 2147483646 w 367"/>
                <a:gd name="T35" fmla="*/ 2147483646 h 294"/>
                <a:gd name="T36" fmla="*/ 2147483646 w 367"/>
                <a:gd name="T37" fmla="*/ 2147483646 h 294"/>
                <a:gd name="T38" fmla="*/ 2147483646 w 367"/>
                <a:gd name="T39" fmla="*/ 2147483646 h 294"/>
                <a:gd name="T40" fmla="*/ 2147483646 w 367"/>
                <a:gd name="T41" fmla="*/ 2147483646 h 294"/>
                <a:gd name="T42" fmla="*/ 2147483646 w 367"/>
                <a:gd name="T43" fmla="*/ 2147483646 h 294"/>
                <a:gd name="T44" fmla="*/ 2147483646 w 367"/>
                <a:gd name="T45" fmla="*/ 2147483646 h 294"/>
                <a:gd name="T46" fmla="*/ 2147483646 w 367"/>
                <a:gd name="T47" fmla="*/ 2147483646 h 294"/>
                <a:gd name="T48" fmla="*/ 2147483646 w 367"/>
                <a:gd name="T49" fmla="*/ 2147483646 h 294"/>
                <a:gd name="T50" fmla="*/ 2147483646 w 367"/>
                <a:gd name="T51" fmla="*/ 2147483646 h 294"/>
                <a:gd name="T52" fmla="*/ 2147483646 w 367"/>
                <a:gd name="T53" fmla="*/ 2147483646 h 294"/>
                <a:gd name="T54" fmla="*/ 2147483646 w 367"/>
                <a:gd name="T55" fmla="*/ 2147483646 h 294"/>
                <a:gd name="T56" fmla="*/ 2147483646 w 367"/>
                <a:gd name="T57" fmla="*/ 2147483646 h 294"/>
                <a:gd name="T58" fmla="*/ 2147483646 w 367"/>
                <a:gd name="T59" fmla="*/ 2147483646 h 294"/>
                <a:gd name="T60" fmla="*/ 2147483646 w 367"/>
                <a:gd name="T61" fmla="*/ 2147483646 h 294"/>
                <a:gd name="T62" fmla="*/ 2147483646 w 367"/>
                <a:gd name="T63" fmla="*/ 2147483646 h 294"/>
                <a:gd name="T64" fmla="*/ 2147483646 w 367"/>
                <a:gd name="T65" fmla="*/ 2147483646 h 294"/>
                <a:gd name="T66" fmla="*/ 2147483646 w 367"/>
                <a:gd name="T67" fmla="*/ 2147483646 h 294"/>
                <a:gd name="T68" fmla="*/ 2147483646 w 367"/>
                <a:gd name="T69" fmla="*/ 2147483646 h 294"/>
                <a:gd name="T70" fmla="*/ 2147483646 w 367"/>
                <a:gd name="T71" fmla="*/ 2147483646 h 294"/>
                <a:gd name="T72" fmla="*/ 2147483646 w 367"/>
                <a:gd name="T73" fmla="*/ 2147483646 h 294"/>
                <a:gd name="T74" fmla="*/ 2147483646 w 367"/>
                <a:gd name="T75" fmla="*/ 2147483646 h 294"/>
                <a:gd name="T76" fmla="*/ 2147483646 w 367"/>
                <a:gd name="T77" fmla="*/ 2147483646 h 294"/>
                <a:gd name="T78" fmla="*/ 2147483646 w 367"/>
                <a:gd name="T79" fmla="*/ 2147483646 h 294"/>
                <a:gd name="T80" fmla="*/ 2147483646 w 367"/>
                <a:gd name="T81" fmla="*/ 2147483646 h 294"/>
                <a:gd name="T82" fmla="*/ 2147483646 w 367"/>
                <a:gd name="T83" fmla="*/ 2147483646 h 294"/>
                <a:gd name="T84" fmla="*/ 2147483646 w 367"/>
                <a:gd name="T85" fmla="*/ 2147483646 h 294"/>
                <a:gd name="T86" fmla="*/ 2147483646 w 367"/>
                <a:gd name="T87" fmla="*/ 2147483646 h 294"/>
                <a:gd name="T88" fmla="*/ 2147483646 w 367"/>
                <a:gd name="T89" fmla="*/ 2147483646 h 294"/>
                <a:gd name="T90" fmla="*/ 2147483646 w 367"/>
                <a:gd name="T91" fmla="*/ 2147483646 h 294"/>
                <a:gd name="T92" fmla="*/ 2147483646 w 367"/>
                <a:gd name="T93" fmla="*/ 2147483646 h 294"/>
                <a:gd name="T94" fmla="*/ 2147483646 w 367"/>
                <a:gd name="T95" fmla="*/ 2147483646 h 294"/>
                <a:gd name="T96" fmla="*/ 2147483646 w 367"/>
                <a:gd name="T97" fmla="*/ 2147483646 h 294"/>
                <a:gd name="T98" fmla="*/ 2147483646 w 367"/>
                <a:gd name="T99" fmla="*/ 2147483646 h 294"/>
                <a:gd name="T100" fmla="*/ 2147483646 w 367"/>
                <a:gd name="T101" fmla="*/ 2147483646 h 294"/>
                <a:gd name="T102" fmla="*/ 2147483646 w 367"/>
                <a:gd name="T103" fmla="*/ 2147483646 h 294"/>
                <a:gd name="T104" fmla="*/ 2147483646 w 367"/>
                <a:gd name="T105" fmla="*/ 2147483646 h 294"/>
                <a:gd name="T106" fmla="*/ 0 w 367"/>
                <a:gd name="T107" fmla="*/ 2147483646 h 294"/>
                <a:gd name="T108" fmla="*/ 2147483646 w 367"/>
                <a:gd name="T109" fmla="*/ 2147483646 h 294"/>
                <a:gd name="T110" fmla="*/ 2147483646 w 367"/>
                <a:gd name="T111" fmla="*/ 2147483646 h 294"/>
                <a:gd name="T112" fmla="*/ 2147483646 w 367"/>
                <a:gd name="T113" fmla="*/ 2147483646 h 294"/>
                <a:gd name="T114" fmla="*/ 2147483646 w 367"/>
                <a:gd name="T115" fmla="*/ 2147483646 h 294"/>
                <a:gd name="T116" fmla="*/ 2147483646 w 367"/>
                <a:gd name="T117" fmla="*/ 2147483646 h 294"/>
                <a:gd name="T118" fmla="*/ 2147483646 w 367"/>
                <a:gd name="T119" fmla="*/ 2147483646 h 294"/>
                <a:gd name="T120" fmla="*/ 2147483646 w 367"/>
                <a:gd name="T121" fmla="*/ 2147483646 h 294"/>
                <a:gd name="T122" fmla="*/ 2147483646 w 367"/>
                <a:gd name="T123" fmla="*/ 2147483646 h 294"/>
                <a:gd name="T124" fmla="*/ 2147483646 w 367"/>
                <a:gd name="T125" fmla="*/ 0 h 29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367" h="294">
                  <a:moveTo>
                    <a:pt x="92" y="0"/>
                  </a:moveTo>
                  <a:lnTo>
                    <a:pt x="100" y="3"/>
                  </a:lnTo>
                  <a:lnTo>
                    <a:pt x="107" y="5"/>
                  </a:lnTo>
                  <a:lnTo>
                    <a:pt x="113" y="8"/>
                  </a:lnTo>
                  <a:lnTo>
                    <a:pt x="134" y="9"/>
                  </a:lnTo>
                  <a:lnTo>
                    <a:pt x="143" y="16"/>
                  </a:lnTo>
                  <a:lnTo>
                    <a:pt x="153" y="20"/>
                  </a:lnTo>
                  <a:lnTo>
                    <a:pt x="165" y="21"/>
                  </a:lnTo>
                  <a:lnTo>
                    <a:pt x="175" y="23"/>
                  </a:lnTo>
                  <a:lnTo>
                    <a:pt x="181" y="27"/>
                  </a:lnTo>
                  <a:lnTo>
                    <a:pt x="187" y="32"/>
                  </a:lnTo>
                  <a:lnTo>
                    <a:pt x="194" y="37"/>
                  </a:lnTo>
                  <a:lnTo>
                    <a:pt x="203" y="39"/>
                  </a:lnTo>
                  <a:lnTo>
                    <a:pt x="210" y="38"/>
                  </a:lnTo>
                  <a:lnTo>
                    <a:pt x="215" y="33"/>
                  </a:lnTo>
                  <a:lnTo>
                    <a:pt x="221" y="27"/>
                  </a:lnTo>
                  <a:lnTo>
                    <a:pt x="228" y="24"/>
                  </a:lnTo>
                  <a:lnTo>
                    <a:pt x="237" y="23"/>
                  </a:lnTo>
                  <a:lnTo>
                    <a:pt x="242" y="25"/>
                  </a:lnTo>
                  <a:lnTo>
                    <a:pt x="247" y="29"/>
                  </a:lnTo>
                  <a:lnTo>
                    <a:pt x="251" y="33"/>
                  </a:lnTo>
                  <a:lnTo>
                    <a:pt x="257" y="35"/>
                  </a:lnTo>
                  <a:lnTo>
                    <a:pt x="258" y="42"/>
                  </a:lnTo>
                  <a:lnTo>
                    <a:pt x="260" y="47"/>
                  </a:lnTo>
                  <a:lnTo>
                    <a:pt x="263" y="51"/>
                  </a:lnTo>
                  <a:lnTo>
                    <a:pt x="264" y="57"/>
                  </a:lnTo>
                  <a:lnTo>
                    <a:pt x="263" y="69"/>
                  </a:lnTo>
                  <a:lnTo>
                    <a:pt x="263" y="77"/>
                  </a:lnTo>
                  <a:lnTo>
                    <a:pt x="263" y="78"/>
                  </a:lnTo>
                  <a:lnTo>
                    <a:pt x="263" y="81"/>
                  </a:lnTo>
                  <a:lnTo>
                    <a:pt x="263" y="83"/>
                  </a:lnTo>
                  <a:lnTo>
                    <a:pt x="265" y="85"/>
                  </a:lnTo>
                  <a:lnTo>
                    <a:pt x="266" y="87"/>
                  </a:lnTo>
                  <a:lnTo>
                    <a:pt x="269" y="87"/>
                  </a:lnTo>
                  <a:lnTo>
                    <a:pt x="279" y="87"/>
                  </a:lnTo>
                  <a:lnTo>
                    <a:pt x="288" y="86"/>
                  </a:lnTo>
                  <a:lnTo>
                    <a:pt x="298" y="86"/>
                  </a:lnTo>
                  <a:lnTo>
                    <a:pt x="307" y="88"/>
                  </a:lnTo>
                  <a:lnTo>
                    <a:pt x="311" y="92"/>
                  </a:lnTo>
                  <a:lnTo>
                    <a:pt x="315" y="95"/>
                  </a:lnTo>
                  <a:lnTo>
                    <a:pt x="318" y="100"/>
                  </a:lnTo>
                  <a:lnTo>
                    <a:pt x="323" y="104"/>
                  </a:lnTo>
                  <a:lnTo>
                    <a:pt x="328" y="107"/>
                  </a:lnTo>
                  <a:lnTo>
                    <a:pt x="330" y="112"/>
                  </a:lnTo>
                  <a:lnTo>
                    <a:pt x="334" y="120"/>
                  </a:lnTo>
                  <a:lnTo>
                    <a:pt x="337" y="126"/>
                  </a:lnTo>
                  <a:lnTo>
                    <a:pt x="339" y="127"/>
                  </a:lnTo>
                  <a:lnTo>
                    <a:pt x="343" y="128"/>
                  </a:lnTo>
                  <a:lnTo>
                    <a:pt x="345" y="129"/>
                  </a:lnTo>
                  <a:lnTo>
                    <a:pt x="347" y="130"/>
                  </a:lnTo>
                  <a:lnTo>
                    <a:pt x="350" y="131"/>
                  </a:lnTo>
                  <a:lnTo>
                    <a:pt x="352" y="132"/>
                  </a:lnTo>
                  <a:lnTo>
                    <a:pt x="354" y="135"/>
                  </a:lnTo>
                  <a:lnTo>
                    <a:pt x="354" y="137"/>
                  </a:lnTo>
                  <a:lnTo>
                    <a:pt x="355" y="140"/>
                  </a:lnTo>
                  <a:lnTo>
                    <a:pt x="353" y="147"/>
                  </a:lnTo>
                  <a:lnTo>
                    <a:pt x="348" y="153"/>
                  </a:lnTo>
                  <a:lnTo>
                    <a:pt x="343" y="158"/>
                  </a:lnTo>
                  <a:lnTo>
                    <a:pt x="338" y="166"/>
                  </a:lnTo>
                  <a:lnTo>
                    <a:pt x="336" y="175"/>
                  </a:lnTo>
                  <a:lnTo>
                    <a:pt x="337" y="182"/>
                  </a:lnTo>
                  <a:lnTo>
                    <a:pt x="342" y="188"/>
                  </a:lnTo>
                  <a:lnTo>
                    <a:pt x="347" y="190"/>
                  </a:lnTo>
                  <a:lnTo>
                    <a:pt x="355" y="193"/>
                  </a:lnTo>
                  <a:lnTo>
                    <a:pt x="361" y="196"/>
                  </a:lnTo>
                  <a:lnTo>
                    <a:pt x="365" y="200"/>
                  </a:lnTo>
                  <a:lnTo>
                    <a:pt x="367" y="208"/>
                  </a:lnTo>
                  <a:lnTo>
                    <a:pt x="364" y="215"/>
                  </a:lnTo>
                  <a:lnTo>
                    <a:pt x="360" y="221"/>
                  </a:lnTo>
                  <a:lnTo>
                    <a:pt x="353" y="225"/>
                  </a:lnTo>
                  <a:lnTo>
                    <a:pt x="348" y="230"/>
                  </a:lnTo>
                  <a:lnTo>
                    <a:pt x="346" y="236"/>
                  </a:lnTo>
                  <a:lnTo>
                    <a:pt x="346" y="241"/>
                  </a:lnTo>
                  <a:lnTo>
                    <a:pt x="345" y="249"/>
                  </a:lnTo>
                  <a:lnTo>
                    <a:pt x="344" y="257"/>
                  </a:lnTo>
                  <a:lnTo>
                    <a:pt x="337" y="258"/>
                  </a:lnTo>
                  <a:lnTo>
                    <a:pt x="333" y="260"/>
                  </a:lnTo>
                  <a:lnTo>
                    <a:pt x="328" y="262"/>
                  </a:lnTo>
                  <a:lnTo>
                    <a:pt x="325" y="265"/>
                  </a:lnTo>
                  <a:lnTo>
                    <a:pt x="319" y="265"/>
                  </a:lnTo>
                  <a:lnTo>
                    <a:pt x="316" y="265"/>
                  </a:lnTo>
                  <a:lnTo>
                    <a:pt x="315" y="263"/>
                  </a:lnTo>
                  <a:lnTo>
                    <a:pt x="313" y="262"/>
                  </a:lnTo>
                  <a:lnTo>
                    <a:pt x="312" y="260"/>
                  </a:lnTo>
                  <a:lnTo>
                    <a:pt x="310" y="259"/>
                  </a:lnTo>
                  <a:lnTo>
                    <a:pt x="302" y="259"/>
                  </a:lnTo>
                  <a:lnTo>
                    <a:pt x="301" y="263"/>
                  </a:lnTo>
                  <a:lnTo>
                    <a:pt x="295" y="263"/>
                  </a:lnTo>
                  <a:lnTo>
                    <a:pt x="294" y="262"/>
                  </a:lnTo>
                  <a:lnTo>
                    <a:pt x="292" y="260"/>
                  </a:lnTo>
                  <a:lnTo>
                    <a:pt x="291" y="259"/>
                  </a:lnTo>
                  <a:lnTo>
                    <a:pt x="289" y="257"/>
                  </a:lnTo>
                  <a:lnTo>
                    <a:pt x="288" y="257"/>
                  </a:lnTo>
                  <a:lnTo>
                    <a:pt x="283" y="257"/>
                  </a:lnTo>
                  <a:lnTo>
                    <a:pt x="280" y="257"/>
                  </a:lnTo>
                  <a:lnTo>
                    <a:pt x="277" y="258"/>
                  </a:lnTo>
                  <a:lnTo>
                    <a:pt x="274" y="259"/>
                  </a:lnTo>
                  <a:lnTo>
                    <a:pt x="271" y="259"/>
                  </a:lnTo>
                  <a:lnTo>
                    <a:pt x="266" y="260"/>
                  </a:lnTo>
                  <a:lnTo>
                    <a:pt x="262" y="263"/>
                  </a:lnTo>
                  <a:lnTo>
                    <a:pt x="257" y="268"/>
                  </a:lnTo>
                  <a:lnTo>
                    <a:pt x="251" y="271"/>
                  </a:lnTo>
                  <a:lnTo>
                    <a:pt x="245" y="273"/>
                  </a:lnTo>
                  <a:lnTo>
                    <a:pt x="238" y="274"/>
                  </a:lnTo>
                  <a:lnTo>
                    <a:pt x="231" y="275"/>
                  </a:lnTo>
                  <a:lnTo>
                    <a:pt x="224" y="276"/>
                  </a:lnTo>
                  <a:lnTo>
                    <a:pt x="224" y="279"/>
                  </a:lnTo>
                  <a:lnTo>
                    <a:pt x="214" y="279"/>
                  </a:lnTo>
                  <a:lnTo>
                    <a:pt x="206" y="282"/>
                  </a:lnTo>
                  <a:lnTo>
                    <a:pt x="200" y="286"/>
                  </a:lnTo>
                  <a:lnTo>
                    <a:pt x="197" y="294"/>
                  </a:lnTo>
                  <a:lnTo>
                    <a:pt x="189" y="294"/>
                  </a:lnTo>
                  <a:lnTo>
                    <a:pt x="190" y="291"/>
                  </a:lnTo>
                  <a:lnTo>
                    <a:pt x="192" y="287"/>
                  </a:lnTo>
                  <a:lnTo>
                    <a:pt x="192" y="284"/>
                  </a:lnTo>
                  <a:lnTo>
                    <a:pt x="193" y="280"/>
                  </a:lnTo>
                  <a:lnTo>
                    <a:pt x="193" y="277"/>
                  </a:lnTo>
                  <a:lnTo>
                    <a:pt x="192" y="275"/>
                  </a:lnTo>
                  <a:lnTo>
                    <a:pt x="190" y="274"/>
                  </a:lnTo>
                  <a:lnTo>
                    <a:pt x="189" y="271"/>
                  </a:lnTo>
                  <a:lnTo>
                    <a:pt x="188" y="269"/>
                  </a:lnTo>
                  <a:lnTo>
                    <a:pt x="187" y="267"/>
                  </a:lnTo>
                  <a:lnTo>
                    <a:pt x="188" y="265"/>
                  </a:lnTo>
                  <a:lnTo>
                    <a:pt x="189" y="262"/>
                  </a:lnTo>
                  <a:lnTo>
                    <a:pt x="190" y="260"/>
                  </a:lnTo>
                  <a:lnTo>
                    <a:pt x="192" y="259"/>
                  </a:lnTo>
                  <a:lnTo>
                    <a:pt x="193" y="257"/>
                  </a:lnTo>
                  <a:lnTo>
                    <a:pt x="193" y="254"/>
                  </a:lnTo>
                  <a:lnTo>
                    <a:pt x="192" y="252"/>
                  </a:lnTo>
                  <a:lnTo>
                    <a:pt x="190" y="250"/>
                  </a:lnTo>
                  <a:lnTo>
                    <a:pt x="189" y="249"/>
                  </a:lnTo>
                  <a:lnTo>
                    <a:pt x="187" y="249"/>
                  </a:lnTo>
                  <a:lnTo>
                    <a:pt x="179" y="250"/>
                  </a:lnTo>
                  <a:lnTo>
                    <a:pt x="171" y="252"/>
                  </a:lnTo>
                  <a:lnTo>
                    <a:pt x="163" y="253"/>
                  </a:lnTo>
                  <a:lnTo>
                    <a:pt x="154" y="250"/>
                  </a:lnTo>
                  <a:lnTo>
                    <a:pt x="146" y="245"/>
                  </a:lnTo>
                  <a:lnTo>
                    <a:pt x="140" y="240"/>
                  </a:lnTo>
                  <a:lnTo>
                    <a:pt x="133" y="236"/>
                  </a:lnTo>
                  <a:lnTo>
                    <a:pt x="125" y="236"/>
                  </a:lnTo>
                  <a:lnTo>
                    <a:pt x="116" y="235"/>
                  </a:lnTo>
                  <a:lnTo>
                    <a:pt x="110" y="234"/>
                  </a:lnTo>
                  <a:lnTo>
                    <a:pt x="107" y="227"/>
                  </a:lnTo>
                  <a:lnTo>
                    <a:pt x="106" y="219"/>
                  </a:lnTo>
                  <a:lnTo>
                    <a:pt x="104" y="213"/>
                  </a:lnTo>
                  <a:lnTo>
                    <a:pt x="99" y="207"/>
                  </a:lnTo>
                  <a:lnTo>
                    <a:pt x="88" y="199"/>
                  </a:lnTo>
                  <a:lnTo>
                    <a:pt x="74" y="191"/>
                  </a:lnTo>
                  <a:lnTo>
                    <a:pt x="60" y="186"/>
                  </a:lnTo>
                  <a:lnTo>
                    <a:pt x="54" y="184"/>
                  </a:lnTo>
                  <a:lnTo>
                    <a:pt x="45" y="182"/>
                  </a:lnTo>
                  <a:lnTo>
                    <a:pt x="35" y="180"/>
                  </a:lnTo>
                  <a:lnTo>
                    <a:pt x="28" y="177"/>
                  </a:lnTo>
                  <a:lnTo>
                    <a:pt x="23" y="173"/>
                  </a:lnTo>
                  <a:lnTo>
                    <a:pt x="12" y="169"/>
                  </a:lnTo>
                  <a:lnTo>
                    <a:pt x="10" y="165"/>
                  </a:lnTo>
                  <a:lnTo>
                    <a:pt x="9" y="162"/>
                  </a:lnTo>
                  <a:lnTo>
                    <a:pt x="7" y="160"/>
                  </a:lnTo>
                  <a:lnTo>
                    <a:pt x="8" y="138"/>
                  </a:lnTo>
                  <a:lnTo>
                    <a:pt x="4" y="132"/>
                  </a:lnTo>
                  <a:lnTo>
                    <a:pt x="1" y="125"/>
                  </a:lnTo>
                  <a:lnTo>
                    <a:pt x="0" y="117"/>
                  </a:lnTo>
                  <a:lnTo>
                    <a:pt x="1" y="113"/>
                  </a:lnTo>
                  <a:lnTo>
                    <a:pt x="2" y="111"/>
                  </a:lnTo>
                  <a:lnTo>
                    <a:pt x="3" y="109"/>
                  </a:lnTo>
                  <a:lnTo>
                    <a:pt x="5" y="108"/>
                  </a:lnTo>
                  <a:lnTo>
                    <a:pt x="8" y="105"/>
                  </a:lnTo>
                  <a:lnTo>
                    <a:pt x="9" y="104"/>
                  </a:lnTo>
                  <a:lnTo>
                    <a:pt x="10" y="102"/>
                  </a:lnTo>
                  <a:lnTo>
                    <a:pt x="10" y="100"/>
                  </a:lnTo>
                  <a:lnTo>
                    <a:pt x="11" y="99"/>
                  </a:lnTo>
                  <a:lnTo>
                    <a:pt x="11" y="97"/>
                  </a:lnTo>
                  <a:lnTo>
                    <a:pt x="10" y="97"/>
                  </a:lnTo>
                  <a:lnTo>
                    <a:pt x="7" y="88"/>
                  </a:lnTo>
                  <a:lnTo>
                    <a:pt x="16" y="91"/>
                  </a:lnTo>
                  <a:lnTo>
                    <a:pt x="21" y="82"/>
                  </a:lnTo>
                  <a:lnTo>
                    <a:pt x="25" y="73"/>
                  </a:lnTo>
                  <a:lnTo>
                    <a:pt x="29" y="65"/>
                  </a:lnTo>
                  <a:lnTo>
                    <a:pt x="35" y="59"/>
                  </a:lnTo>
                  <a:lnTo>
                    <a:pt x="43" y="57"/>
                  </a:lnTo>
                  <a:lnTo>
                    <a:pt x="49" y="53"/>
                  </a:lnTo>
                  <a:lnTo>
                    <a:pt x="56" y="49"/>
                  </a:lnTo>
                  <a:lnTo>
                    <a:pt x="61" y="41"/>
                  </a:lnTo>
                  <a:lnTo>
                    <a:pt x="65" y="31"/>
                  </a:lnTo>
                  <a:lnTo>
                    <a:pt x="71" y="20"/>
                  </a:lnTo>
                  <a:lnTo>
                    <a:pt x="77" y="9"/>
                  </a:lnTo>
                  <a:lnTo>
                    <a:pt x="83" y="3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97" name="Freeform 95">
              <a:extLst>
                <a:ext uri="{FF2B5EF4-FFF2-40B4-BE49-F238E27FC236}">
                  <a16:creationId xmlns:a16="http://schemas.microsoft.com/office/drawing/2014/main" id="{407CA698-9BC0-4D58-957D-3861B73508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613" y="2898776"/>
              <a:ext cx="166687" cy="171450"/>
            </a:xfrm>
            <a:custGeom>
              <a:avLst/>
              <a:gdLst>
                <a:gd name="T0" fmla="*/ 2147483646 w 105"/>
                <a:gd name="T1" fmla="*/ 2147483646 h 108"/>
                <a:gd name="T2" fmla="*/ 2147483646 w 105"/>
                <a:gd name="T3" fmla="*/ 2147483646 h 108"/>
                <a:gd name="T4" fmla="*/ 2147483646 w 105"/>
                <a:gd name="T5" fmla="*/ 2147483646 h 108"/>
                <a:gd name="T6" fmla="*/ 2147483646 w 105"/>
                <a:gd name="T7" fmla="*/ 2147483646 h 108"/>
                <a:gd name="T8" fmla="*/ 2147483646 w 105"/>
                <a:gd name="T9" fmla="*/ 2147483646 h 108"/>
                <a:gd name="T10" fmla="*/ 2147483646 w 105"/>
                <a:gd name="T11" fmla="*/ 2147483646 h 108"/>
                <a:gd name="T12" fmla="*/ 2147483646 w 105"/>
                <a:gd name="T13" fmla="*/ 2147483646 h 108"/>
                <a:gd name="T14" fmla="*/ 2147483646 w 105"/>
                <a:gd name="T15" fmla="*/ 2147483646 h 108"/>
                <a:gd name="T16" fmla="*/ 2147483646 w 105"/>
                <a:gd name="T17" fmla="*/ 2147483646 h 108"/>
                <a:gd name="T18" fmla="*/ 2147483646 w 105"/>
                <a:gd name="T19" fmla="*/ 2147483646 h 108"/>
                <a:gd name="T20" fmla="*/ 2147483646 w 105"/>
                <a:gd name="T21" fmla="*/ 2147483646 h 108"/>
                <a:gd name="T22" fmla="*/ 2147483646 w 105"/>
                <a:gd name="T23" fmla="*/ 2147483646 h 108"/>
                <a:gd name="T24" fmla="*/ 2147483646 w 105"/>
                <a:gd name="T25" fmla="*/ 2147483646 h 108"/>
                <a:gd name="T26" fmla="*/ 2147483646 w 105"/>
                <a:gd name="T27" fmla="*/ 2147483646 h 108"/>
                <a:gd name="T28" fmla="*/ 2147483646 w 105"/>
                <a:gd name="T29" fmla="*/ 2147483646 h 108"/>
                <a:gd name="T30" fmla="*/ 2147483646 w 105"/>
                <a:gd name="T31" fmla="*/ 2147483646 h 108"/>
                <a:gd name="T32" fmla="*/ 2147483646 w 105"/>
                <a:gd name="T33" fmla="*/ 2147483646 h 108"/>
                <a:gd name="T34" fmla="*/ 2147483646 w 105"/>
                <a:gd name="T35" fmla="*/ 2147483646 h 108"/>
                <a:gd name="T36" fmla="*/ 2147483646 w 105"/>
                <a:gd name="T37" fmla="*/ 2147483646 h 108"/>
                <a:gd name="T38" fmla="*/ 2147483646 w 105"/>
                <a:gd name="T39" fmla="*/ 2147483646 h 108"/>
                <a:gd name="T40" fmla="*/ 2147483646 w 105"/>
                <a:gd name="T41" fmla="*/ 2147483646 h 108"/>
                <a:gd name="T42" fmla="*/ 2147483646 w 105"/>
                <a:gd name="T43" fmla="*/ 2147483646 h 108"/>
                <a:gd name="T44" fmla="*/ 2147483646 w 105"/>
                <a:gd name="T45" fmla="*/ 2147483646 h 108"/>
                <a:gd name="T46" fmla="*/ 2147483646 w 105"/>
                <a:gd name="T47" fmla="*/ 2147483646 h 108"/>
                <a:gd name="T48" fmla="*/ 2147483646 w 105"/>
                <a:gd name="T49" fmla="*/ 2147483646 h 108"/>
                <a:gd name="T50" fmla="*/ 2147483646 w 105"/>
                <a:gd name="T51" fmla="*/ 2147483646 h 108"/>
                <a:gd name="T52" fmla="*/ 2147483646 w 105"/>
                <a:gd name="T53" fmla="*/ 2147483646 h 108"/>
                <a:gd name="T54" fmla="*/ 2147483646 w 105"/>
                <a:gd name="T55" fmla="*/ 2147483646 h 108"/>
                <a:gd name="T56" fmla="*/ 2147483646 w 105"/>
                <a:gd name="T57" fmla="*/ 2147483646 h 108"/>
                <a:gd name="T58" fmla="*/ 2147483646 w 105"/>
                <a:gd name="T59" fmla="*/ 2147483646 h 108"/>
                <a:gd name="T60" fmla="*/ 2147483646 w 105"/>
                <a:gd name="T61" fmla="*/ 2147483646 h 108"/>
                <a:gd name="T62" fmla="*/ 2147483646 w 105"/>
                <a:gd name="T63" fmla="*/ 2147483646 h 108"/>
                <a:gd name="T64" fmla="*/ 2147483646 w 105"/>
                <a:gd name="T65" fmla="*/ 2147483646 h 108"/>
                <a:gd name="T66" fmla="*/ 2147483646 w 105"/>
                <a:gd name="T67" fmla="*/ 2147483646 h 108"/>
                <a:gd name="T68" fmla="*/ 2147483646 w 105"/>
                <a:gd name="T69" fmla="*/ 2147483646 h 108"/>
                <a:gd name="T70" fmla="*/ 2147483646 w 105"/>
                <a:gd name="T71" fmla="*/ 2147483646 h 108"/>
                <a:gd name="T72" fmla="*/ 2147483646 w 105"/>
                <a:gd name="T73" fmla="*/ 2147483646 h 108"/>
                <a:gd name="T74" fmla="*/ 2147483646 w 105"/>
                <a:gd name="T75" fmla="*/ 2147483646 h 108"/>
                <a:gd name="T76" fmla="*/ 2147483646 w 105"/>
                <a:gd name="T77" fmla="*/ 2147483646 h 108"/>
                <a:gd name="T78" fmla="*/ 2147483646 w 105"/>
                <a:gd name="T79" fmla="*/ 0 h 10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05" h="108">
                  <a:moveTo>
                    <a:pt x="35" y="0"/>
                  </a:moveTo>
                  <a:lnTo>
                    <a:pt x="35" y="1"/>
                  </a:lnTo>
                  <a:lnTo>
                    <a:pt x="35" y="3"/>
                  </a:lnTo>
                  <a:lnTo>
                    <a:pt x="38" y="4"/>
                  </a:lnTo>
                  <a:lnTo>
                    <a:pt x="40" y="4"/>
                  </a:lnTo>
                  <a:lnTo>
                    <a:pt x="44" y="4"/>
                  </a:lnTo>
                  <a:lnTo>
                    <a:pt x="50" y="3"/>
                  </a:lnTo>
                  <a:lnTo>
                    <a:pt x="54" y="3"/>
                  </a:lnTo>
                  <a:lnTo>
                    <a:pt x="65" y="5"/>
                  </a:lnTo>
                  <a:lnTo>
                    <a:pt x="69" y="9"/>
                  </a:lnTo>
                  <a:lnTo>
                    <a:pt x="71" y="17"/>
                  </a:lnTo>
                  <a:lnTo>
                    <a:pt x="73" y="26"/>
                  </a:lnTo>
                  <a:lnTo>
                    <a:pt x="74" y="27"/>
                  </a:lnTo>
                  <a:lnTo>
                    <a:pt x="75" y="29"/>
                  </a:lnTo>
                  <a:lnTo>
                    <a:pt x="78" y="29"/>
                  </a:lnTo>
                  <a:lnTo>
                    <a:pt x="80" y="30"/>
                  </a:lnTo>
                  <a:lnTo>
                    <a:pt x="84" y="31"/>
                  </a:lnTo>
                  <a:lnTo>
                    <a:pt x="86" y="33"/>
                  </a:lnTo>
                  <a:lnTo>
                    <a:pt x="87" y="35"/>
                  </a:lnTo>
                  <a:lnTo>
                    <a:pt x="89" y="47"/>
                  </a:lnTo>
                  <a:lnTo>
                    <a:pt x="91" y="59"/>
                  </a:lnTo>
                  <a:lnTo>
                    <a:pt x="93" y="70"/>
                  </a:lnTo>
                  <a:lnTo>
                    <a:pt x="100" y="81"/>
                  </a:lnTo>
                  <a:lnTo>
                    <a:pt x="102" y="83"/>
                  </a:lnTo>
                  <a:lnTo>
                    <a:pt x="102" y="85"/>
                  </a:lnTo>
                  <a:lnTo>
                    <a:pt x="102" y="86"/>
                  </a:lnTo>
                  <a:lnTo>
                    <a:pt x="102" y="87"/>
                  </a:lnTo>
                  <a:lnTo>
                    <a:pt x="103" y="90"/>
                  </a:lnTo>
                  <a:lnTo>
                    <a:pt x="104" y="91"/>
                  </a:lnTo>
                  <a:lnTo>
                    <a:pt x="104" y="92"/>
                  </a:lnTo>
                  <a:lnTo>
                    <a:pt x="105" y="93"/>
                  </a:lnTo>
                  <a:lnTo>
                    <a:pt x="105" y="94"/>
                  </a:lnTo>
                  <a:lnTo>
                    <a:pt x="104" y="96"/>
                  </a:lnTo>
                  <a:lnTo>
                    <a:pt x="103" y="99"/>
                  </a:lnTo>
                  <a:lnTo>
                    <a:pt x="101" y="102"/>
                  </a:lnTo>
                  <a:lnTo>
                    <a:pt x="98" y="105"/>
                  </a:lnTo>
                  <a:lnTo>
                    <a:pt x="96" y="108"/>
                  </a:lnTo>
                  <a:lnTo>
                    <a:pt x="80" y="101"/>
                  </a:lnTo>
                  <a:lnTo>
                    <a:pt x="66" y="95"/>
                  </a:lnTo>
                  <a:lnTo>
                    <a:pt x="49" y="88"/>
                  </a:lnTo>
                  <a:lnTo>
                    <a:pt x="45" y="85"/>
                  </a:lnTo>
                  <a:lnTo>
                    <a:pt x="42" y="79"/>
                  </a:lnTo>
                  <a:lnTo>
                    <a:pt x="40" y="75"/>
                  </a:lnTo>
                  <a:lnTo>
                    <a:pt x="36" y="70"/>
                  </a:lnTo>
                  <a:lnTo>
                    <a:pt x="32" y="68"/>
                  </a:lnTo>
                  <a:lnTo>
                    <a:pt x="27" y="68"/>
                  </a:lnTo>
                  <a:lnTo>
                    <a:pt x="25" y="67"/>
                  </a:lnTo>
                  <a:lnTo>
                    <a:pt x="23" y="67"/>
                  </a:lnTo>
                  <a:lnTo>
                    <a:pt x="21" y="67"/>
                  </a:lnTo>
                  <a:lnTo>
                    <a:pt x="18" y="66"/>
                  </a:lnTo>
                  <a:lnTo>
                    <a:pt x="16" y="64"/>
                  </a:lnTo>
                  <a:lnTo>
                    <a:pt x="15" y="61"/>
                  </a:lnTo>
                  <a:lnTo>
                    <a:pt x="13" y="59"/>
                  </a:lnTo>
                  <a:lnTo>
                    <a:pt x="13" y="57"/>
                  </a:lnTo>
                  <a:lnTo>
                    <a:pt x="13" y="55"/>
                  </a:lnTo>
                  <a:lnTo>
                    <a:pt x="14" y="51"/>
                  </a:lnTo>
                  <a:lnTo>
                    <a:pt x="14" y="49"/>
                  </a:lnTo>
                  <a:lnTo>
                    <a:pt x="13" y="46"/>
                  </a:lnTo>
                  <a:lnTo>
                    <a:pt x="12" y="43"/>
                  </a:lnTo>
                  <a:lnTo>
                    <a:pt x="8" y="39"/>
                  </a:lnTo>
                  <a:lnTo>
                    <a:pt x="5" y="35"/>
                  </a:lnTo>
                  <a:lnTo>
                    <a:pt x="1" y="31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4" y="18"/>
                  </a:lnTo>
                  <a:lnTo>
                    <a:pt x="7" y="15"/>
                  </a:lnTo>
                  <a:lnTo>
                    <a:pt x="10" y="12"/>
                  </a:lnTo>
                  <a:lnTo>
                    <a:pt x="15" y="9"/>
                  </a:lnTo>
                  <a:lnTo>
                    <a:pt x="18" y="8"/>
                  </a:lnTo>
                  <a:lnTo>
                    <a:pt x="18" y="9"/>
                  </a:lnTo>
                  <a:lnTo>
                    <a:pt x="19" y="11"/>
                  </a:lnTo>
                  <a:lnTo>
                    <a:pt x="21" y="12"/>
                  </a:lnTo>
                  <a:lnTo>
                    <a:pt x="22" y="13"/>
                  </a:lnTo>
                  <a:lnTo>
                    <a:pt x="23" y="12"/>
                  </a:lnTo>
                  <a:lnTo>
                    <a:pt x="25" y="11"/>
                  </a:lnTo>
                  <a:lnTo>
                    <a:pt x="27" y="8"/>
                  </a:lnTo>
                  <a:lnTo>
                    <a:pt x="30" y="5"/>
                  </a:lnTo>
                  <a:lnTo>
                    <a:pt x="32" y="3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98" name="Freeform 96">
              <a:extLst>
                <a:ext uri="{FF2B5EF4-FFF2-40B4-BE49-F238E27FC236}">
                  <a16:creationId xmlns:a16="http://schemas.microsoft.com/office/drawing/2014/main" id="{7E0951CF-A63D-49DA-A5DD-86D184F03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1250" y="2363788"/>
              <a:ext cx="49212" cy="68263"/>
            </a:xfrm>
            <a:custGeom>
              <a:avLst/>
              <a:gdLst>
                <a:gd name="T0" fmla="*/ 2147483646 w 31"/>
                <a:gd name="T1" fmla="*/ 0 h 43"/>
                <a:gd name="T2" fmla="*/ 2147483646 w 31"/>
                <a:gd name="T3" fmla="*/ 2147483646 h 43"/>
                <a:gd name="T4" fmla="*/ 2147483646 w 31"/>
                <a:gd name="T5" fmla="*/ 2147483646 h 43"/>
                <a:gd name="T6" fmla="*/ 2147483646 w 31"/>
                <a:gd name="T7" fmla="*/ 2147483646 h 43"/>
                <a:gd name="T8" fmla="*/ 2147483646 w 31"/>
                <a:gd name="T9" fmla="*/ 2147483646 h 43"/>
                <a:gd name="T10" fmla="*/ 2147483646 w 31"/>
                <a:gd name="T11" fmla="*/ 2147483646 h 43"/>
                <a:gd name="T12" fmla="*/ 2147483646 w 31"/>
                <a:gd name="T13" fmla="*/ 2147483646 h 43"/>
                <a:gd name="T14" fmla="*/ 2147483646 w 31"/>
                <a:gd name="T15" fmla="*/ 2147483646 h 43"/>
                <a:gd name="T16" fmla="*/ 2147483646 w 31"/>
                <a:gd name="T17" fmla="*/ 2147483646 h 43"/>
                <a:gd name="T18" fmla="*/ 2147483646 w 31"/>
                <a:gd name="T19" fmla="*/ 2147483646 h 43"/>
                <a:gd name="T20" fmla="*/ 2147483646 w 31"/>
                <a:gd name="T21" fmla="*/ 2147483646 h 43"/>
                <a:gd name="T22" fmla="*/ 2147483646 w 31"/>
                <a:gd name="T23" fmla="*/ 2147483646 h 43"/>
                <a:gd name="T24" fmla="*/ 2147483646 w 31"/>
                <a:gd name="T25" fmla="*/ 2147483646 h 43"/>
                <a:gd name="T26" fmla="*/ 2147483646 w 31"/>
                <a:gd name="T27" fmla="*/ 2147483646 h 43"/>
                <a:gd name="T28" fmla="*/ 2147483646 w 31"/>
                <a:gd name="T29" fmla="*/ 2147483646 h 43"/>
                <a:gd name="T30" fmla="*/ 2147483646 w 31"/>
                <a:gd name="T31" fmla="*/ 2147483646 h 43"/>
                <a:gd name="T32" fmla="*/ 2147483646 w 31"/>
                <a:gd name="T33" fmla="*/ 2147483646 h 43"/>
                <a:gd name="T34" fmla="*/ 2147483646 w 31"/>
                <a:gd name="T35" fmla="*/ 2147483646 h 43"/>
                <a:gd name="T36" fmla="*/ 2147483646 w 31"/>
                <a:gd name="T37" fmla="*/ 2147483646 h 43"/>
                <a:gd name="T38" fmla="*/ 2147483646 w 31"/>
                <a:gd name="T39" fmla="*/ 2147483646 h 43"/>
                <a:gd name="T40" fmla="*/ 2147483646 w 31"/>
                <a:gd name="T41" fmla="*/ 2147483646 h 43"/>
                <a:gd name="T42" fmla="*/ 2147483646 w 31"/>
                <a:gd name="T43" fmla="*/ 2147483646 h 43"/>
                <a:gd name="T44" fmla="*/ 2147483646 w 31"/>
                <a:gd name="T45" fmla="*/ 2147483646 h 43"/>
                <a:gd name="T46" fmla="*/ 2147483646 w 31"/>
                <a:gd name="T47" fmla="*/ 2147483646 h 43"/>
                <a:gd name="T48" fmla="*/ 2147483646 w 31"/>
                <a:gd name="T49" fmla="*/ 2147483646 h 43"/>
                <a:gd name="T50" fmla="*/ 2147483646 w 31"/>
                <a:gd name="T51" fmla="*/ 2147483646 h 43"/>
                <a:gd name="T52" fmla="*/ 2147483646 w 31"/>
                <a:gd name="T53" fmla="*/ 2147483646 h 43"/>
                <a:gd name="T54" fmla="*/ 2147483646 w 31"/>
                <a:gd name="T55" fmla="*/ 2147483646 h 43"/>
                <a:gd name="T56" fmla="*/ 2147483646 w 31"/>
                <a:gd name="T57" fmla="*/ 2147483646 h 43"/>
                <a:gd name="T58" fmla="*/ 0 w 31"/>
                <a:gd name="T59" fmla="*/ 2147483646 h 43"/>
                <a:gd name="T60" fmla="*/ 2147483646 w 31"/>
                <a:gd name="T61" fmla="*/ 2147483646 h 43"/>
                <a:gd name="T62" fmla="*/ 2147483646 w 31"/>
                <a:gd name="T63" fmla="*/ 2147483646 h 43"/>
                <a:gd name="T64" fmla="*/ 2147483646 w 31"/>
                <a:gd name="T65" fmla="*/ 2147483646 h 43"/>
                <a:gd name="T66" fmla="*/ 2147483646 w 31"/>
                <a:gd name="T67" fmla="*/ 2147483646 h 43"/>
                <a:gd name="T68" fmla="*/ 2147483646 w 31"/>
                <a:gd name="T69" fmla="*/ 2147483646 h 43"/>
                <a:gd name="T70" fmla="*/ 2147483646 w 31"/>
                <a:gd name="T71" fmla="*/ 2147483646 h 43"/>
                <a:gd name="T72" fmla="*/ 2147483646 w 31"/>
                <a:gd name="T73" fmla="*/ 0 h 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1" h="43">
                  <a:moveTo>
                    <a:pt x="14" y="0"/>
                  </a:moveTo>
                  <a:lnTo>
                    <a:pt x="16" y="2"/>
                  </a:lnTo>
                  <a:lnTo>
                    <a:pt x="18" y="3"/>
                  </a:lnTo>
                  <a:lnTo>
                    <a:pt x="21" y="5"/>
                  </a:lnTo>
                  <a:lnTo>
                    <a:pt x="23" y="8"/>
                  </a:lnTo>
                  <a:lnTo>
                    <a:pt x="23" y="10"/>
                  </a:lnTo>
                  <a:lnTo>
                    <a:pt x="23" y="11"/>
                  </a:lnTo>
                  <a:lnTo>
                    <a:pt x="23" y="13"/>
                  </a:lnTo>
                  <a:lnTo>
                    <a:pt x="22" y="14"/>
                  </a:lnTo>
                  <a:lnTo>
                    <a:pt x="22" y="17"/>
                  </a:lnTo>
                  <a:lnTo>
                    <a:pt x="22" y="18"/>
                  </a:lnTo>
                  <a:lnTo>
                    <a:pt x="23" y="18"/>
                  </a:lnTo>
                  <a:lnTo>
                    <a:pt x="24" y="19"/>
                  </a:lnTo>
                  <a:lnTo>
                    <a:pt x="26" y="21"/>
                  </a:lnTo>
                  <a:lnTo>
                    <a:pt x="28" y="23"/>
                  </a:lnTo>
                  <a:lnTo>
                    <a:pt x="30" y="27"/>
                  </a:lnTo>
                  <a:lnTo>
                    <a:pt x="30" y="29"/>
                  </a:lnTo>
                  <a:lnTo>
                    <a:pt x="31" y="31"/>
                  </a:lnTo>
                  <a:lnTo>
                    <a:pt x="30" y="35"/>
                  </a:lnTo>
                  <a:lnTo>
                    <a:pt x="27" y="38"/>
                  </a:lnTo>
                  <a:lnTo>
                    <a:pt x="25" y="40"/>
                  </a:lnTo>
                  <a:lnTo>
                    <a:pt x="22" y="43"/>
                  </a:lnTo>
                  <a:lnTo>
                    <a:pt x="18" y="43"/>
                  </a:lnTo>
                  <a:lnTo>
                    <a:pt x="16" y="40"/>
                  </a:lnTo>
                  <a:lnTo>
                    <a:pt x="13" y="36"/>
                  </a:lnTo>
                  <a:lnTo>
                    <a:pt x="9" y="29"/>
                  </a:lnTo>
                  <a:lnTo>
                    <a:pt x="5" y="22"/>
                  </a:lnTo>
                  <a:lnTo>
                    <a:pt x="1" y="17"/>
                  </a:lnTo>
                  <a:lnTo>
                    <a:pt x="0" y="14"/>
                  </a:lnTo>
                  <a:lnTo>
                    <a:pt x="1" y="11"/>
                  </a:lnTo>
                  <a:lnTo>
                    <a:pt x="4" y="9"/>
                  </a:lnTo>
                  <a:lnTo>
                    <a:pt x="6" y="8"/>
                  </a:lnTo>
                  <a:lnTo>
                    <a:pt x="8" y="5"/>
                  </a:lnTo>
                  <a:lnTo>
                    <a:pt x="10" y="4"/>
                  </a:lnTo>
                  <a:lnTo>
                    <a:pt x="13" y="2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99" name="Freeform 97">
              <a:extLst>
                <a:ext uri="{FF2B5EF4-FFF2-40B4-BE49-F238E27FC236}">
                  <a16:creationId xmlns:a16="http://schemas.microsoft.com/office/drawing/2014/main" id="{E4B085A2-6D0F-435F-8D14-5D71AE4C49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6000" y="2195513"/>
              <a:ext cx="20637" cy="41275"/>
            </a:xfrm>
            <a:custGeom>
              <a:avLst/>
              <a:gdLst>
                <a:gd name="T0" fmla="*/ 2147483646 w 13"/>
                <a:gd name="T1" fmla="*/ 0 h 26"/>
                <a:gd name="T2" fmla="*/ 2147483646 w 13"/>
                <a:gd name="T3" fmla="*/ 0 h 26"/>
                <a:gd name="T4" fmla="*/ 2147483646 w 13"/>
                <a:gd name="T5" fmla="*/ 0 h 26"/>
                <a:gd name="T6" fmla="*/ 2147483646 w 13"/>
                <a:gd name="T7" fmla="*/ 2147483646 h 26"/>
                <a:gd name="T8" fmla="*/ 2147483646 w 13"/>
                <a:gd name="T9" fmla="*/ 2147483646 h 26"/>
                <a:gd name="T10" fmla="*/ 2147483646 w 13"/>
                <a:gd name="T11" fmla="*/ 2147483646 h 26"/>
                <a:gd name="T12" fmla="*/ 2147483646 w 13"/>
                <a:gd name="T13" fmla="*/ 2147483646 h 26"/>
                <a:gd name="T14" fmla="*/ 2147483646 w 13"/>
                <a:gd name="T15" fmla="*/ 2147483646 h 26"/>
                <a:gd name="T16" fmla="*/ 2147483646 w 13"/>
                <a:gd name="T17" fmla="*/ 2147483646 h 26"/>
                <a:gd name="T18" fmla="*/ 2147483646 w 13"/>
                <a:gd name="T19" fmla="*/ 2147483646 h 26"/>
                <a:gd name="T20" fmla="*/ 2147483646 w 13"/>
                <a:gd name="T21" fmla="*/ 2147483646 h 26"/>
                <a:gd name="T22" fmla="*/ 2147483646 w 13"/>
                <a:gd name="T23" fmla="*/ 2147483646 h 26"/>
                <a:gd name="T24" fmla="*/ 2147483646 w 13"/>
                <a:gd name="T25" fmla="*/ 2147483646 h 26"/>
                <a:gd name="T26" fmla="*/ 2147483646 w 13"/>
                <a:gd name="T27" fmla="*/ 2147483646 h 26"/>
                <a:gd name="T28" fmla="*/ 2147483646 w 13"/>
                <a:gd name="T29" fmla="*/ 2147483646 h 26"/>
                <a:gd name="T30" fmla="*/ 2147483646 w 13"/>
                <a:gd name="T31" fmla="*/ 2147483646 h 26"/>
                <a:gd name="T32" fmla="*/ 2147483646 w 13"/>
                <a:gd name="T33" fmla="*/ 2147483646 h 26"/>
                <a:gd name="T34" fmla="*/ 2147483646 w 13"/>
                <a:gd name="T35" fmla="*/ 2147483646 h 26"/>
                <a:gd name="T36" fmla="*/ 2147483646 w 13"/>
                <a:gd name="T37" fmla="*/ 2147483646 h 26"/>
                <a:gd name="T38" fmla="*/ 2147483646 w 13"/>
                <a:gd name="T39" fmla="*/ 2147483646 h 26"/>
                <a:gd name="T40" fmla="*/ 2147483646 w 13"/>
                <a:gd name="T41" fmla="*/ 2147483646 h 26"/>
                <a:gd name="T42" fmla="*/ 2147483646 w 13"/>
                <a:gd name="T43" fmla="*/ 2147483646 h 26"/>
                <a:gd name="T44" fmla="*/ 2147483646 w 13"/>
                <a:gd name="T45" fmla="*/ 2147483646 h 26"/>
                <a:gd name="T46" fmla="*/ 2147483646 w 13"/>
                <a:gd name="T47" fmla="*/ 2147483646 h 26"/>
                <a:gd name="T48" fmla="*/ 2147483646 w 13"/>
                <a:gd name="T49" fmla="*/ 2147483646 h 26"/>
                <a:gd name="T50" fmla="*/ 2147483646 w 13"/>
                <a:gd name="T51" fmla="*/ 2147483646 h 26"/>
                <a:gd name="T52" fmla="*/ 2147483646 w 13"/>
                <a:gd name="T53" fmla="*/ 2147483646 h 26"/>
                <a:gd name="T54" fmla="*/ 2147483646 w 13"/>
                <a:gd name="T55" fmla="*/ 2147483646 h 26"/>
                <a:gd name="T56" fmla="*/ 0 w 13"/>
                <a:gd name="T57" fmla="*/ 2147483646 h 26"/>
                <a:gd name="T58" fmla="*/ 2147483646 w 13"/>
                <a:gd name="T59" fmla="*/ 2147483646 h 26"/>
                <a:gd name="T60" fmla="*/ 2147483646 w 13"/>
                <a:gd name="T61" fmla="*/ 0 h 26"/>
                <a:gd name="T62" fmla="*/ 2147483646 w 13"/>
                <a:gd name="T63" fmla="*/ 0 h 2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3" h="26">
                  <a:moveTo>
                    <a:pt x="4" y="0"/>
                  </a:moveTo>
                  <a:lnTo>
                    <a:pt x="6" y="0"/>
                  </a:lnTo>
                  <a:lnTo>
                    <a:pt x="8" y="0"/>
                  </a:lnTo>
                  <a:lnTo>
                    <a:pt x="11" y="2"/>
                  </a:lnTo>
                  <a:lnTo>
                    <a:pt x="12" y="3"/>
                  </a:lnTo>
                  <a:lnTo>
                    <a:pt x="13" y="5"/>
                  </a:lnTo>
                  <a:lnTo>
                    <a:pt x="13" y="9"/>
                  </a:lnTo>
                  <a:lnTo>
                    <a:pt x="13" y="11"/>
                  </a:lnTo>
                  <a:lnTo>
                    <a:pt x="13" y="14"/>
                  </a:lnTo>
                  <a:lnTo>
                    <a:pt x="13" y="17"/>
                  </a:lnTo>
                  <a:lnTo>
                    <a:pt x="12" y="19"/>
                  </a:lnTo>
                  <a:lnTo>
                    <a:pt x="12" y="21"/>
                  </a:lnTo>
                  <a:lnTo>
                    <a:pt x="12" y="23"/>
                  </a:lnTo>
                  <a:lnTo>
                    <a:pt x="12" y="24"/>
                  </a:lnTo>
                  <a:lnTo>
                    <a:pt x="11" y="26"/>
                  </a:lnTo>
                  <a:lnTo>
                    <a:pt x="9" y="26"/>
                  </a:lnTo>
                  <a:lnTo>
                    <a:pt x="7" y="26"/>
                  </a:lnTo>
                  <a:lnTo>
                    <a:pt x="5" y="26"/>
                  </a:lnTo>
                  <a:lnTo>
                    <a:pt x="4" y="24"/>
                  </a:lnTo>
                  <a:lnTo>
                    <a:pt x="4" y="23"/>
                  </a:lnTo>
                  <a:lnTo>
                    <a:pt x="4" y="22"/>
                  </a:lnTo>
                  <a:lnTo>
                    <a:pt x="4" y="21"/>
                  </a:lnTo>
                  <a:lnTo>
                    <a:pt x="5" y="20"/>
                  </a:lnTo>
                  <a:lnTo>
                    <a:pt x="4" y="17"/>
                  </a:lnTo>
                  <a:lnTo>
                    <a:pt x="4" y="13"/>
                  </a:lnTo>
                  <a:lnTo>
                    <a:pt x="2" y="11"/>
                  </a:lnTo>
                  <a:lnTo>
                    <a:pt x="2" y="7"/>
                  </a:lnTo>
                  <a:lnTo>
                    <a:pt x="0" y="4"/>
                  </a:lnTo>
                  <a:lnTo>
                    <a:pt x="2" y="1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00" name="Freeform 98">
              <a:extLst>
                <a:ext uri="{FF2B5EF4-FFF2-40B4-BE49-F238E27FC236}">
                  <a16:creationId xmlns:a16="http://schemas.microsoft.com/office/drawing/2014/main" id="{F7C64F50-A9EA-4599-A16F-AC55DC20B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5425" y="2257426"/>
              <a:ext cx="42862" cy="31750"/>
            </a:xfrm>
            <a:custGeom>
              <a:avLst/>
              <a:gdLst>
                <a:gd name="T0" fmla="*/ 2147483646 w 27"/>
                <a:gd name="T1" fmla="*/ 0 h 20"/>
                <a:gd name="T2" fmla="*/ 2147483646 w 27"/>
                <a:gd name="T3" fmla="*/ 0 h 20"/>
                <a:gd name="T4" fmla="*/ 2147483646 w 27"/>
                <a:gd name="T5" fmla="*/ 0 h 20"/>
                <a:gd name="T6" fmla="*/ 2147483646 w 27"/>
                <a:gd name="T7" fmla="*/ 0 h 20"/>
                <a:gd name="T8" fmla="*/ 2147483646 w 27"/>
                <a:gd name="T9" fmla="*/ 0 h 20"/>
                <a:gd name="T10" fmla="*/ 2147483646 w 27"/>
                <a:gd name="T11" fmla="*/ 2147483646 h 20"/>
                <a:gd name="T12" fmla="*/ 2147483646 w 27"/>
                <a:gd name="T13" fmla="*/ 2147483646 h 20"/>
                <a:gd name="T14" fmla="*/ 2147483646 w 27"/>
                <a:gd name="T15" fmla="*/ 2147483646 h 20"/>
                <a:gd name="T16" fmla="*/ 2147483646 w 27"/>
                <a:gd name="T17" fmla="*/ 2147483646 h 20"/>
                <a:gd name="T18" fmla="*/ 2147483646 w 27"/>
                <a:gd name="T19" fmla="*/ 2147483646 h 20"/>
                <a:gd name="T20" fmla="*/ 2147483646 w 27"/>
                <a:gd name="T21" fmla="*/ 2147483646 h 20"/>
                <a:gd name="T22" fmla="*/ 2147483646 w 27"/>
                <a:gd name="T23" fmla="*/ 2147483646 h 20"/>
                <a:gd name="T24" fmla="*/ 2147483646 w 27"/>
                <a:gd name="T25" fmla="*/ 2147483646 h 20"/>
                <a:gd name="T26" fmla="*/ 2147483646 w 27"/>
                <a:gd name="T27" fmla="*/ 2147483646 h 20"/>
                <a:gd name="T28" fmla="*/ 2147483646 w 27"/>
                <a:gd name="T29" fmla="*/ 2147483646 h 20"/>
                <a:gd name="T30" fmla="*/ 2147483646 w 27"/>
                <a:gd name="T31" fmla="*/ 2147483646 h 20"/>
                <a:gd name="T32" fmla="*/ 2147483646 w 27"/>
                <a:gd name="T33" fmla="*/ 2147483646 h 20"/>
                <a:gd name="T34" fmla="*/ 2147483646 w 27"/>
                <a:gd name="T35" fmla="*/ 2147483646 h 20"/>
                <a:gd name="T36" fmla="*/ 2147483646 w 27"/>
                <a:gd name="T37" fmla="*/ 2147483646 h 20"/>
                <a:gd name="T38" fmla="*/ 2147483646 w 27"/>
                <a:gd name="T39" fmla="*/ 2147483646 h 20"/>
                <a:gd name="T40" fmla="*/ 0 w 27"/>
                <a:gd name="T41" fmla="*/ 2147483646 h 20"/>
                <a:gd name="T42" fmla="*/ 0 w 27"/>
                <a:gd name="T43" fmla="*/ 2147483646 h 20"/>
                <a:gd name="T44" fmla="*/ 2147483646 w 27"/>
                <a:gd name="T45" fmla="*/ 2147483646 h 20"/>
                <a:gd name="T46" fmla="*/ 2147483646 w 27"/>
                <a:gd name="T47" fmla="*/ 2147483646 h 20"/>
                <a:gd name="T48" fmla="*/ 2147483646 w 27"/>
                <a:gd name="T49" fmla="*/ 2147483646 h 20"/>
                <a:gd name="T50" fmla="*/ 2147483646 w 27"/>
                <a:gd name="T51" fmla="*/ 2147483646 h 20"/>
                <a:gd name="T52" fmla="*/ 2147483646 w 27"/>
                <a:gd name="T53" fmla="*/ 0 h 20"/>
                <a:gd name="T54" fmla="*/ 2147483646 w 27"/>
                <a:gd name="T55" fmla="*/ 0 h 20"/>
                <a:gd name="T56" fmla="*/ 2147483646 w 27"/>
                <a:gd name="T57" fmla="*/ 0 h 2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7" h="20">
                  <a:moveTo>
                    <a:pt x="17" y="0"/>
                  </a:moveTo>
                  <a:lnTo>
                    <a:pt x="19" y="0"/>
                  </a:lnTo>
                  <a:lnTo>
                    <a:pt x="20" y="0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23" y="7"/>
                  </a:lnTo>
                  <a:lnTo>
                    <a:pt x="23" y="8"/>
                  </a:lnTo>
                  <a:lnTo>
                    <a:pt x="22" y="10"/>
                  </a:lnTo>
                  <a:lnTo>
                    <a:pt x="20" y="11"/>
                  </a:lnTo>
                  <a:lnTo>
                    <a:pt x="21" y="11"/>
                  </a:lnTo>
                  <a:lnTo>
                    <a:pt x="22" y="13"/>
                  </a:lnTo>
                  <a:lnTo>
                    <a:pt x="25" y="14"/>
                  </a:lnTo>
                  <a:lnTo>
                    <a:pt x="27" y="15"/>
                  </a:lnTo>
                  <a:lnTo>
                    <a:pt x="27" y="20"/>
                  </a:lnTo>
                  <a:lnTo>
                    <a:pt x="20" y="19"/>
                  </a:lnTo>
                  <a:lnTo>
                    <a:pt x="14" y="19"/>
                  </a:lnTo>
                  <a:lnTo>
                    <a:pt x="8" y="19"/>
                  </a:lnTo>
                  <a:lnTo>
                    <a:pt x="6" y="18"/>
                  </a:lnTo>
                  <a:lnTo>
                    <a:pt x="4" y="18"/>
                  </a:lnTo>
                  <a:lnTo>
                    <a:pt x="2" y="16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1" y="9"/>
                  </a:lnTo>
                  <a:lnTo>
                    <a:pt x="2" y="6"/>
                  </a:lnTo>
                  <a:lnTo>
                    <a:pt x="4" y="3"/>
                  </a:lnTo>
                  <a:lnTo>
                    <a:pt x="8" y="2"/>
                  </a:lnTo>
                  <a:lnTo>
                    <a:pt x="11" y="0"/>
                  </a:lnTo>
                  <a:lnTo>
                    <a:pt x="14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01" name="Freeform 99">
              <a:extLst>
                <a:ext uri="{FF2B5EF4-FFF2-40B4-BE49-F238E27FC236}">
                  <a16:creationId xmlns:a16="http://schemas.microsoft.com/office/drawing/2014/main" id="{20A2D0A2-8052-422A-BFE3-C7B733C2C7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0675" y="2314576"/>
              <a:ext cx="19050" cy="14288"/>
            </a:xfrm>
            <a:custGeom>
              <a:avLst/>
              <a:gdLst>
                <a:gd name="T0" fmla="*/ 2147483646 w 12"/>
                <a:gd name="T1" fmla="*/ 0 h 9"/>
                <a:gd name="T2" fmla="*/ 2147483646 w 12"/>
                <a:gd name="T3" fmla="*/ 0 h 9"/>
                <a:gd name="T4" fmla="*/ 2147483646 w 12"/>
                <a:gd name="T5" fmla="*/ 2147483646 h 9"/>
                <a:gd name="T6" fmla="*/ 2147483646 w 12"/>
                <a:gd name="T7" fmla="*/ 2147483646 h 9"/>
                <a:gd name="T8" fmla="*/ 2147483646 w 12"/>
                <a:gd name="T9" fmla="*/ 2147483646 h 9"/>
                <a:gd name="T10" fmla="*/ 2147483646 w 12"/>
                <a:gd name="T11" fmla="*/ 2147483646 h 9"/>
                <a:gd name="T12" fmla="*/ 2147483646 w 12"/>
                <a:gd name="T13" fmla="*/ 2147483646 h 9"/>
                <a:gd name="T14" fmla="*/ 2147483646 w 12"/>
                <a:gd name="T15" fmla="*/ 2147483646 h 9"/>
                <a:gd name="T16" fmla="*/ 2147483646 w 12"/>
                <a:gd name="T17" fmla="*/ 2147483646 h 9"/>
                <a:gd name="T18" fmla="*/ 2147483646 w 12"/>
                <a:gd name="T19" fmla="*/ 2147483646 h 9"/>
                <a:gd name="T20" fmla="*/ 2147483646 w 12"/>
                <a:gd name="T21" fmla="*/ 2147483646 h 9"/>
                <a:gd name="T22" fmla="*/ 0 w 12"/>
                <a:gd name="T23" fmla="*/ 2147483646 h 9"/>
                <a:gd name="T24" fmla="*/ 2147483646 w 12"/>
                <a:gd name="T25" fmla="*/ 0 h 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" h="9">
                  <a:moveTo>
                    <a:pt x="1" y="0"/>
                  </a:moveTo>
                  <a:lnTo>
                    <a:pt x="3" y="0"/>
                  </a:lnTo>
                  <a:lnTo>
                    <a:pt x="5" y="3"/>
                  </a:lnTo>
                  <a:lnTo>
                    <a:pt x="6" y="3"/>
                  </a:lnTo>
                  <a:lnTo>
                    <a:pt x="10" y="4"/>
                  </a:lnTo>
                  <a:lnTo>
                    <a:pt x="12" y="5"/>
                  </a:lnTo>
                  <a:lnTo>
                    <a:pt x="11" y="7"/>
                  </a:lnTo>
                  <a:lnTo>
                    <a:pt x="9" y="8"/>
                  </a:lnTo>
                  <a:lnTo>
                    <a:pt x="6" y="9"/>
                  </a:lnTo>
                  <a:lnTo>
                    <a:pt x="3" y="9"/>
                  </a:lnTo>
                  <a:lnTo>
                    <a:pt x="1" y="8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02" name="Freeform 100">
              <a:extLst>
                <a:ext uri="{FF2B5EF4-FFF2-40B4-BE49-F238E27FC236}">
                  <a16:creationId xmlns:a16="http://schemas.microsoft.com/office/drawing/2014/main" id="{CB1BE5D6-0DE5-4964-9A7E-79CBA7720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8300" y="2382838"/>
              <a:ext cx="39687" cy="25400"/>
            </a:xfrm>
            <a:custGeom>
              <a:avLst/>
              <a:gdLst>
                <a:gd name="T0" fmla="*/ 2147483646 w 25"/>
                <a:gd name="T1" fmla="*/ 0 h 16"/>
                <a:gd name="T2" fmla="*/ 2147483646 w 25"/>
                <a:gd name="T3" fmla="*/ 0 h 16"/>
                <a:gd name="T4" fmla="*/ 2147483646 w 25"/>
                <a:gd name="T5" fmla="*/ 2147483646 h 16"/>
                <a:gd name="T6" fmla="*/ 2147483646 w 25"/>
                <a:gd name="T7" fmla="*/ 2147483646 h 16"/>
                <a:gd name="T8" fmla="*/ 2147483646 w 25"/>
                <a:gd name="T9" fmla="*/ 2147483646 h 16"/>
                <a:gd name="T10" fmla="*/ 2147483646 w 25"/>
                <a:gd name="T11" fmla="*/ 2147483646 h 16"/>
                <a:gd name="T12" fmla="*/ 2147483646 w 25"/>
                <a:gd name="T13" fmla="*/ 2147483646 h 16"/>
                <a:gd name="T14" fmla="*/ 2147483646 w 25"/>
                <a:gd name="T15" fmla="*/ 2147483646 h 16"/>
                <a:gd name="T16" fmla="*/ 2147483646 w 25"/>
                <a:gd name="T17" fmla="*/ 2147483646 h 16"/>
                <a:gd name="T18" fmla="*/ 2147483646 w 25"/>
                <a:gd name="T19" fmla="*/ 2147483646 h 16"/>
                <a:gd name="T20" fmla="*/ 2147483646 w 25"/>
                <a:gd name="T21" fmla="*/ 2147483646 h 16"/>
                <a:gd name="T22" fmla="*/ 2147483646 w 25"/>
                <a:gd name="T23" fmla="*/ 2147483646 h 16"/>
                <a:gd name="T24" fmla="*/ 2147483646 w 25"/>
                <a:gd name="T25" fmla="*/ 2147483646 h 16"/>
                <a:gd name="T26" fmla="*/ 0 w 25"/>
                <a:gd name="T27" fmla="*/ 2147483646 h 16"/>
                <a:gd name="T28" fmla="*/ 0 w 25"/>
                <a:gd name="T29" fmla="*/ 2147483646 h 16"/>
                <a:gd name="T30" fmla="*/ 0 w 25"/>
                <a:gd name="T31" fmla="*/ 2147483646 h 16"/>
                <a:gd name="T32" fmla="*/ 2147483646 w 25"/>
                <a:gd name="T33" fmla="*/ 2147483646 h 16"/>
                <a:gd name="T34" fmla="*/ 2147483646 w 25"/>
                <a:gd name="T35" fmla="*/ 2147483646 h 16"/>
                <a:gd name="T36" fmla="*/ 2147483646 w 25"/>
                <a:gd name="T37" fmla="*/ 2147483646 h 16"/>
                <a:gd name="T38" fmla="*/ 2147483646 w 25"/>
                <a:gd name="T39" fmla="*/ 2147483646 h 16"/>
                <a:gd name="T40" fmla="*/ 2147483646 w 25"/>
                <a:gd name="T41" fmla="*/ 2147483646 h 16"/>
                <a:gd name="T42" fmla="*/ 2147483646 w 25"/>
                <a:gd name="T43" fmla="*/ 2147483646 h 16"/>
                <a:gd name="T44" fmla="*/ 2147483646 w 25"/>
                <a:gd name="T45" fmla="*/ 0 h 1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5" h="16">
                  <a:moveTo>
                    <a:pt x="15" y="0"/>
                  </a:moveTo>
                  <a:lnTo>
                    <a:pt x="17" y="0"/>
                  </a:lnTo>
                  <a:lnTo>
                    <a:pt x="19" y="1"/>
                  </a:lnTo>
                  <a:lnTo>
                    <a:pt x="23" y="2"/>
                  </a:lnTo>
                  <a:lnTo>
                    <a:pt x="25" y="5"/>
                  </a:lnTo>
                  <a:lnTo>
                    <a:pt x="25" y="6"/>
                  </a:lnTo>
                  <a:lnTo>
                    <a:pt x="23" y="9"/>
                  </a:lnTo>
                  <a:lnTo>
                    <a:pt x="17" y="13"/>
                  </a:lnTo>
                  <a:lnTo>
                    <a:pt x="10" y="15"/>
                  </a:lnTo>
                  <a:lnTo>
                    <a:pt x="6" y="16"/>
                  </a:lnTo>
                  <a:lnTo>
                    <a:pt x="5" y="15"/>
                  </a:lnTo>
                  <a:lnTo>
                    <a:pt x="2" y="15"/>
                  </a:lnTo>
                  <a:lnTo>
                    <a:pt x="1" y="14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0" y="8"/>
                  </a:lnTo>
                  <a:lnTo>
                    <a:pt x="2" y="7"/>
                  </a:lnTo>
                  <a:lnTo>
                    <a:pt x="5" y="6"/>
                  </a:lnTo>
                  <a:lnTo>
                    <a:pt x="7" y="5"/>
                  </a:lnTo>
                  <a:lnTo>
                    <a:pt x="9" y="5"/>
                  </a:lnTo>
                  <a:lnTo>
                    <a:pt x="11" y="4"/>
                  </a:lnTo>
                  <a:lnTo>
                    <a:pt x="14" y="2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03" name="Freeform 101">
              <a:extLst>
                <a:ext uri="{FF2B5EF4-FFF2-40B4-BE49-F238E27FC236}">
                  <a16:creationId xmlns:a16="http://schemas.microsoft.com/office/drawing/2014/main" id="{077328D7-D77B-4D8F-863A-93C2AC0AA8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5438" y="3263901"/>
              <a:ext cx="438150" cy="538163"/>
            </a:xfrm>
            <a:custGeom>
              <a:avLst/>
              <a:gdLst>
                <a:gd name="T0" fmla="*/ 2147483646 w 276"/>
                <a:gd name="T1" fmla="*/ 2147483646 h 339"/>
                <a:gd name="T2" fmla="*/ 2147483646 w 276"/>
                <a:gd name="T3" fmla="*/ 2147483646 h 339"/>
                <a:gd name="T4" fmla="*/ 2147483646 w 276"/>
                <a:gd name="T5" fmla="*/ 2147483646 h 339"/>
                <a:gd name="T6" fmla="*/ 2147483646 w 276"/>
                <a:gd name="T7" fmla="*/ 2147483646 h 339"/>
                <a:gd name="T8" fmla="*/ 2147483646 w 276"/>
                <a:gd name="T9" fmla="*/ 2147483646 h 339"/>
                <a:gd name="T10" fmla="*/ 2147483646 w 276"/>
                <a:gd name="T11" fmla="*/ 2147483646 h 339"/>
                <a:gd name="T12" fmla="*/ 2147483646 w 276"/>
                <a:gd name="T13" fmla="*/ 2147483646 h 339"/>
                <a:gd name="T14" fmla="*/ 2147483646 w 276"/>
                <a:gd name="T15" fmla="*/ 2147483646 h 339"/>
                <a:gd name="T16" fmla="*/ 2147483646 w 276"/>
                <a:gd name="T17" fmla="*/ 2147483646 h 339"/>
                <a:gd name="T18" fmla="*/ 2147483646 w 276"/>
                <a:gd name="T19" fmla="*/ 2147483646 h 339"/>
                <a:gd name="T20" fmla="*/ 2147483646 w 276"/>
                <a:gd name="T21" fmla="*/ 2147483646 h 339"/>
                <a:gd name="T22" fmla="*/ 2147483646 w 276"/>
                <a:gd name="T23" fmla="*/ 2147483646 h 339"/>
                <a:gd name="T24" fmla="*/ 2147483646 w 276"/>
                <a:gd name="T25" fmla="*/ 2147483646 h 339"/>
                <a:gd name="T26" fmla="*/ 2147483646 w 276"/>
                <a:gd name="T27" fmla="*/ 2147483646 h 339"/>
                <a:gd name="T28" fmla="*/ 2147483646 w 276"/>
                <a:gd name="T29" fmla="*/ 2147483646 h 339"/>
                <a:gd name="T30" fmla="*/ 2147483646 w 276"/>
                <a:gd name="T31" fmla="*/ 2147483646 h 339"/>
                <a:gd name="T32" fmla="*/ 2147483646 w 276"/>
                <a:gd name="T33" fmla="*/ 2147483646 h 339"/>
                <a:gd name="T34" fmla="*/ 2147483646 w 276"/>
                <a:gd name="T35" fmla="*/ 2147483646 h 339"/>
                <a:gd name="T36" fmla="*/ 2147483646 w 276"/>
                <a:gd name="T37" fmla="*/ 2147483646 h 339"/>
                <a:gd name="T38" fmla="*/ 2147483646 w 276"/>
                <a:gd name="T39" fmla="*/ 2147483646 h 339"/>
                <a:gd name="T40" fmla="*/ 2147483646 w 276"/>
                <a:gd name="T41" fmla="*/ 2147483646 h 339"/>
                <a:gd name="T42" fmla="*/ 2147483646 w 276"/>
                <a:gd name="T43" fmla="*/ 2147483646 h 339"/>
                <a:gd name="T44" fmla="*/ 2147483646 w 276"/>
                <a:gd name="T45" fmla="*/ 2147483646 h 339"/>
                <a:gd name="T46" fmla="*/ 2147483646 w 276"/>
                <a:gd name="T47" fmla="*/ 2147483646 h 339"/>
                <a:gd name="T48" fmla="*/ 2147483646 w 276"/>
                <a:gd name="T49" fmla="*/ 2147483646 h 339"/>
                <a:gd name="T50" fmla="*/ 2147483646 w 276"/>
                <a:gd name="T51" fmla="*/ 2147483646 h 339"/>
                <a:gd name="T52" fmla="*/ 2147483646 w 276"/>
                <a:gd name="T53" fmla="*/ 2147483646 h 339"/>
                <a:gd name="T54" fmla="*/ 2147483646 w 276"/>
                <a:gd name="T55" fmla="*/ 2147483646 h 339"/>
                <a:gd name="T56" fmla="*/ 2147483646 w 276"/>
                <a:gd name="T57" fmla="*/ 2147483646 h 339"/>
                <a:gd name="T58" fmla="*/ 2147483646 w 276"/>
                <a:gd name="T59" fmla="*/ 2147483646 h 339"/>
                <a:gd name="T60" fmla="*/ 2147483646 w 276"/>
                <a:gd name="T61" fmla="*/ 2147483646 h 339"/>
                <a:gd name="T62" fmla="*/ 2147483646 w 276"/>
                <a:gd name="T63" fmla="*/ 2147483646 h 339"/>
                <a:gd name="T64" fmla="*/ 2147483646 w 276"/>
                <a:gd name="T65" fmla="*/ 2147483646 h 339"/>
                <a:gd name="T66" fmla="*/ 2147483646 w 276"/>
                <a:gd name="T67" fmla="*/ 2147483646 h 339"/>
                <a:gd name="T68" fmla="*/ 2147483646 w 276"/>
                <a:gd name="T69" fmla="*/ 2147483646 h 339"/>
                <a:gd name="T70" fmla="*/ 2147483646 w 276"/>
                <a:gd name="T71" fmla="*/ 2147483646 h 339"/>
                <a:gd name="T72" fmla="*/ 2147483646 w 276"/>
                <a:gd name="T73" fmla="*/ 2147483646 h 339"/>
                <a:gd name="T74" fmla="*/ 0 w 276"/>
                <a:gd name="T75" fmla="*/ 2147483646 h 339"/>
                <a:gd name="T76" fmla="*/ 2147483646 w 276"/>
                <a:gd name="T77" fmla="*/ 2147483646 h 339"/>
                <a:gd name="T78" fmla="*/ 2147483646 w 276"/>
                <a:gd name="T79" fmla="*/ 2147483646 h 339"/>
                <a:gd name="T80" fmla="*/ 2147483646 w 276"/>
                <a:gd name="T81" fmla="*/ 2147483646 h 339"/>
                <a:gd name="T82" fmla="*/ 2147483646 w 276"/>
                <a:gd name="T83" fmla="*/ 0 h 33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76" h="339">
                  <a:moveTo>
                    <a:pt x="16" y="0"/>
                  </a:moveTo>
                  <a:lnTo>
                    <a:pt x="34" y="10"/>
                  </a:lnTo>
                  <a:lnTo>
                    <a:pt x="48" y="20"/>
                  </a:lnTo>
                  <a:lnTo>
                    <a:pt x="57" y="31"/>
                  </a:lnTo>
                  <a:lnTo>
                    <a:pt x="66" y="44"/>
                  </a:lnTo>
                  <a:lnTo>
                    <a:pt x="76" y="58"/>
                  </a:lnTo>
                  <a:lnTo>
                    <a:pt x="88" y="75"/>
                  </a:lnTo>
                  <a:lnTo>
                    <a:pt x="106" y="93"/>
                  </a:lnTo>
                  <a:lnTo>
                    <a:pt x="128" y="110"/>
                  </a:lnTo>
                  <a:lnTo>
                    <a:pt x="152" y="125"/>
                  </a:lnTo>
                  <a:lnTo>
                    <a:pt x="177" y="138"/>
                  </a:lnTo>
                  <a:lnTo>
                    <a:pt x="185" y="144"/>
                  </a:lnTo>
                  <a:lnTo>
                    <a:pt x="192" y="149"/>
                  </a:lnTo>
                  <a:lnTo>
                    <a:pt x="198" y="154"/>
                  </a:lnTo>
                  <a:lnTo>
                    <a:pt x="204" y="160"/>
                  </a:lnTo>
                  <a:lnTo>
                    <a:pt x="213" y="167"/>
                  </a:lnTo>
                  <a:lnTo>
                    <a:pt x="227" y="173"/>
                  </a:lnTo>
                  <a:lnTo>
                    <a:pt x="217" y="175"/>
                  </a:lnTo>
                  <a:lnTo>
                    <a:pt x="207" y="171"/>
                  </a:lnTo>
                  <a:lnTo>
                    <a:pt x="197" y="168"/>
                  </a:lnTo>
                  <a:lnTo>
                    <a:pt x="189" y="163"/>
                  </a:lnTo>
                  <a:lnTo>
                    <a:pt x="181" y="161"/>
                  </a:lnTo>
                  <a:lnTo>
                    <a:pt x="174" y="162"/>
                  </a:lnTo>
                  <a:lnTo>
                    <a:pt x="169" y="168"/>
                  </a:lnTo>
                  <a:lnTo>
                    <a:pt x="166" y="195"/>
                  </a:lnTo>
                  <a:lnTo>
                    <a:pt x="173" y="205"/>
                  </a:lnTo>
                  <a:lnTo>
                    <a:pt x="176" y="215"/>
                  </a:lnTo>
                  <a:lnTo>
                    <a:pt x="178" y="227"/>
                  </a:lnTo>
                  <a:lnTo>
                    <a:pt x="184" y="236"/>
                  </a:lnTo>
                  <a:lnTo>
                    <a:pt x="192" y="248"/>
                  </a:lnTo>
                  <a:lnTo>
                    <a:pt x="201" y="256"/>
                  </a:lnTo>
                  <a:lnTo>
                    <a:pt x="213" y="262"/>
                  </a:lnTo>
                  <a:lnTo>
                    <a:pt x="226" y="266"/>
                  </a:lnTo>
                  <a:lnTo>
                    <a:pt x="238" y="269"/>
                  </a:lnTo>
                  <a:lnTo>
                    <a:pt x="251" y="273"/>
                  </a:lnTo>
                  <a:lnTo>
                    <a:pt x="262" y="278"/>
                  </a:lnTo>
                  <a:lnTo>
                    <a:pt x="270" y="286"/>
                  </a:lnTo>
                  <a:lnTo>
                    <a:pt x="276" y="299"/>
                  </a:lnTo>
                  <a:lnTo>
                    <a:pt x="265" y="293"/>
                  </a:lnTo>
                  <a:lnTo>
                    <a:pt x="257" y="289"/>
                  </a:lnTo>
                  <a:lnTo>
                    <a:pt x="251" y="286"/>
                  </a:lnTo>
                  <a:lnTo>
                    <a:pt x="243" y="288"/>
                  </a:lnTo>
                  <a:lnTo>
                    <a:pt x="236" y="291"/>
                  </a:lnTo>
                  <a:lnTo>
                    <a:pt x="229" y="297"/>
                  </a:lnTo>
                  <a:lnTo>
                    <a:pt x="228" y="301"/>
                  </a:lnTo>
                  <a:lnTo>
                    <a:pt x="230" y="307"/>
                  </a:lnTo>
                  <a:lnTo>
                    <a:pt x="234" y="315"/>
                  </a:lnTo>
                  <a:lnTo>
                    <a:pt x="237" y="324"/>
                  </a:lnTo>
                  <a:lnTo>
                    <a:pt x="239" y="332"/>
                  </a:lnTo>
                  <a:lnTo>
                    <a:pt x="242" y="339"/>
                  </a:lnTo>
                  <a:lnTo>
                    <a:pt x="226" y="327"/>
                  </a:lnTo>
                  <a:lnTo>
                    <a:pt x="213" y="312"/>
                  </a:lnTo>
                  <a:lnTo>
                    <a:pt x="203" y="298"/>
                  </a:lnTo>
                  <a:lnTo>
                    <a:pt x="194" y="281"/>
                  </a:lnTo>
                  <a:lnTo>
                    <a:pt x="185" y="265"/>
                  </a:lnTo>
                  <a:lnTo>
                    <a:pt x="175" y="250"/>
                  </a:lnTo>
                  <a:lnTo>
                    <a:pt x="163" y="238"/>
                  </a:lnTo>
                  <a:lnTo>
                    <a:pt x="147" y="228"/>
                  </a:lnTo>
                  <a:lnTo>
                    <a:pt x="138" y="206"/>
                  </a:lnTo>
                  <a:lnTo>
                    <a:pt x="127" y="184"/>
                  </a:lnTo>
                  <a:lnTo>
                    <a:pt x="114" y="161"/>
                  </a:lnTo>
                  <a:lnTo>
                    <a:pt x="98" y="141"/>
                  </a:lnTo>
                  <a:lnTo>
                    <a:pt x="83" y="123"/>
                  </a:lnTo>
                  <a:lnTo>
                    <a:pt x="67" y="110"/>
                  </a:lnTo>
                  <a:lnTo>
                    <a:pt x="51" y="103"/>
                  </a:lnTo>
                  <a:lnTo>
                    <a:pt x="45" y="103"/>
                  </a:lnTo>
                  <a:lnTo>
                    <a:pt x="40" y="94"/>
                  </a:lnTo>
                  <a:lnTo>
                    <a:pt x="36" y="87"/>
                  </a:lnTo>
                  <a:lnTo>
                    <a:pt x="32" y="77"/>
                  </a:lnTo>
                  <a:lnTo>
                    <a:pt x="29" y="68"/>
                  </a:lnTo>
                  <a:lnTo>
                    <a:pt x="24" y="58"/>
                  </a:lnTo>
                  <a:lnTo>
                    <a:pt x="17" y="50"/>
                  </a:lnTo>
                  <a:lnTo>
                    <a:pt x="10" y="42"/>
                  </a:lnTo>
                  <a:lnTo>
                    <a:pt x="5" y="36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5" y="28"/>
                  </a:lnTo>
                  <a:lnTo>
                    <a:pt x="14" y="28"/>
                  </a:lnTo>
                  <a:lnTo>
                    <a:pt x="18" y="26"/>
                  </a:lnTo>
                  <a:lnTo>
                    <a:pt x="19" y="22"/>
                  </a:lnTo>
                  <a:lnTo>
                    <a:pt x="18" y="18"/>
                  </a:lnTo>
                  <a:lnTo>
                    <a:pt x="17" y="12"/>
                  </a:lnTo>
                  <a:lnTo>
                    <a:pt x="15" y="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04" name="Freeform 102">
              <a:extLst>
                <a:ext uri="{FF2B5EF4-FFF2-40B4-BE49-F238E27FC236}">
                  <a16:creationId xmlns:a16="http://schemas.microsoft.com/office/drawing/2014/main" id="{DF0787CE-C8DC-4C69-A5BB-E42BDF2C0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0150" y="1136651"/>
              <a:ext cx="785812" cy="1662113"/>
            </a:xfrm>
            <a:custGeom>
              <a:avLst/>
              <a:gdLst>
                <a:gd name="T0" fmla="*/ 2147483646 w 495"/>
                <a:gd name="T1" fmla="*/ 2147483646 h 1047"/>
                <a:gd name="T2" fmla="*/ 2147483646 w 495"/>
                <a:gd name="T3" fmla="*/ 2147483646 h 1047"/>
                <a:gd name="T4" fmla="*/ 2147483646 w 495"/>
                <a:gd name="T5" fmla="*/ 2147483646 h 1047"/>
                <a:gd name="T6" fmla="*/ 2147483646 w 495"/>
                <a:gd name="T7" fmla="*/ 2147483646 h 1047"/>
                <a:gd name="T8" fmla="*/ 2147483646 w 495"/>
                <a:gd name="T9" fmla="*/ 2147483646 h 1047"/>
                <a:gd name="T10" fmla="*/ 2147483646 w 495"/>
                <a:gd name="T11" fmla="*/ 2147483646 h 1047"/>
                <a:gd name="T12" fmla="*/ 2147483646 w 495"/>
                <a:gd name="T13" fmla="*/ 2147483646 h 1047"/>
                <a:gd name="T14" fmla="*/ 2147483646 w 495"/>
                <a:gd name="T15" fmla="*/ 2147483646 h 1047"/>
                <a:gd name="T16" fmla="*/ 2147483646 w 495"/>
                <a:gd name="T17" fmla="*/ 2147483646 h 1047"/>
                <a:gd name="T18" fmla="*/ 2147483646 w 495"/>
                <a:gd name="T19" fmla="*/ 2147483646 h 1047"/>
                <a:gd name="T20" fmla="*/ 2147483646 w 495"/>
                <a:gd name="T21" fmla="*/ 2147483646 h 1047"/>
                <a:gd name="T22" fmla="*/ 2147483646 w 495"/>
                <a:gd name="T23" fmla="*/ 2147483646 h 1047"/>
                <a:gd name="T24" fmla="*/ 2147483646 w 495"/>
                <a:gd name="T25" fmla="*/ 2147483646 h 1047"/>
                <a:gd name="T26" fmla="*/ 2147483646 w 495"/>
                <a:gd name="T27" fmla="*/ 2147483646 h 1047"/>
                <a:gd name="T28" fmla="*/ 2147483646 w 495"/>
                <a:gd name="T29" fmla="*/ 2147483646 h 1047"/>
                <a:gd name="T30" fmla="*/ 2147483646 w 495"/>
                <a:gd name="T31" fmla="*/ 2147483646 h 1047"/>
                <a:gd name="T32" fmla="*/ 2147483646 w 495"/>
                <a:gd name="T33" fmla="*/ 2147483646 h 1047"/>
                <a:gd name="T34" fmla="*/ 2147483646 w 495"/>
                <a:gd name="T35" fmla="*/ 2147483646 h 1047"/>
                <a:gd name="T36" fmla="*/ 2147483646 w 495"/>
                <a:gd name="T37" fmla="*/ 2147483646 h 1047"/>
                <a:gd name="T38" fmla="*/ 2147483646 w 495"/>
                <a:gd name="T39" fmla="*/ 2147483646 h 1047"/>
                <a:gd name="T40" fmla="*/ 2147483646 w 495"/>
                <a:gd name="T41" fmla="*/ 2147483646 h 1047"/>
                <a:gd name="T42" fmla="*/ 2147483646 w 495"/>
                <a:gd name="T43" fmla="*/ 2147483646 h 1047"/>
                <a:gd name="T44" fmla="*/ 2147483646 w 495"/>
                <a:gd name="T45" fmla="*/ 2147483646 h 1047"/>
                <a:gd name="T46" fmla="*/ 2147483646 w 495"/>
                <a:gd name="T47" fmla="*/ 2147483646 h 1047"/>
                <a:gd name="T48" fmla="*/ 2147483646 w 495"/>
                <a:gd name="T49" fmla="*/ 2147483646 h 1047"/>
                <a:gd name="T50" fmla="*/ 2147483646 w 495"/>
                <a:gd name="T51" fmla="*/ 2147483646 h 1047"/>
                <a:gd name="T52" fmla="*/ 2147483646 w 495"/>
                <a:gd name="T53" fmla="*/ 2147483646 h 1047"/>
                <a:gd name="T54" fmla="*/ 2147483646 w 495"/>
                <a:gd name="T55" fmla="*/ 2147483646 h 1047"/>
                <a:gd name="T56" fmla="*/ 2147483646 w 495"/>
                <a:gd name="T57" fmla="*/ 2147483646 h 1047"/>
                <a:gd name="T58" fmla="*/ 2147483646 w 495"/>
                <a:gd name="T59" fmla="*/ 2147483646 h 1047"/>
                <a:gd name="T60" fmla="*/ 2147483646 w 495"/>
                <a:gd name="T61" fmla="*/ 2147483646 h 1047"/>
                <a:gd name="T62" fmla="*/ 2147483646 w 495"/>
                <a:gd name="T63" fmla="*/ 2147483646 h 1047"/>
                <a:gd name="T64" fmla="*/ 2147483646 w 495"/>
                <a:gd name="T65" fmla="*/ 2147483646 h 1047"/>
                <a:gd name="T66" fmla="*/ 2147483646 w 495"/>
                <a:gd name="T67" fmla="*/ 2147483646 h 1047"/>
                <a:gd name="T68" fmla="*/ 0 w 495"/>
                <a:gd name="T69" fmla="*/ 2147483646 h 1047"/>
                <a:gd name="T70" fmla="*/ 2147483646 w 495"/>
                <a:gd name="T71" fmla="*/ 2147483646 h 1047"/>
                <a:gd name="T72" fmla="*/ 2147483646 w 495"/>
                <a:gd name="T73" fmla="*/ 2147483646 h 1047"/>
                <a:gd name="T74" fmla="*/ 2147483646 w 495"/>
                <a:gd name="T75" fmla="*/ 2147483646 h 1047"/>
                <a:gd name="T76" fmla="*/ 2147483646 w 495"/>
                <a:gd name="T77" fmla="*/ 2147483646 h 1047"/>
                <a:gd name="T78" fmla="*/ 2147483646 w 495"/>
                <a:gd name="T79" fmla="*/ 2147483646 h 1047"/>
                <a:gd name="T80" fmla="*/ 2147483646 w 495"/>
                <a:gd name="T81" fmla="*/ 2147483646 h 1047"/>
                <a:gd name="T82" fmla="*/ 2147483646 w 495"/>
                <a:gd name="T83" fmla="*/ 2147483646 h 1047"/>
                <a:gd name="T84" fmla="*/ 2147483646 w 495"/>
                <a:gd name="T85" fmla="*/ 2147483646 h 1047"/>
                <a:gd name="T86" fmla="*/ 2147483646 w 495"/>
                <a:gd name="T87" fmla="*/ 2147483646 h 1047"/>
                <a:gd name="T88" fmla="*/ 2147483646 w 495"/>
                <a:gd name="T89" fmla="*/ 2147483646 h 1047"/>
                <a:gd name="T90" fmla="*/ 2147483646 w 495"/>
                <a:gd name="T91" fmla="*/ 2147483646 h 1047"/>
                <a:gd name="T92" fmla="*/ 2147483646 w 495"/>
                <a:gd name="T93" fmla="*/ 2147483646 h 1047"/>
                <a:gd name="T94" fmla="*/ 2147483646 w 495"/>
                <a:gd name="T95" fmla="*/ 2147483646 h 1047"/>
                <a:gd name="T96" fmla="*/ 2147483646 w 495"/>
                <a:gd name="T97" fmla="*/ 2147483646 h 1047"/>
                <a:gd name="T98" fmla="*/ 2147483646 w 495"/>
                <a:gd name="T99" fmla="*/ 2147483646 h 1047"/>
                <a:gd name="T100" fmla="*/ 2147483646 w 495"/>
                <a:gd name="T101" fmla="*/ 2147483646 h 1047"/>
                <a:gd name="T102" fmla="*/ 2147483646 w 495"/>
                <a:gd name="T103" fmla="*/ 2147483646 h 1047"/>
                <a:gd name="T104" fmla="*/ 2147483646 w 495"/>
                <a:gd name="T105" fmla="*/ 2147483646 h 1047"/>
                <a:gd name="T106" fmla="*/ 2147483646 w 495"/>
                <a:gd name="T107" fmla="*/ 2147483646 h 1047"/>
                <a:gd name="T108" fmla="*/ 2147483646 w 495"/>
                <a:gd name="T109" fmla="*/ 2147483646 h 1047"/>
                <a:gd name="T110" fmla="*/ 2147483646 w 495"/>
                <a:gd name="T111" fmla="*/ 2147483646 h 1047"/>
                <a:gd name="T112" fmla="*/ 2147483646 w 495"/>
                <a:gd name="T113" fmla="*/ 2147483646 h 1047"/>
                <a:gd name="T114" fmla="*/ 2147483646 w 495"/>
                <a:gd name="T115" fmla="*/ 2147483646 h 1047"/>
                <a:gd name="T116" fmla="*/ 2147483646 w 495"/>
                <a:gd name="T117" fmla="*/ 0 h 104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95" h="1047">
                  <a:moveTo>
                    <a:pt x="386" y="0"/>
                  </a:moveTo>
                  <a:lnTo>
                    <a:pt x="398" y="11"/>
                  </a:lnTo>
                  <a:lnTo>
                    <a:pt x="405" y="22"/>
                  </a:lnTo>
                  <a:lnTo>
                    <a:pt x="406" y="32"/>
                  </a:lnTo>
                  <a:lnTo>
                    <a:pt x="405" y="41"/>
                  </a:lnTo>
                  <a:lnTo>
                    <a:pt x="401" y="50"/>
                  </a:lnTo>
                  <a:lnTo>
                    <a:pt x="398" y="57"/>
                  </a:lnTo>
                  <a:lnTo>
                    <a:pt x="395" y="61"/>
                  </a:lnTo>
                  <a:lnTo>
                    <a:pt x="395" y="62"/>
                  </a:lnTo>
                  <a:lnTo>
                    <a:pt x="399" y="61"/>
                  </a:lnTo>
                  <a:lnTo>
                    <a:pt x="409" y="58"/>
                  </a:lnTo>
                  <a:lnTo>
                    <a:pt x="417" y="58"/>
                  </a:lnTo>
                  <a:lnTo>
                    <a:pt x="423" y="61"/>
                  </a:lnTo>
                  <a:lnTo>
                    <a:pt x="426" y="66"/>
                  </a:lnTo>
                  <a:lnTo>
                    <a:pt x="431" y="70"/>
                  </a:lnTo>
                  <a:lnTo>
                    <a:pt x="435" y="75"/>
                  </a:lnTo>
                  <a:lnTo>
                    <a:pt x="441" y="77"/>
                  </a:lnTo>
                  <a:lnTo>
                    <a:pt x="449" y="77"/>
                  </a:lnTo>
                  <a:lnTo>
                    <a:pt x="460" y="74"/>
                  </a:lnTo>
                  <a:lnTo>
                    <a:pt x="462" y="79"/>
                  </a:lnTo>
                  <a:lnTo>
                    <a:pt x="462" y="87"/>
                  </a:lnTo>
                  <a:lnTo>
                    <a:pt x="459" y="96"/>
                  </a:lnTo>
                  <a:lnTo>
                    <a:pt x="452" y="104"/>
                  </a:lnTo>
                  <a:lnTo>
                    <a:pt x="443" y="111"/>
                  </a:lnTo>
                  <a:lnTo>
                    <a:pt x="432" y="114"/>
                  </a:lnTo>
                  <a:lnTo>
                    <a:pt x="427" y="116"/>
                  </a:lnTo>
                  <a:lnTo>
                    <a:pt x="424" y="120"/>
                  </a:lnTo>
                  <a:lnTo>
                    <a:pt x="423" y="125"/>
                  </a:lnTo>
                  <a:lnTo>
                    <a:pt x="421" y="130"/>
                  </a:lnTo>
                  <a:lnTo>
                    <a:pt x="417" y="135"/>
                  </a:lnTo>
                  <a:lnTo>
                    <a:pt x="413" y="138"/>
                  </a:lnTo>
                  <a:lnTo>
                    <a:pt x="404" y="139"/>
                  </a:lnTo>
                  <a:lnTo>
                    <a:pt x="391" y="137"/>
                  </a:lnTo>
                  <a:lnTo>
                    <a:pt x="387" y="136"/>
                  </a:lnTo>
                  <a:lnTo>
                    <a:pt x="382" y="136"/>
                  </a:lnTo>
                  <a:lnTo>
                    <a:pt x="378" y="136"/>
                  </a:lnTo>
                  <a:lnTo>
                    <a:pt x="374" y="139"/>
                  </a:lnTo>
                  <a:lnTo>
                    <a:pt x="372" y="146"/>
                  </a:lnTo>
                  <a:lnTo>
                    <a:pt x="371" y="157"/>
                  </a:lnTo>
                  <a:lnTo>
                    <a:pt x="372" y="168"/>
                  </a:lnTo>
                  <a:lnTo>
                    <a:pt x="371" y="174"/>
                  </a:lnTo>
                  <a:lnTo>
                    <a:pt x="367" y="179"/>
                  </a:lnTo>
                  <a:lnTo>
                    <a:pt x="361" y="180"/>
                  </a:lnTo>
                  <a:lnTo>
                    <a:pt x="354" y="180"/>
                  </a:lnTo>
                  <a:lnTo>
                    <a:pt x="347" y="180"/>
                  </a:lnTo>
                  <a:lnTo>
                    <a:pt x="339" y="179"/>
                  </a:lnTo>
                  <a:lnTo>
                    <a:pt x="333" y="179"/>
                  </a:lnTo>
                  <a:lnTo>
                    <a:pt x="328" y="181"/>
                  </a:lnTo>
                  <a:lnTo>
                    <a:pt x="324" y="184"/>
                  </a:lnTo>
                  <a:lnTo>
                    <a:pt x="323" y="190"/>
                  </a:lnTo>
                  <a:lnTo>
                    <a:pt x="327" y="197"/>
                  </a:lnTo>
                  <a:lnTo>
                    <a:pt x="333" y="200"/>
                  </a:lnTo>
                  <a:lnTo>
                    <a:pt x="341" y="203"/>
                  </a:lnTo>
                  <a:lnTo>
                    <a:pt x="348" y="205"/>
                  </a:lnTo>
                  <a:lnTo>
                    <a:pt x="356" y="206"/>
                  </a:lnTo>
                  <a:lnTo>
                    <a:pt x="364" y="209"/>
                  </a:lnTo>
                  <a:lnTo>
                    <a:pt x="372" y="215"/>
                  </a:lnTo>
                  <a:lnTo>
                    <a:pt x="378" y="223"/>
                  </a:lnTo>
                  <a:lnTo>
                    <a:pt x="382" y="235"/>
                  </a:lnTo>
                  <a:lnTo>
                    <a:pt x="385" y="251"/>
                  </a:lnTo>
                  <a:lnTo>
                    <a:pt x="383" y="262"/>
                  </a:lnTo>
                  <a:lnTo>
                    <a:pt x="380" y="270"/>
                  </a:lnTo>
                  <a:lnTo>
                    <a:pt x="374" y="276"/>
                  </a:lnTo>
                  <a:lnTo>
                    <a:pt x="368" y="280"/>
                  </a:lnTo>
                  <a:lnTo>
                    <a:pt x="360" y="284"/>
                  </a:lnTo>
                  <a:lnTo>
                    <a:pt x="353" y="289"/>
                  </a:lnTo>
                  <a:lnTo>
                    <a:pt x="348" y="294"/>
                  </a:lnTo>
                  <a:lnTo>
                    <a:pt x="348" y="300"/>
                  </a:lnTo>
                  <a:lnTo>
                    <a:pt x="352" y="304"/>
                  </a:lnTo>
                  <a:lnTo>
                    <a:pt x="359" y="306"/>
                  </a:lnTo>
                  <a:lnTo>
                    <a:pt x="365" y="306"/>
                  </a:lnTo>
                  <a:lnTo>
                    <a:pt x="374" y="301"/>
                  </a:lnTo>
                  <a:lnTo>
                    <a:pt x="383" y="286"/>
                  </a:lnTo>
                  <a:lnTo>
                    <a:pt x="395" y="277"/>
                  </a:lnTo>
                  <a:lnTo>
                    <a:pt x="405" y="274"/>
                  </a:lnTo>
                  <a:lnTo>
                    <a:pt x="417" y="274"/>
                  </a:lnTo>
                  <a:lnTo>
                    <a:pt x="431" y="275"/>
                  </a:lnTo>
                  <a:lnTo>
                    <a:pt x="446" y="276"/>
                  </a:lnTo>
                  <a:lnTo>
                    <a:pt x="462" y="275"/>
                  </a:lnTo>
                  <a:lnTo>
                    <a:pt x="475" y="276"/>
                  </a:lnTo>
                  <a:lnTo>
                    <a:pt x="485" y="280"/>
                  </a:lnTo>
                  <a:lnTo>
                    <a:pt x="491" y="286"/>
                  </a:lnTo>
                  <a:lnTo>
                    <a:pt x="494" y="293"/>
                  </a:lnTo>
                  <a:lnTo>
                    <a:pt x="495" y="301"/>
                  </a:lnTo>
                  <a:lnTo>
                    <a:pt x="492" y="309"/>
                  </a:lnTo>
                  <a:lnTo>
                    <a:pt x="486" y="317"/>
                  </a:lnTo>
                  <a:lnTo>
                    <a:pt x="478" y="323"/>
                  </a:lnTo>
                  <a:lnTo>
                    <a:pt x="470" y="329"/>
                  </a:lnTo>
                  <a:lnTo>
                    <a:pt x="465" y="335"/>
                  </a:lnTo>
                  <a:lnTo>
                    <a:pt x="464" y="340"/>
                  </a:lnTo>
                  <a:lnTo>
                    <a:pt x="467" y="375"/>
                  </a:lnTo>
                  <a:lnTo>
                    <a:pt x="471" y="408"/>
                  </a:lnTo>
                  <a:lnTo>
                    <a:pt x="465" y="409"/>
                  </a:lnTo>
                  <a:lnTo>
                    <a:pt x="459" y="411"/>
                  </a:lnTo>
                  <a:lnTo>
                    <a:pt x="452" y="413"/>
                  </a:lnTo>
                  <a:lnTo>
                    <a:pt x="450" y="413"/>
                  </a:lnTo>
                  <a:lnTo>
                    <a:pt x="448" y="411"/>
                  </a:lnTo>
                  <a:lnTo>
                    <a:pt x="447" y="410"/>
                  </a:lnTo>
                  <a:lnTo>
                    <a:pt x="446" y="409"/>
                  </a:lnTo>
                  <a:lnTo>
                    <a:pt x="443" y="407"/>
                  </a:lnTo>
                  <a:lnTo>
                    <a:pt x="439" y="415"/>
                  </a:lnTo>
                  <a:lnTo>
                    <a:pt x="436" y="424"/>
                  </a:lnTo>
                  <a:lnTo>
                    <a:pt x="435" y="433"/>
                  </a:lnTo>
                  <a:lnTo>
                    <a:pt x="430" y="443"/>
                  </a:lnTo>
                  <a:lnTo>
                    <a:pt x="425" y="453"/>
                  </a:lnTo>
                  <a:lnTo>
                    <a:pt x="423" y="466"/>
                  </a:lnTo>
                  <a:lnTo>
                    <a:pt x="422" y="468"/>
                  </a:lnTo>
                  <a:lnTo>
                    <a:pt x="422" y="471"/>
                  </a:lnTo>
                  <a:lnTo>
                    <a:pt x="422" y="474"/>
                  </a:lnTo>
                  <a:lnTo>
                    <a:pt x="422" y="478"/>
                  </a:lnTo>
                  <a:lnTo>
                    <a:pt x="420" y="486"/>
                  </a:lnTo>
                  <a:lnTo>
                    <a:pt x="414" y="490"/>
                  </a:lnTo>
                  <a:lnTo>
                    <a:pt x="407" y="493"/>
                  </a:lnTo>
                  <a:lnTo>
                    <a:pt x="399" y="493"/>
                  </a:lnTo>
                  <a:lnTo>
                    <a:pt x="391" y="494"/>
                  </a:lnTo>
                  <a:lnTo>
                    <a:pt x="383" y="494"/>
                  </a:lnTo>
                  <a:lnTo>
                    <a:pt x="377" y="496"/>
                  </a:lnTo>
                  <a:lnTo>
                    <a:pt x="371" y="499"/>
                  </a:lnTo>
                  <a:lnTo>
                    <a:pt x="364" y="504"/>
                  </a:lnTo>
                  <a:lnTo>
                    <a:pt x="357" y="505"/>
                  </a:lnTo>
                  <a:lnTo>
                    <a:pt x="351" y="503"/>
                  </a:lnTo>
                  <a:lnTo>
                    <a:pt x="347" y="497"/>
                  </a:lnTo>
                  <a:lnTo>
                    <a:pt x="346" y="490"/>
                  </a:lnTo>
                  <a:lnTo>
                    <a:pt x="345" y="483"/>
                  </a:lnTo>
                  <a:lnTo>
                    <a:pt x="344" y="476"/>
                  </a:lnTo>
                  <a:lnTo>
                    <a:pt x="342" y="470"/>
                  </a:lnTo>
                  <a:lnTo>
                    <a:pt x="337" y="468"/>
                  </a:lnTo>
                  <a:lnTo>
                    <a:pt x="334" y="468"/>
                  </a:lnTo>
                  <a:lnTo>
                    <a:pt x="332" y="469"/>
                  </a:lnTo>
                  <a:lnTo>
                    <a:pt x="329" y="471"/>
                  </a:lnTo>
                  <a:lnTo>
                    <a:pt x="327" y="472"/>
                  </a:lnTo>
                  <a:lnTo>
                    <a:pt x="325" y="475"/>
                  </a:lnTo>
                  <a:lnTo>
                    <a:pt x="323" y="477"/>
                  </a:lnTo>
                  <a:lnTo>
                    <a:pt x="320" y="478"/>
                  </a:lnTo>
                  <a:lnTo>
                    <a:pt x="300" y="483"/>
                  </a:lnTo>
                  <a:lnTo>
                    <a:pt x="283" y="492"/>
                  </a:lnTo>
                  <a:lnTo>
                    <a:pt x="268" y="506"/>
                  </a:lnTo>
                  <a:lnTo>
                    <a:pt x="260" y="514"/>
                  </a:lnTo>
                  <a:lnTo>
                    <a:pt x="251" y="520"/>
                  </a:lnTo>
                  <a:lnTo>
                    <a:pt x="241" y="527"/>
                  </a:lnTo>
                  <a:lnTo>
                    <a:pt x="241" y="529"/>
                  </a:lnTo>
                  <a:lnTo>
                    <a:pt x="240" y="531"/>
                  </a:lnTo>
                  <a:lnTo>
                    <a:pt x="240" y="533"/>
                  </a:lnTo>
                  <a:lnTo>
                    <a:pt x="240" y="536"/>
                  </a:lnTo>
                  <a:lnTo>
                    <a:pt x="240" y="537"/>
                  </a:lnTo>
                  <a:lnTo>
                    <a:pt x="238" y="539"/>
                  </a:lnTo>
                  <a:lnTo>
                    <a:pt x="232" y="541"/>
                  </a:lnTo>
                  <a:lnTo>
                    <a:pt x="228" y="542"/>
                  </a:lnTo>
                  <a:lnTo>
                    <a:pt x="224" y="545"/>
                  </a:lnTo>
                  <a:lnTo>
                    <a:pt x="222" y="549"/>
                  </a:lnTo>
                  <a:lnTo>
                    <a:pt x="221" y="557"/>
                  </a:lnTo>
                  <a:lnTo>
                    <a:pt x="220" y="560"/>
                  </a:lnTo>
                  <a:lnTo>
                    <a:pt x="220" y="564"/>
                  </a:lnTo>
                  <a:lnTo>
                    <a:pt x="220" y="566"/>
                  </a:lnTo>
                  <a:lnTo>
                    <a:pt x="220" y="568"/>
                  </a:lnTo>
                  <a:lnTo>
                    <a:pt x="225" y="569"/>
                  </a:lnTo>
                  <a:lnTo>
                    <a:pt x="232" y="571"/>
                  </a:lnTo>
                  <a:lnTo>
                    <a:pt x="238" y="571"/>
                  </a:lnTo>
                  <a:lnTo>
                    <a:pt x="240" y="573"/>
                  </a:lnTo>
                  <a:lnTo>
                    <a:pt x="241" y="575"/>
                  </a:lnTo>
                  <a:lnTo>
                    <a:pt x="241" y="577"/>
                  </a:lnTo>
                  <a:lnTo>
                    <a:pt x="241" y="580"/>
                  </a:lnTo>
                  <a:lnTo>
                    <a:pt x="240" y="583"/>
                  </a:lnTo>
                  <a:lnTo>
                    <a:pt x="240" y="586"/>
                  </a:lnTo>
                  <a:lnTo>
                    <a:pt x="239" y="589"/>
                  </a:lnTo>
                  <a:lnTo>
                    <a:pt x="240" y="592"/>
                  </a:lnTo>
                  <a:lnTo>
                    <a:pt x="242" y="593"/>
                  </a:lnTo>
                  <a:lnTo>
                    <a:pt x="245" y="595"/>
                  </a:lnTo>
                  <a:lnTo>
                    <a:pt x="247" y="597"/>
                  </a:lnTo>
                  <a:lnTo>
                    <a:pt x="250" y="597"/>
                  </a:lnTo>
                  <a:lnTo>
                    <a:pt x="254" y="598"/>
                  </a:lnTo>
                  <a:lnTo>
                    <a:pt x="257" y="598"/>
                  </a:lnTo>
                  <a:lnTo>
                    <a:pt x="278" y="618"/>
                  </a:lnTo>
                  <a:lnTo>
                    <a:pt x="278" y="627"/>
                  </a:lnTo>
                  <a:lnTo>
                    <a:pt x="282" y="633"/>
                  </a:lnTo>
                  <a:lnTo>
                    <a:pt x="288" y="635"/>
                  </a:lnTo>
                  <a:lnTo>
                    <a:pt x="294" y="636"/>
                  </a:lnTo>
                  <a:lnTo>
                    <a:pt x="303" y="637"/>
                  </a:lnTo>
                  <a:lnTo>
                    <a:pt x="308" y="639"/>
                  </a:lnTo>
                  <a:lnTo>
                    <a:pt x="311" y="645"/>
                  </a:lnTo>
                  <a:lnTo>
                    <a:pt x="312" y="651"/>
                  </a:lnTo>
                  <a:lnTo>
                    <a:pt x="313" y="656"/>
                  </a:lnTo>
                  <a:lnTo>
                    <a:pt x="315" y="662"/>
                  </a:lnTo>
                  <a:lnTo>
                    <a:pt x="317" y="663"/>
                  </a:lnTo>
                  <a:lnTo>
                    <a:pt x="319" y="663"/>
                  </a:lnTo>
                  <a:lnTo>
                    <a:pt x="321" y="662"/>
                  </a:lnTo>
                  <a:lnTo>
                    <a:pt x="323" y="661"/>
                  </a:lnTo>
                  <a:lnTo>
                    <a:pt x="325" y="661"/>
                  </a:lnTo>
                  <a:lnTo>
                    <a:pt x="326" y="661"/>
                  </a:lnTo>
                  <a:lnTo>
                    <a:pt x="327" y="663"/>
                  </a:lnTo>
                  <a:lnTo>
                    <a:pt x="328" y="665"/>
                  </a:lnTo>
                  <a:lnTo>
                    <a:pt x="332" y="668"/>
                  </a:lnTo>
                  <a:lnTo>
                    <a:pt x="334" y="669"/>
                  </a:lnTo>
                  <a:lnTo>
                    <a:pt x="338" y="668"/>
                  </a:lnTo>
                  <a:lnTo>
                    <a:pt x="341" y="667"/>
                  </a:lnTo>
                  <a:lnTo>
                    <a:pt x="344" y="664"/>
                  </a:lnTo>
                  <a:lnTo>
                    <a:pt x="346" y="662"/>
                  </a:lnTo>
                  <a:lnTo>
                    <a:pt x="346" y="672"/>
                  </a:lnTo>
                  <a:lnTo>
                    <a:pt x="343" y="682"/>
                  </a:lnTo>
                  <a:lnTo>
                    <a:pt x="341" y="693"/>
                  </a:lnTo>
                  <a:lnTo>
                    <a:pt x="342" y="703"/>
                  </a:lnTo>
                  <a:lnTo>
                    <a:pt x="345" y="713"/>
                  </a:lnTo>
                  <a:lnTo>
                    <a:pt x="348" y="723"/>
                  </a:lnTo>
                  <a:lnTo>
                    <a:pt x="353" y="732"/>
                  </a:lnTo>
                  <a:lnTo>
                    <a:pt x="355" y="741"/>
                  </a:lnTo>
                  <a:lnTo>
                    <a:pt x="355" y="747"/>
                  </a:lnTo>
                  <a:lnTo>
                    <a:pt x="351" y="751"/>
                  </a:lnTo>
                  <a:lnTo>
                    <a:pt x="347" y="751"/>
                  </a:lnTo>
                  <a:lnTo>
                    <a:pt x="344" y="748"/>
                  </a:lnTo>
                  <a:lnTo>
                    <a:pt x="342" y="743"/>
                  </a:lnTo>
                  <a:lnTo>
                    <a:pt x="338" y="739"/>
                  </a:lnTo>
                  <a:lnTo>
                    <a:pt x="336" y="738"/>
                  </a:lnTo>
                  <a:lnTo>
                    <a:pt x="332" y="739"/>
                  </a:lnTo>
                  <a:lnTo>
                    <a:pt x="327" y="746"/>
                  </a:lnTo>
                  <a:lnTo>
                    <a:pt x="324" y="747"/>
                  </a:lnTo>
                  <a:lnTo>
                    <a:pt x="320" y="743"/>
                  </a:lnTo>
                  <a:lnTo>
                    <a:pt x="316" y="737"/>
                  </a:lnTo>
                  <a:lnTo>
                    <a:pt x="312" y="729"/>
                  </a:lnTo>
                  <a:lnTo>
                    <a:pt x="308" y="720"/>
                  </a:lnTo>
                  <a:lnTo>
                    <a:pt x="303" y="712"/>
                  </a:lnTo>
                  <a:lnTo>
                    <a:pt x="300" y="707"/>
                  </a:lnTo>
                  <a:lnTo>
                    <a:pt x="298" y="707"/>
                  </a:lnTo>
                  <a:lnTo>
                    <a:pt x="298" y="711"/>
                  </a:lnTo>
                  <a:lnTo>
                    <a:pt x="298" y="715"/>
                  </a:lnTo>
                  <a:lnTo>
                    <a:pt x="298" y="720"/>
                  </a:lnTo>
                  <a:lnTo>
                    <a:pt x="297" y="725"/>
                  </a:lnTo>
                  <a:lnTo>
                    <a:pt x="294" y="730"/>
                  </a:lnTo>
                  <a:lnTo>
                    <a:pt x="290" y="731"/>
                  </a:lnTo>
                  <a:lnTo>
                    <a:pt x="282" y="730"/>
                  </a:lnTo>
                  <a:lnTo>
                    <a:pt x="276" y="741"/>
                  </a:lnTo>
                  <a:lnTo>
                    <a:pt x="271" y="754"/>
                  </a:lnTo>
                  <a:lnTo>
                    <a:pt x="265" y="765"/>
                  </a:lnTo>
                  <a:lnTo>
                    <a:pt x="262" y="777"/>
                  </a:lnTo>
                  <a:lnTo>
                    <a:pt x="262" y="787"/>
                  </a:lnTo>
                  <a:lnTo>
                    <a:pt x="268" y="799"/>
                  </a:lnTo>
                  <a:lnTo>
                    <a:pt x="272" y="807"/>
                  </a:lnTo>
                  <a:lnTo>
                    <a:pt x="275" y="821"/>
                  </a:lnTo>
                  <a:lnTo>
                    <a:pt x="277" y="838"/>
                  </a:lnTo>
                  <a:lnTo>
                    <a:pt x="278" y="857"/>
                  </a:lnTo>
                  <a:lnTo>
                    <a:pt x="281" y="875"/>
                  </a:lnTo>
                  <a:lnTo>
                    <a:pt x="284" y="891"/>
                  </a:lnTo>
                  <a:lnTo>
                    <a:pt x="288" y="904"/>
                  </a:lnTo>
                  <a:lnTo>
                    <a:pt x="291" y="905"/>
                  </a:lnTo>
                  <a:lnTo>
                    <a:pt x="295" y="904"/>
                  </a:lnTo>
                  <a:lnTo>
                    <a:pt x="301" y="899"/>
                  </a:lnTo>
                  <a:lnTo>
                    <a:pt x="307" y="895"/>
                  </a:lnTo>
                  <a:lnTo>
                    <a:pt x="313" y="890"/>
                  </a:lnTo>
                  <a:lnTo>
                    <a:pt x="318" y="886"/>
                  </a:lnTo>
                  <a:lnTo>
                    <a:pt x="321" y="885"/>
                  </a:lnTo>
                  <a:lnTo>
                    <a:pt x="323" y="888"/>
                  </a:lnTo>
                  <a:lnTo>
                    <a:pt x="319" y="899"/>
                  </a:lnTo>
                  <a:lnTo>
                    <a:pt x="312" y="908"/>
                  </a:lnTo>
                  <a:lnTo>
                    <a:pt x="304" y="917"/>
                  </a:lnTo>
                  <a:lnTo>
                    <a:pt x="297" y="926"/>
                  </a:lnTo>
                  <a:lnTo>
                    <a:pt x="297" y="939"/>
                  </a:lnTo>
                  <a:lnTo>
                    <a:pt x="294" y="949"/>
                  </a:lnTo>
                  <a:lnTo>
                    <a:pt x="289" y="957"/>
                  </a:lnTo>
                  <a:lnTo>
                    <a:pt x="282" y="965"/>
                  </a:lnTo>
                  <a:lnTo>
                    <a:pt x="276" y="973"/>
                  </a:lnTo>
                  <a:lnTo>
                    <a:pt x="269" y="983"/>
                  </a:lnTo>
                  <a:lnTo>
                    <a:pt x="265" y="984"/>
                  </a:lnTo>
                  <a:lnTo>
                    <a:pt x="263" y="982"/>
                  </a:lnTo>
                  <a:lnTo>
                    <a:pt x="263" y="977"/>
                  </a:lnTo>
                  <a:lnTo>
                    <a:pt x="265" y="971"/>
                  </a:lnTo>
                  <a:lnTo>
                    <a:pt x="267" y="965"/>
                  </a:lnTo>
                  <a:lnTo>
                    <a:pt x="268" y="959"/>
                  </a:lnTo>
                  <a:lnTo>
                    <a:pt x="268" y="953"/>
                  </a:lnTo>
                  <a:lnTo>
                    <a:pt x="266" y="951"/>
                  </a:lnTo>
                  <a:lnTo>
                    <a:pt x="253" y="960"/>
                  </a:lnTo>
                  <a:lnTo>
                    <a:pt x="238" y="967"/>
                  </a:lnTo>
                  <a:lnTo>
                    <a:pt x="224" y="974"/>
                  </a:lnTo>
                  <a:lnTo>
                    <a:pt x="212" y="979"/>
                  </a:lnTo>
                  <a:lnTo>
                    <a:pt x="203" y="987"/>
                  </a:lnTo>
                  <a:lnTo>
                    <a:pt x="202" y="994"/>
                  </a:lnTo>
                  <a:lnTo>
                    <a:pt x="204" y="1002"/>
                  </a:lnTo>
                  <a:lnTo>
                    <a:pt x="207" y="1009"/>
                  </a:lnTo>
                  <a:lnTo>
                    <a:pt x="212" y="1014"/>
                  </a:lnTo>
                  <a:lnTo>
                    <a:pt x="213" y="1017"/>
                  </a:lnTo>
                  <a:lnTo>
                    <a:pt x="198" y="1029"/>
                  </a:lnTo>
                  <a:lnTo>
                    <a:pt x="184" y="1038"/>
                  </a:lnTo>
                  <a:lnTo>
                    <a:pt x="171" y="1047"/>
                  </a:lnTo>
                  <a:lnTo>
                    <a:pt x="171" y="1046"/>
                  </a:lnTo>
                  <a:lnTo>
                    <a:pt x="169" y="1044"/>
                  </a:lnTo>
                  <a:lnTo>
                    <a:pt x="167" y="1041"/>
                  </a:lnTo>
                  <a:lnTo>
                    <a:pt x="166" y="1039"/>
                  </a:lnTo>
                  <a:lnTo>
                    <a:pt x="165" y="1036"/>
                  </a:lnTo>
                  <a:lnTo>
                    <a:pt x="163" y="1034"/>
                  </a:lnTo>
                  <a:lnTo>
                    <a:pt x="162" y="1030"/>
                  </a:lnTo>
                  <a:lnTo>
                    <a:pt x="160" y="1029"/>
                  </a:lnTo>
                  <a:lnTo>
                    <a:pt x="158" y="1028"/>
                  </a:lnTo>
                  <a:lnTo>
                    <a:pt x="155" y="1028"/>
                  </a:lnTo>
                  <a:lnTo>
                    <a:pt x="153" y="1028"/>
                  </a:lnTo>
                  <a:lnTo>
                    <a:pt x="151" y="1028"/>
                  </a:lnTo>
                  <a:lnTo>
                    <a:pt x="146" y="1027"/>
                  </a:lnTo>
                  <a:lnTo>
                    <a:pt x="144" y="1027"/>
                  </a:lnTo>
                  <a:lnTo>
                    <a:pt x="142" y="1026"/>
                  </a:lnTo>
                  <a:lnTo>
                    <a:pt x="140" y="1026"/>
                  </a:lnTo>
                  <a:lnTo>
                    <a:pt x="137" y="1025"/>
                  </a:lnTo>
                  <a:lnTo>
                    <a:pt x="134" y="1023"/>
                  </a:lnTo>
                  <a:lnTo>
                    <a:pt x="132" y="1025"/>
                  </a:lnTo>
                  <a:lnTo>
                    <a:pt x="131" y="1025"/>
                  </a:lnTo>
                  <a:lnTo>
                    <a:pt x="128" y="1026"/>
                  </a:lnTo>
                  <a:lnTo>
                    <a:pt x="127" y="1028"/>
                  </a:lnTo>
                  <a:lnTo>
                    <a:pt x="126" y="1029"/>
                  </a:lnTo>
                  <a:lnTo>
                    <a:pt x="124" y="1030"/>
                  </a:lnTo>
                  <a:lnTo>
                    <a:pt x="122" y="1031"/>
                  </a:lnTo>
                  <a:lnTo>
                    <a:pt x="118" y="1031"/>
                  </a:lnTo>
                  <a:lnTo>
                    <a:pt x="115" y="1030"/>
                  </a:lnTo>
                  <a:lnTo>
                    <a:pt x="111" y="1029"/>
                  </a:lnTo>
                  <a:lnTo>
                    <a:pt x="109" y="1027"/>
                  </a:lnTo>
                  <a:lnTo>
                    <a:pt x="108" y="1023"/>
                  </a:lnTo>
                  <a:lnTo>
                    <a:pt x="107" y="1020"/>
                  </a:lnTo>
                  <a:lnTo>
                    <a:pt x="108" y="1015"/>
                  </a:lnTo>
                  <a:lnTo>
                    <a:pt x="108" y="1012"/>
                  </a:lnTo>
                  <a:lnTo>
                    <a:pt x="109" y="1010"/>
                  </a:lnTo>
                  <a:lnTo>
                    <a:pt x="111" y="1008"/>
                  </a:lnTo>
                  <a:lnTo>
                    <a:pt x="113" y="1005"/>
                  </a:lnTo>
                  <a:lnTo>
                    <a:pt x="114" y="1002"/>
                  </a:lnTo>
                  <a:lnTo>
                    <a:pt x="111" y="991"/>
                  </a:lnTo>
                  <a:lnTo>
                    <a:pt x="105" y="979"/>
                  </a:lnTo>
                  <a:lnTo>
                    <a:pt x="93" y="970"/>
                  </a:lnTo>
                  <a:lnTo>
                    <a:pt x="82" y="964"/>
                  </a:lnTo>
                  <a:lnTo>
                    <a:pt x="71" y="960"/>
                  </a:lnTo>
                  <a:lnTo>
                    <a:pt x="66" y="962"/>
                  </a:lnTo>
                  <a:lnTo>
                    <a:pt x="60" y="967"/>
                  </a:lnTo>
                  <a:lnTo>
                    <a:pt x="53" y="973"/>
                  </a:lnTo>
                  <a:lnTo>
                    <a:pt x="47" y="977"/>
                  </a:lnTo>
                  <a:lnTo>
                    <a:pt x="40" y="977"/>
                  </a:lnTo>
                  <a:lnTo>
                    <a:pt x="40" y="970"/>
                  </a:lnTo>
                  <a:lnTo>
                    <a:pt x="38" y="966"/>
                  </a:lnTo>
                  <a:lnTo>
                    <a:pt x="36" y="961"/>
                  </a:lnTo>
                  <a:lnTo>
                    <a:pt x="35" y="958"/>
                  </a:lnTo>
                  <a:lnTo>
                    <a:pt x="35" y="957"/>
                  </a:lnTo>
                  <a:lnTo>
                    <a:pt x="35" y="955"/>
                  </a:lnTo>
                  <a:lnTo>
                    <a:pt x="35" y="951"/>
                  </a:lnTo>
                  <a:lnTo>
                    <a:pt x="36" y="949"/>
                  </a:lnTo>
                  <a:lnTo>
                    <a:pt x="35" y="945"/>
                  </a:lnTo>
                  <a:lnTo>
                    <a:pt x="34" y="943"/>
                  </a:lnTo>
                  <a:lnTo>
                    <a:pt x="32" y="941"/>
                  </a:lnTo>
                  <a:lnTo>
                    <a:pt x="29" y="940"/>
                  </a:lnTo>
                  <a:lnTo>
                    <a:pt x="27" y="939"/>
                  </a:lnTo>
                  <a:lnTo>
                    <a:pt x="25" y="936"/>
                  </a:lnTo>
                  <a:lnTo>
                    <a:pt x="21" y="935"/>
                  </a:lnTo>
                  <a:lnTo>
                    <a:pt x="19" y="933"/>
                  </a:lnTo>
                  <a:lnTo>
                    <a:pt x="18" y="931"/>
                  </a:lnTo>
                  <a:lnTo>
                    <a:pt x="13" y="922"/>
                  </a:lnTo>
                  <a:lnTo>
                    <a:pt x="8" y="914"/>
                  </a:lnTo>
                  <a:lnTo>
                    <a:pt x="3" y="905"/>
                  </a:lnTo>
                  <a:lnTo>
                    <a:pt x="0" y="895"/>
                  </a:lnTo>
                  <a:lnTo>
                    <a:pt x="0" y="881"/>
                  </a:lnTo>
                  <a:lnTo>
                    <a:pt x="3" y="870"/>
                  </a:lnTo>
                  <a:lnTo>
                    <a:pt x="9" y="860"/>
                  </a:lnTo>
                  <a:lnTo>
                    <a:pt x="18" y="854"/>
                  </a:lnTo>
                  <a:lnTo>
                    <a:pt x="21" y="853"/>
                  </a:lnTo>
                  <a:lnTo>
                    <a:pt x="23" y="853"/>
                  </a:lnTo>
                  <a:lnTo>
                    <a:pt x="25" y="853"/>
                  </a:lnTo>
                  <a:lnTo>
                    <a:pt x="27" y="853"/>
                  </a:lnTo>
                  <a:lnTo>
                    <a:pt x="27" y="852"/>
                  </a:lnTo>
                  <a:lnTo>
                    <a:pt x="28" y="850"/>
                  </a:lnTo>
                  <a:lnTo>
                    <a:pt x="28" y="847"/>
                  </a:lnTo>
                  <a:lnTo>
                    <a:pt x="28" y="844"/>
                  </a:lnTo>
                  <a:lnTo>
                    <a:pt x="27" y="840"/>
                  </a:lnTo>
                  <a:lnTo>
                    <a:pt x="25" y="839"/>
                  </a:lnTo>
                  <a:lnTo>
                    <a:pt x="22" y="837"/>
                  </a:lnTo>
                  <a:lnTo>
                    <a:pt x="21" y="835"/>
                  </a:lnTo>
                  <a:lnTo>
                    <a:pt x="19" y="834"/>
                  </a:lnTo>
                  <a:lnTo>
                    <a:pt x="18" y="831"/>
                  </a:lnTo>
                  <a:lnTo>
                    <a:pt x="17" y="830"/>
                  </a:lnTo>
                  <a:lnTo>
                    <a:pt x="20" y="824"/>
                  </a:lnTo>
                  <a:lnTo>
                    <a:pt x="26" y="820"/>
                  </a:lnTo>
                  <a:lnTo>
                    <a:pt x="32" y="816"/>
                  </a:lnTo>
                  <a:lnTo>
                    <a:pt x="37" y="810"/>
                  </a:lnTo>
                  <a:lnTo>
                    <a:pt x="38" y="809"/>
                  </a:lnTo>
                  <a:lnTo>
                    <a:pt x="39" y="807"/>
                  </a:lnTo>
                  <a:lnTo>
                    <a:pt x="39" y="804"/>
                  </a:lnTo>
                  <a:lnTo>
                    <a:pt x="40" y="802"/>
                  </a:lnTo>
                  <a:lnTo>
                    <a:pt x="42" y="800"/>
                  </a:lnTo>
                  <a:lnTo>
                    <a:pt x="44" y="800"/>
                  </a:lnTo>
                  <a:lnTo>
                    <a:pt x="46" y="800"/>
                  </a:lnTo>
                  <a:lnTo>
                    <a:pt x="48" y="801"/>
                  </a:lnTo>
                  <a:lnTo>
                    <a:pt x="49" y="802"/>
                  </a:lnTo>
                  <a:lnTo>
                    <a:pt x="52" y="803"/>
                  </a:lnTo>
                  <a:lnTo>
                    <a:pt x="54" y="803"/>
                  </a:lnTo>
                  <a:lnTo>
                    <a:pt x="56" y="804"/>
                  </a:lnTo>
                  <a:lnTo>
                    <a:pt x="63" y="803"/>
                  </a:lnTo>
                  <a:lnTo>
                    <a:pt x="67" y="799"/>
                  </a:lnTo>
                  <a:lnTo>
                    <a:pt x="70" y="792"/>
                  </a:lnTo>
                  <a:lnTo>
                    <a:pt x="72" y="784"/>
                  </a:lnTo>
                  <a:lnTo>
                    <a:pt x="74" y="777"/>
                  </a:lnTo>
                  <a:lnTo>
                    <a:pt x="78" y="770"/>
                  </a:lnTo>
                  <a:lnTo>
                    <a:pt x="83" y="766"/>
                  </a:lnTo>
                  <a:lnTo>
                    <a:pt x="83" y="764"/>
                  </a:lnTo>
                  <a:lnTo>
                    <a:pt x="82" y="761"/>
                  </a:lnTo>
                  <a:lnTo>
                    <a:pt x="81" y="759"/>
                  </a:lnTo>
                  <a:lnTo>
                    <a:pt x="80" y="757"/>
                  </a:lnTo>
                  <a:lnTo>
                    <a:pt x="79" y="751"/>
                  </a:lnTo>
                  <a:lnTo>
                    <a:pt x="75" y="747"/>
                  </a:lnTo>
                  <a:lnTo>
                    <a:pt x="71" y="742"/>
                  </a:lnTo>
                  <a:lnTo>
                    <a:pt x="66" y="739"/>
                  </a:lnTo>
                  <a:lnTo>
                    <a:pt x="63" y="734"/>
                  </a:lnTo>
                  <a:lnTo>
                    <a:pt x="64" y="726"/>
                  </a:lnTo>
                  <a:lnTo>
                    <a:pt x="64" y="717"/>
                  </a:lnTo>
                  <a:lnTo>
                    <a:pt x="63" y="708"/>
                  </a:lnTo>
                  <a:lnTo>
                    <a:pt x="62" y="707"/>
                  </a:lnTo>
                  <a:lnTo>
                    <a:pt x="60" y="705"/>
                  </a:lnTo>
                  <a:lnTo>
                    <a:pt x="57" y="704"/>
                  </a:lnTo>
                  <a:lnTo>
                    <a:pt x="55" y="704"/>
                  </a:lnTo>
                  <a:lnTo>
                    <a:pt x="53" y="703"/>
                  </a:lnTo>
                  <a:lnTo>
                    <a:pt x="52" y="702"/>
                  </a:lnTo>
                  <a:lnTo>
                    <a:pt x="51" y="699"/>
                  </a:lnTo>
                  <a:lnTo>
                    <a:pt x="49" y="697"/>
                  </a:lnTo>
                  <a:lnTo>
                    <a:pt x="49" y="694"/>
                  </a:lnTo>
                  <a:lnTo>
                    <a:pt x="49" y="691"/>
                  </a:lnTo>
                  <a:lnTo>
                    <a:pt x="52" y="689"/>
                  </a:lnTo>
                  <a:lnTo>
                    <a:pt x="54" y="686"/>
                  </a:lnTo>
                  <a:lnTo>
                    <a:pt x="56" y="685"/>
                  </a:lnTo>
                  <a:lnTo>
                    <a:pt x="58" y="684"/>
                  </a:lnTo>
                  <a:lnTo>
                    <a:pt x="58" y="681"/>
                  </a:lnTo>
                  <a:lnTo>
                    <a:pt x="56" y="679"/>
                  </a:lnTo>
                  <a:lnTo>
                    <a:pt x="55" y="678"/>
                  </a:lnTo>
                  <a:lnTo>
                    <a:pt x="53" y="677"/>
                  </a:lnTo>
                  <a:lnTo>
                    <a:pt x="52" y="676"/>
                  </a:lnTo>
                  <a:lnTo>
                    <a:pt x="49" y="673"/>
                  </a:lnTo>
                  <a:lnTo>
                    <a:pt x="48" y="671"/>
                  </a:lnTo>
                  <a:lnTo>
                    <a:pt x="48" y="669"/>
                  </a:lnTo>
                  <a:lnTo>
                    <a:pt x="51" y="662"/>
                  </a:lnTo>
                  <a:lnTo>
                    <a:pt x="56" y="658"/>
                  </a:lnTo>
                  <a:lnTo>
                    <a:pt x="63" y="654"/>
                  </a:lnTo>
                  <a:lnTo>
                    <a:pt x="70" y="651"/>
                  </a:lnTo>
                  <a:lnTo>
                    <a:pt x="75" y="646"/>
                  </a:lnTo>
                  <a:lnTo>
                    <a:pt x="76" y="644"/>
                  </a:lnTo>
                  <a:lnTo>
                    <a:pt x="78" y="642"/>
                  </a:lnTo>
                  <a:lnTo>
                    <a:pt x="78" y="639"/>
                  </a:lnTo>
                  <a:lnTo>
                    <a:pt x="78" y="637"/>
                  </a:lnTo>
                  <a:lnTo>
                    <a:pt x="79" y="636"/>
                  </a:lnTo>
                  <a:lnTo>
                    <a:pt x="80" y="635"/>
                  </a:lnTo>
                  <a:lnTo>
                    <a:pt x="82" y="635"/>
                  </a:lnTo>
                  <a:lnTo>
                    <a:pt x="86" y="636"/>
                  </a:lnTo>
                  <a:lnTo>
                    <a:pt x="89" y="636"/>
                  </a:lnTo>
                  <a:lnTo>
                    <a:pt x="91" y="636"/>
                  </a:lnTo>
                  <a:lnTo>
                    <a:pt x="93" y="636"/>
                  </a:lnTo>
                  <a:lnTo>
                    <a:pt x="93" y="633"/>
                  </a:lnTo>
                  <a:lnTo>
                    <a:pt x="93" y="629"/>
                  </a:lnTo>
                  <a:lnTo>
                    <a:pt x="95" y="626"/>
                  </a:lnTo>
                  <a:lnTo>
                    <a:pt x="95" y="623"/>
                  </a:lnTo>
                  <a:lnTo>
                    <a:pt x="96" y="619"/>
                  </a:lnTo>
                  <a:lnTo>
                    <a:pt x="97" y="617"/>
                  </a:lnTo>
                  <a:lnTo>
                    <a:pt x="99" y="615"/>
                  </a:lnTo>
                  <a:lnTo>
                    <a:pt x="101" y="614"/>
                  </a:lnTo>
                  <a:lnTo>
                    <a:pt x="102" y="611"/>
                  </a:lnTo>
                  <a:lnTo>
                    <a:pt x="104" y="608"/>
                  </a:lnTo>
                  <a:lnTo>
                    <a:pt x="102" y="606"/>
                  </a:lnTo>
                  <a:lnTo>
                    <a:pt x="101" y="603"/>
                  </a:lnTo>
                  <a:lnTo>
                    <a:pt x="99" y="600"/>
                  </a:lnTo>
                  <a:lnTo>
                    <a:pt x="97" y="598"/>
                  </a:lnTo>
                  <a:lnTo>
                    <a:pt x="96" y="597"/>
                  </a:lnTo>
                  <a:lnTo>
                    <a:pt x="92" y="595"/>
                  </a:lnTo>
                  <a:lnTo>
                    <a:pt x="89" y="593"/>
                  </a:lnTo>
                  <a:lnTo>
                    <a:pt x="87" y="589"/>
                  </a:lnTo>
                  <a:lnTo>
                    <a:pt x="86" y="583"/>
                  </a:lnTo>
                  <a:lnTo>
                    <a:pt x="83" y="579"/>
                  </a:lnTo>
                  <a:lnTo>
                    <a:pt x="80" y="574"/>
                  </a:lnTo>
                  <a:lnTo>
                    <a:pt x="72" y="572"/>
                  </a:lnTo>
                  <a:lnTo>
                    <a:pt x="67" y="572"/>
                  </a:lnTo>
                  <a:lnTo>
                    <a:pt x="63" y="573"/>
                  </a:lnTo>
                  <a:lnTo>
                    <a:pt x="60" y="574"/>
                  </a:lnTo>
                  <a:lnTo>
                    <a:pt x="55" y="574"/>
                  </a:lnTo>
                  <a:lnTo>
                    <a:pt x="49" y="574"/>
                  </a:lnTo>
                  <a:lnTo>
                    <a:pt x="45" y="572"/>
                  </a:lnTo>
                  <a:lnTo>
                    <a:pt x="42" y="569"/>
                  </a:lnTo>
                  <a:lnTo>
                    <a:pt x="39" y="567"/>
                  </a:lnTo>
                  <a:lnTo>
                    <a:pt x="37" y="565"/>
                  </a:lnTo>
                  <a:lnTo>
                    <a:pt x="37" y="563"/>
                  </a:lnTo>
                  <a:lnTo>
                    <a:pt x="37" y="560"/>
                  </a:lnTo>
                  <a:lnTo>
                    <a:pt x="37" y="557"/>
                  </a:lnTo>
                  <a:lnTo>
                    <a:pt x="37" y="554"/>
                  </a:lnTo>
                  <a:lnTo>
                    <a:pt x="37" y="550"/>
                  </a:lnTo>
                  <a:lnTo>
                    <a:pt x="32" y="550"/>
                  </a:lnTo>
                  <a:lnTo>
                    <a:pt x="30" y="550"/>
                  </a:lnTo>
                  <a:lnTo>
                    <a:pt x="28" y="549"/>
                  </a:lnTo>
                  <a:lnTo>
                    <a:pt x="26" y="548"/>
                  </a:lnTo>
                  <a:lnTo>
                    <a:pt x="25" y="546"/>
                  </a:lnTo>
                  <a:lnTo>
                    <a:pt x="23" y="544"/>
                  </a:lnTo>
                  <a:lnTo>
                    <a:pt x="23" y="539"/>
                  </a:lnTo>
                  <a:lnTo>
                    <a:pt x="26" y="530"/>
                  </a:lnTo>
                  <a:lnTo>
                    <a:pt x="30" y="523"/>
                  </a:lnTo>
                  <a:lnTo>
                    <a:pt x="36" y="516"/>
                  </a:lnTo>
                  <a:lnTo>
                    <a:pt x="42" y="510"/>
                  </a:lnTo>
                  <a:lnTo>
                    <a:pt x="46" y="502"/>
                  </a:lnTo>
                  <a:lnTo>
                    <a:pt x="47" y="498"/>
                  </a:lnTo>
                  <a:lnTo>
                    <a:pt x="47" y="496"/>
                  </a:lnTo>
                  <a:lnTo>
                    <a:pt x="46" y="493"/>
                  </a:lnTo>
                  <a:lnTo>
                    <a:pt x="46" y="490"/>
                  </a:lnTo>
                  <a:lnTo>
                    <a:pt x="47" y="487"/>
                  </a:lnTo>
                  <a:lnTo>
                    <a:pt x="48" y="486"/>
                  </a:lnTo>
                  <a:lnTo>
                    <a:pt x="49" y="484"/>
                  </a:lnTo>
                  <a:lnTo>
                    <a:pt x="52" y="483"/>
                  </a:lnTo>
                  <a:lnTo>
                    <a:pt x="53" y="481"/>
                  </a:lnTo>
                  <a:lnTo>
                    <a:pt x="55" y="479"/>
                  </a:lnTo>
                  <a:lnTo>
                    <a:pt x="56" y="477"/>
                  </a:lnTo>
                  <a:lnTo>
                    <a:pt x="57" y="474"/>
                  </a:lnTo>
                  <a:lnTo>
                    <a:pt x="57" y="470"/>
                  </a:lnTo>
                  <a:lnTo>
                    <a:pt x="55" y="460"/>
                  </a:lnTo>
                  <a:lnTo>
                    <a:pt x="47" y="451"/>
                  </a:lnTo>
                  <a:lnTo>
                    <a:pt x="37" y="443"/>
                  </a:lnTo>
                  <a:lnTo>
                    <a:pt x="27" y="437"/>
                  </a:lnTo>
                  <a:lnTo>
                    <a:pt x="17" y="435"/>
                  </a:lnTo>
                  <a:lnTo>
                    <a:pt x="16" y="435"/>
                  </a:lnTo>
                  <a:lnTo>
                    <a:pt x="14" y="434"/>
                  </a:lnTo>
                  <a:lnTo>
                    <a:pt x="12" y="434"/>
                  </a:lnTo>
                  <a:lnTo>
                    <a:pt x="10" y="433"/>
                  </a:lnTo>
                  <a:lnTo>
                    <a:pt x="7" y="433"/>
                  </a:lnTo>
                  <a:lnTo>
                    <a:pt x="7" y="429"/>
                  </a:lnTo>
                  <a:lnTo>
                    <a:pt x="7" y="427"/>
                  </a:lnTo>
                  <a:lnTo>
                    <a:pt x="9" y="416"/>
                  </a:lnTo>
                  <a:lnTo>
                    <a:pt x="14" y="407"/>
                  </a:lnTo>
                  <a:lnTo>
                    <a:pt x="22" y="400"/>
                  </a:lnTo>
                  <a:lnTo>
                    <a:pt x="30" y="394"/>
                  </a:lnTo>
                  <a:lnTo>
                    <a:pt x="38" y="389"/>
                  </a:lnTo>
                  <a:lnTo>
                    <a:pt x="45" y="382"/>
                  </a:lnTo>
                  <a:lnTo>
                    <a:pt x="51" y="374"/>
                  </a:lnTo>
                  <a:lnTo>
                    <a:pt x="53" y="365"/>
                  </a:lnTo>
                  <a:lnTo>
                    <a:pt x="53" y="357"/>
                  </a:lnTo>
                  <a:lnTo>
                    <a:pt x="53" y="348"/>
                  </a:lnTo>
                  <a:lnTo>
                    <a:pt x="53" y="341"/>
                  </a:lnTo>
                  <a:lnTo>
                    <a:pt x="53" y="336"/>
                  </a:lnTo>
                  <a:lnTo>
                    <a:pt x="55" y="333"/>
                  </a:lnTo>
                  <a:lnTo>
                    <a:pt x="58" y="335"/>
                  </a:lnTo>
                  <a:lnTo>
                    <a:pt x="67" y="341"/>
                  </a:lnTo>
                  <a:lnTo>
                    <a:pt x="78" y="344"/>
                  </a:lnTo>
                  <a:lnTo>
                    <a:pt x="87" y="343"/>
                  </a:lnTo>
                  <a:lnTo>
                    <a:pt x="96" y="333"/>
                  </a:lnTo>
                  <a:lnTo>
                    <a:pt x="105" y="338"/>
                  </a:lnTo>
                  <a:lnTo>
                    <a:pt x="111" y="338"/>
                  </a:lnTo>
                  <a:lnTo>
                    <a:pt x="115" y="337"/>
                  </a:lnTo>
                  <a:lnTo>
                    <a:pt x="116" y="335"/>
                  </a:lnTo>
                  <a:lnTo>
                    <a:pt x="117" y="331"/>
                  </a:lnTo>
                  <a:lnTo>
                    <a:pt x="119" y="328"/>
                  </a:lnTo>
                  <a:lnTo>
                    <a:pt x="122" y="324"/>
                  </a:lnTo>
                  <a:lnTo>
                    <a:pt x="122" y="323"/>
                  </a:lnTo>
                  <a:lnTo>
                    <a:pt x="120" y="318"/>
                  </a:lnTo>
                  <a:lnTo>
                    <a:pt x="119" y="312"/>
                  </a:lnTo>
                  <a:lnTo>
                    <a:pt x="116" y="306"/>
                  </a:lnTo>
                  <a:lnTo>
                    <a:pt x="111" y="304"/>
                  </a:lnTo>
                  <a:lnTo>
                    <a:pt x="105" y="305"/>
                  </a:lnTo>
                  <a:lnTo>
                    <a:pt x="97" y="303"/>
                  </a:lnTo>
                  <a:lnTo>
                    <a:pt x="90" y="303"/>
                  </a:lnTo>
                  <a:lnTo>
                    <a:pt x="86" y="303"/>
                  </a:lnTo>
                  <a:lnTo>
                    <a:pt x="81" y="302"/>
                  </a:lnTo>
                  <a:lnTo>
                    <a:pt x="74" y="298"/>
                  </a:lnTo>
                  <a:lnTo>
                    <a:pt x="66" y="292"/>
                  </a:lnTo>
                  <a:lnTo>
                    <a:pt x="65" y="287"/>
                  </a:lnTo>
                  <a:lnTo>
                    <a:pt x="70" y="279"/>
                  </a:lnTo>
                  <a:lnTo>
                    <a:pt x="76" y="270"/>
                  </a:lnTo>
                  <a:lnTo>
                    <a:pt x="87" y="258"/>
                  </a:lnTo>
                  <a:lnTo>
                    <a:pt x="98" y="243"/>
                  </a:lnTo>
                  <a:lnTo>
                    <a:pt x="110" y="225"/>
                  </a:lnTo>
                  <a:lnTo>
                    <a:pt x="120" y="205"/>
                  </a:lnTo>
                  <a:lnTo>
                    <a:pt x="132" y="188"/>
                  </a:lnTo>
                  <a:lnTo>
                    <a:pt x="150" y="170"/>
                  </a:lnTo>
                  <a:lnTo>
                    <a:pt x="170" y="154"/>
                  </a:lnTo>
                  <a:lnTo>
                    <a:pt x="192" y="142"/>
                  </a:lnTo>
                  <a:lnTo>
                    <a:pt x="214" y="129"/>
                  </a:lnTo>
                  <a:lnTo>
                    <a:pt x="237" y="117"/>
                  </a:lnTo>
                  <a:lnTo>
                    <a:pt x="258" y="103"/>
                  </a:lnTo>
                  <a:lnTo>
                    <a:pt x="278" y="86"/>
                  </a:lnTo>
                  <a:lnTo>
                    <a:pt x="292" y="83"/>
                  </a:lnTo>
                  <a:lnTo>
                    <a:pt x="302" y="83"/>
                  </a:lnTo>
                  <a:lnTo>
                    <a:pt x="311" y="85"/>
                  </a:lnTo>
                  <a:lnTo>
                    <a:pt x="318" y="87"/>
                  </a:lnTo>
                  <a:lnTo>
                    <a:pt x="324" y="91"/>
                  </a:lnTo>
                  <a:lnTo>
                    <a:pt x="329" y="94"/>
                  </a:lnTo>
                  <a:lnTo>
                    <a:pt x="334" y="95"/>
                  </a:lnTo>
                  <a:lnTo>
                    <a:pt x="343" y="95"/>
                  </a:lnTo>
                  <a:lnTo>
                    <a:pt x="348" y="94"/>
                  </a:lnTo>
                  <a:lnTo>
                    <a:pt x="352" y="91"/>
                  </a:lnTo>
                  <a:lnTo>
                    <a:pt x="353" y="85"/>
                  </a:lnTo>
                  <a:lnTo>
                    <a:pt x="354" y="76"/>
                  </a:lnTo>
                  <a:lnTo>
                    <a:pt x="345" y="70"/>
                  </a:lnTo>
                  <a:lnTo>
                    <a:pt x="336" y="68"/>
                  </a:lnTo>
                  <a:lnTo>
                    <a:pt x="327" y="68"/>
                  </a:lnTo>
                  <a:lnTo>
                    <a:pt x="321" y="69"/>
                  </a:lnTo>
                  <a:lnTo>
                    <a:pt x="318" y="69"/>
                  </a:lnTo>
                  <a:lnTo>
                    <a:pt x="323" y="51"/>
                  </a:lnTo>
                  <a:lnTo>
                    <a:pt x="328" y="38"/>
                  </a:lnTo>
                  <a:lnTo>
                    <a:pt x="337" y="27"/>
                  </a:lnTo>
                  <a:lnTo>
                    <a:pt x="347" y="20"/>
                  </a:lnTo>
                  <a:lnTo>
                    <a:pt x="360" y="13"/>
                  </a:lnTo>
                  <a:lnTo>
                    <a:pt x="372" y="7"/>
                  </a:lnTo>
                  <a:lnTo>
                    <a:pt x="386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05" name="Freeform 103">
              <a:extLst>
                <a:ext uri="{FF2B5EF4-FFF2-40B4-BE49-F238E27FC236}">
                  <a16:creationId xmlns:a16="http://schemas.microsoft.com/office/drawing/2014/main" id="{D0416185-9E7E-45EB-9928-067FF38DEB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4838" y="3419476"/>
              <a:ext cx="755650" cy="546100"/>
            </a:xfrm>
            <a:custGeom>
              <a:avLst/>
              <a:gdLst>
                <a:gd name="T0" fmla="*/ 2147483646 w 476"/>
                <a:gd name="T1" fmla="*/ 2147483646 h 344"/>
                <a:gd name="T2" fmla="*/ 2147483646 w 476"/>
                <a:gd name="T3" fmla="*/ 2147483646 h 344"/>
                <a:gd name="T4" fmla="*/ 2147483646 w 476"/>
                <a:gd name="T5" fmla="*/ 2147483646 h 344"/>
                <a:gd name="T6" fmla="*/ 2147483646 w 476"/>
                <a:gd name="T7" fmla="*/ 2147483646 h 344"/>
                <a:gd name="T8" fmla="*/ 2147483646 w 476"/>
                <a:gd name="T9" fmla="*/ 2147483646 h 344"/>
                <a:gd name="T10" fmla="*/ 2147483646 w 476"/>
                <a:gd name="T11" fmla="*/ 2147483646 h 344"/>
                <a:gd name="T12" fmla="*/ 2147483646 w 476"/>
                <a:gd name="T13" fmla="*/ 2147483646 h 344"/>
                <a:gd name="T14" fmla="*/ 2147483646 w 476"/>
                <a:gd name="T15" fmla="*/ 2147483646 h 344"/>
                <a:gd name="T16" fmla="*/ 2147483646 w 476"/>
                <a:gd name="T17" fmla="*/ 2147483646 h 344"/>
                <a:gd name="T18" fmla="*/ 2147483646 w 476"/>
                <a:gd name="T19" fmla="*/ 2147483646 h 344"/>
                <a:gd name="T20" fmla="*/ 2147483646 w 476"/>
                <a:gd name="T21" fmla="*/ 2147483646 h 344"/>
                <a:gd name="T22" fmla="*/ 2147483646 w 476"/>
                <a:gd name="T23" fmla="*/ 2147483646 h 344"/>
                <a:gd name="T24" fmla="*/ 2147483646 w 476"/>
                <a:gd name="T25" fmla="*/ 2147483646 h 344"/>
                <a:gd name="T26" fmla="*/ 2147483646 w 476"/>
                <a:gd name="T27" fmla="*/ 2147483646 h 344"/>
                <a:gd name="T28" fmla="*/ 2147483646 w 476"/>
                <a:gd name="T29" fmla="*/ 2147483646 h 344"/>
                <a:gd name="T30" fmla="*/ 2147483646 w 476"/>
                <a:gd name="T31" fmla="*/ 2147483646 h 344"/>
                <a:gd name="T32" fmla="*/ 2147483646 w 476"/>
                <a:gd name="T33" fmla="*/ 2147483646 h 344"/>
                <a:gd name="T34" fmla="*/ 2147483646 w 476"/>
                <a:gd name="T35" fmla="*/ 2147483646 h 344"/>
                <a:gd name="T36" fmla="*/ 2147483646 w 476"/>
                <a:gd name="T37" fmla="*/ 2147483646 h 344"/>
                <a:gd name="T38" fmla="*/ 2147483646 w 476"/>
                <a:gd name="T39" fmla="*/ 2147483646 h 344"/>
                <a:gd name="T40" fmla="*/ 2147483646 w 476"/>
                <a:gd name="T41" fmla="*/ 2147483646 h 344"/>
                <a:gd name="T42" fmla="*/ 2147483646 w 476"/>
                <a:gd name="T43" fmla="*/ 2147483646 h 344"/>
                <a:gd name="T44" fmla="*/ 2147483646 w 476"/>
                <a:gd name="T45" fmla="*/ 2147483646 h 344"/>
                <a:gd name="T46" fmla="*/ 2147483646 w 476"/>
                <a:gd name="T47" fmla="*/ 2147483646 h 344"/>
                <a:gd name="T48" fmla="*/ 2147483646 w 476"/>
                <a:gd name="T49" fmla="*/ 2147483646 h 344"/>
                <a:gd name="T50" fmla="*/ 2147483646 w 476"/>
                <a:gd name="T51" fmla="*/ 2147483646 h 344"/>
                <a:gd name="T52" fmla="*/ 2147483646 w 476"/>
                <a:gd name="T53" fmla="*/ 2147483646 h 344"/>
                <a:gd name="T54" fmla="*/ 2147483646 w 476"/>
                <a:gd name="T55" fmla="*/ 2147483646 h 344"/>
                <a:gd name="T56" fmla="*/ 2147483646 w 476"/>
                <a:gd name="T57" fmla="*/ 2147483646 h 344"/>
                <a:gd name="T58" fmla="*/ 2147483646 w 476"/>
                <a:gd name="T59" fmla="*/ 2147483646 h 344"/>
                <a:gd name="T60" fmla="*/ 2147483646 w 476"/>
                <a:gd name="T61" fmla="*/ 2147483646 h 344"/>
                <a:gd name="T62" fmla="*/ 2147483646 w 476"/>
                <a:gd name="T63" fmla="*/ 2147483646 h 344"/>
                <a:gd name="T64" fmla="*/ 2147483646 w 476"/>
                <a:gd name="T65" fmla="*/ 2147483646 h 344"/>
                <a:gd name="T66" fmla="*/ 2147483646 w 476"/>
                <a:gd name="T67" fmla="*/ 2147483646 h 344"/>
                <a:gd name="T68" fmla="*/ 2147483646 w 476"/>
                <a:gd name="T69" fmla="*/ 2147483646 h 344"/>
                <a:gd name="T70" fmla="*/ 2147483646 w 476"/>
                <a:gd name="T71" fmla="*/ 2147483646 h 344"/>
                <a:gd name="T72" fmla="*/ 2147483646 w 476"/>
                <a:gd name="T73" fmla="*/ 2147483646 h 344"/>
                <a:gd name="T74" fmla="*/ 2147483646 w 476"/>
                <a:gd name="T75" fmla="*/ 2147483646 h 344"/>
                <a:gd name="T76" fmla="*/ 2147483646 w 476"/>
                <a:gd name="T77" fmla="*/ 2147483646 h 344"/>
                <a:gd name="T78" fmla="*/ 2147483646 w 476"/>
                <a:gd name="T79" fmla="*/ 2147483646 h 344"/>
                <a:gd name="T80" fmla="*/ 2147483646 w 476"/>
                <a:gd name="T81" fmla="*/ 2147483646 h 344"/>
                <a:gd name="T82" fmla="*/ 2147483646 w 476"/>
                <a:gd name="T83" fmla="*/ 2147483646 h 344"/>
                <a:gd name="T84" fmla="*/ 2147483646 w 476"/>
                <a:gd name="T85" fmla="*/ 2147483646 h 344"/>
                <a:gd name="T86" fmla="*/ 2147483646 w 476"/>
                <a:gd name="T87" fmla="*/ 2147483646 h 344"/>
                <a:gd name="T88" fmla="*/ 2147483646 w 476"/>
                <a:gd name="T89" fmla="*/ 2147483646 h 344"/>
                <a:gd name="T90" fmla="*/ 2147483646 w 476"/>
                <a:gd name="T91" fmla="*/ 2147483646 h 344"/>
                <a:gd name="T92" fmla="*/ 2147483646 w 476"/>
                <a:gd name="T93" fmla="*/ 2147483646 h 344"/>
                <a:gd name="T94" fmla="*/ 2147483646 w 476"/>
                <a:gd name="T95" fmla="*/ 2147483646 h 344"/>
                <a:gd name="T96" fmla="*/ 2147483646 w 476"/>
                <a:gd name="T97" fmla="*/ 2147483646 h 344"/>
                <a:gd name="T98" fmla="*/ 2147483646 w 476"/>
                <a:gd name="T99" fmla="*/ 2147483646 h 344"/>
                <a:gd name="T100" fmla="*/ 2147483646 w 476"/>
                <a:gd name="T101" fmla="*/ 2147483646 h 344"/>
                <a:gd name="T102" fmla="*/ 2147483646 w 476"/>
                <a:gd name="T103" fmla="*/ 2147483646 h 344"/>
                <a:gd name="T104" fmla="*/ 2147483646 w 476"/>
                <a:gd name="T105" fmla="*/ 2147483646 h 344"/>
                <a:gd name="T106" fmla="*/ 2147483646 w 476"/>
                <a:gd name="T107" fmla="*/ 2147483646 h 344"/>
                <a:gd name="T108" fmla="*/ 2147483646 w 476"/>
                <a:gd name="T109" fmla="*/ 2147483646 h 344"/>
                <a:gd name="T110" fmla="*/ 2147483646 w 476"/>
                <a:gd name="T111" fmla="*/ 2147483646 h 344"/>
                <a:gd name="T112" fmla="*/ 2147483646 w 476"/>
                <a:gd name="T113" fmla="*/ 2147483646 h 344"/>
                <a:gd name="T114" fmla="*/ 2147483646 w 476"/>
                <a:gd name="T115" fmla="*/ 0 h 34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476" h="344">
                  <a:moveTo>
                    <a:pt x="343" y="0"/>
                  </a:moveTo>
                  <a:lnTo>
                    <a:pt x="349" y="1"/>
                  </a:lnTo>
                  <a:lnTo>
                    <a:pt x="352" y="2"/>
                  </a:lnTo>
                  <a:lnTo>
                    <a:pt x="354" y="4"/>
                  </a:lnTo>
                  <a:lnTo>
                    <a:pt x="356" y="7"/>
                  </a:lnTo>
                  <a:lnTo>
                    <a:pt x="357" y="10"/>
                  </a:lnTo>
                  <a:lnTo>
                    <a:pt x="357" y="14"/>
                  </a:lnTo>
                  <a:lnTo>
                    <a:pt x="352" y="35"/>
                  </a:lnTo>
                  <a:lnTo>
                    <a:pt x="344" y="54"/>
                  </a:lnTo>
                  <a:lnTo>
                    <a:pt x="343" y="55"/>
                  </a:lnTo>
                  <a:lnTo>
                    <a:pt x="341" y="57"/>
                  </a:lnTo>
                  <a:lnTo>
                    <a:pt x="340" y="59"/>
                  </a:lnTo>
                  <a:lnTo>
                    <a:pt x="339" y="60"/>
                  </a:lnTo>
                  <a:lnTo>
                    <a:pt x="338" y="62"/>
                  </a:lnTo>
                  <a:lnTo>
                    <a:pt x="338" y="64"/>
                  </a:lnTo>
                  <a:lnTo>
                    <a:pt x="339" y="66"/>
                  </a:lnTo>
                  <a:lnTo>
                    <a:pt x="340" y="69"/>
                  </a:lnTo>
                  <a:lnTo>
                    <a:pt x="341" y="71"/>
                  </a:lnTo>
                  <a:lnTo>
                    <a:pt x="341" y="72"/>
                  </a:lnTo>
                  <a:lnTo>
                    <a:pt x="342" y="74"/>
                  </a:lnTo>
                  <a:lnTo>
                    <a:pt x="340" y="80"/>
                  </a:lnTo>
                  <a:lnTo>
                    <a:pt x="336" y="84"/>
                  </a:lnTo>
                  <a:lnTo>
                    <a:pt x="333" y="89"/>
                  </a:lnTo>
                  <a:lnTo>
                    <a:pt x="331" y="95"/>
                  </a:lnTo>
                  <a:lnTo>
                    <a:pt x="332" y="98"/>
                  </a:lnTo>
                  <a:lnTo>
                    <a:pt x="333" y="101"/>
                  </a:lnTo>
                  <a:lnTo>
                    <a:pt x="336" y="104"/>
                  </a:lnTo>
                  <a:lnTo>
                    <a:pt x="339" y="105"/>
                  </a:lnTo>
                  <a:lnTo>
                    <a:pt x="343" y="106"/>
                  </a:lnTo>
                  <a:lnTo>
                    <a:pt x="347" y="106"/>
                  </a:lnTo>
                  <a:lnTo>
                    <a:pt x="349" y="105"/>
                  </a:lnTo>
                  <a:lnTo>
                    <a:pt x="351" y="104"/>
                  </a:lnTo>
                  <a:lnTo>
                    <a:pt x="353" y="103"/>
                  </a:lnTo>
                  <a:lnTo>
                    <a:pt x="356" y="101"/>
                  </a:lnTo>
                  <a:lnTo>
                    <a:pt x="358" y="101"/>
                  </a:lnTo>
                  <a:lnTo>
                    <a:pt x="366" y="103"/>
                  </a:lnTo>
                  <a:lnTo>
                    <a:pt x="369" y="107"/>
                  </a:lnTo>
                  <a:lnTo>
                    <a:pt x="372" y="112"/>
                  </a:lnTo>
                  <a:lnTo>
                    <a:pt x="377" y="116"/>
                  </a:lnTo>
                  <a:lnTo>
                    <a:pt x="384" y="118"/>
                  </a:lnTo>
                  <a:lnTo>
                    <a:pt x="387" y="117"/>
                  </a:lnTo>
                  <a:lnTo>
                    <a:pt x="389" y="116"/>
                  </a:lnTo>
                  <a:lnTo>
                    <a:pt x="391" y="115"/>
                  </a:lnTo>
                  <a:lnTo>
                    <a:pt x="392" y="113"/>
                  </a:lnTo>
                  <a:lnTo>
                    <a:pt x="393" y="112"/>
                  </a:lnTo>
                  <a:lnTo>
                    <a:pt x="395" y="110"/>
                  </a:lnTo>
                  <a:lnTo>
                    <a:pt x="398" y="107"/>
                  </a:lnTo>
                  <a:lnTo>
                    <a:pt x="402" y="106"/>
                  </a:lnTo>
                  <a:lnTo>
                    <a:pt x="405" y="105"/>
                  </a:lnTo>
                  <a:lnTo>
                    <a:pt x="407" y="104"/>
                  </a:lnTo>
                  <a:lnTo>
                    <a:pt x="412" y="98"/>
                  </a:lnTo>
                  <a:lnTo>
                    <a:pt x="415" y="91"/>
                  </a:lnTo>
                  <a:lnTo>
                    <a:pt x="418" y="84"/>
                  </a:lnTo>
                  <a:lnTo>
                    <a:pt x="421" y="80"/>
                  </a:lnTo>
                  <a:lnTo>
                    <a:pt x="423" y="78"/>
                  </a:lnTo>
                  <a:lnTo>
                    <a:pt x="426" y="75"/>
                  </a:lnTo>
                  <a:lnTo>
                    <a:pt x="429" y="74"/>
                  </a:lnTo>
                  <a:lnTo>
                    <a:pt x="431" y="74"/>
                  </a:lnTo>
                  <a:lnTo>
                    <a:pt x="433" y="73"/>
                  </a:lnTo>
                  <a:lnTo>
                    <a:pt x="437" y="71"/>
                  </a:lnTo>
                  <a:lnTo>
                    <a:pt x="439" y="69"/>
                  </a:lnTo>
                  <a:lnTo>
                    <a:pt x="441" y="66"/>
                  </a:lnTo>
                  <a:lnTo>
                    <a:pt x="442" y="64"/>
                  </a:lnTo>
                  <a:lnTo>
                    <a:pt x="445" y="62"/>
                  </a:lnTo>
                  <a:lnTo>
                    <a:pt x="448" y="60"/>
                  </a:lnTo>
                  <a:lnTo>
                    <a:pt x="450" y="59"/>
                  </a:lnTo>
                  <a:lnTo>
                    <a:pt x="454" y="59"/>
                  </a:lnTo>
                  <a:lnTo>
                    <a:pt x="458" y="62"/>
                  </a:lnTo>
                  <a:lnTo>
                    <a:pt x="463" y="69"/>
                  </a:lnTo>
                  <a:lnTo>
                    <a:pt x="468" y="79"/>
                  </a:lnTo>
                  <a:lnTo>
                    <a:pt x="473" y="89"/>
                  </a:lnTo>
                  <a:lnTo>
                    <a:pt x="475" y="98"/>
                  </a:lnTo>
                  <a:lnTo>
                    <a:pt x="476" y="105"/>
                  </a:lnTo>
                  <a:lnTo>
                    <a:pt x="475" y="108"/>
                  </a:lnTo>
                  <a:lnTo>
                    <a:pt x="474" y="110"/>
                  </a:lnTo>
                  <a:lnTo>
                    <a:pt x="472" y="112"/>
                  </a:lnTo>
                  <a:lnTo>
                    <a:pt x="468" y="113"/>
                  </a:lnTo>
                  <a:lnTo>
                    <a:pt x="466" y="114"/>
                  </a:lnTo>
                  <a:lnTo>
                    <a:pt x="463" y="114"/>
                  </a:lnTo>
                  <a:lnTo>
                    <a:pt x="461" y="115"/>
                  </a:lnTo>
                  <a:lnTo>
                    <a:pt x="441" y="114"/>
                  </a:lnTo>
                  <a:lnTo>
                    <a:pt x="439" y="115"/>
                  </a:lnTo>
                  <a:lnTo>
                    <a:pt x="437" y="116"/>
                  </a:lnTo>
                  <a:lnTo>
                    <a:pt x="436" y="118"/>
                  </a:lnTo>
                  <a:lnTo>
                    <a:pt x="436" y="121"/>
                  </a:lnTo>
                  <a:lnTo>
                    <a:pt x="436" y="124"/>
                  </a:lnTo>
                  <a:lnTo>
                    <a:pt x="437" y="126"/>
                  </a:lnTo>
                  <a:lnTo>
                    <a:pt x="438" y="129"/>
                  </a:lnTo>
                  <a:lnTo>
                    <a:pt x="440" y="130"/>
                  </a:lnTo>
                  <a:lnTo>
                    <a:pt x="442" y="131"/>
                  </a:lnTo>
                  <a:lnTo>
                    <a:pt x="445" y="131"/>
                  </a:lnTo>
                  <a:lnTo>
                    <a:pt x="446" y="132"/>
                  </a:lnTo>
                  <a:lnTo>
                    <a:pt x="448" y="133"/>
                  </a:lnTo>
                  <a:lnTo>
                    <a:pt x="449" y="135"/>
                  </a:lnTo>
                  <a:lnTo>
                    <a:pt x="449" y="138"/>
                  </a:lnTo>
                  <a:lnTo>
                    <a:pt x="447" y="143"/>
                  </a:lnTo>
                  <a:lnTo>
                    <a:pt x="441" y="148"/>
                  </a:lnTo>
                  <a:lnTo>
                    <a:pt x="437" y="152"/>
                  </a:lnTo>
                  <a:lnTo>
                    <a:pt x="435" y="159"/>
                  </a:lnTo>
                  <a:lnTo>
                    <a:pt x="435" y="164"/>
                  </a:lnTo>
                  <a:lnTo>
                    <a:pt x="435" y="167"/>
                  </a:lnTo>
                  <a:lnTo>
                    <a:pt x="430" y="175"/>
                  </a:lnTo>
                  <a:lnTo>
                    <a:pt x="423" y="183"/>
                  </a:lnTo>
                  <a:lnTo>
                    <a:pt x="418" y="188"/>
                  </a:lnTo>
                  <a:lnTo>
                    <a:pt x="414" y="194"/>
                  </a:lnTo>
                  <a:lnTo>
                    <a:pt x="415" y="197"/>
                  </a:lnTo>
                  <a:lnTo>
                    <a:pt x="417" y="200"/>
                  </a:lnTo>
                  <a:lnTo>
                    <a:pt x="418" y="202"/>
                  </a:lnTo>
                  <a:lnTo>
                    <a:pt x="420" y="203"/>
                  </a:lnTo>
                  <a:lnTo>
                    <a:pt x="422" y="204"/>
                  </a:lnTo>
                  <a:lnTo>
                    <a:pt x="419" y="211"/>
                  </a:lnTo>
                  <a:lnTo>
                    <a:pt x="415" y="217"/>
                  </a:lnTo>
                  <a:lnTo>
                    <a:pt x="413" y="226"/>
                  </a:lnTo>
                  <a:lnTo>
                    <a:pt x="413" y="234"/>
                  </a:lnTo>
                  <a:lnTo>
                    <a:pt x="414" y="240"/>
                  </a:lnTo>
                  <a:lnTo>
                    <a:pt x="417" y="246"/>
                  </a:lnTo>
                  <a:lnTo>
                    <a:pt x="421" y="248"/>
                  </a:lnTo>
                  <a:lnTo>
                    <a:pt x="428" y="248"/>
                  </a:lnTo>
                  <a:lnTo>
                    <a:pt x="429" y="252"/>
                  </a:lnTo>
                  <a:lnTo>
                    <a:pt x="429" y="254"/>
                  </a:lnTo>
                  <a:lnTo>
                    <a:pt x="430" y="256"/>
                  </a:lnTo>
                  <a:lnTo>
                    <a:pt x="432" y="257"/>
                  </a:lnTo>
                  <a:lnTo>
                    <a:pt x="435" y="258"/>
                  </a:lnTo>
                  <a:lnTo>
                    <a:pt x="437" y="258"/>
                  </a:lnTo>
                  <a:lnTo>
                    <a:pt x="438" y="258"/>
                  </a:lnTo>
                  <a:lnTo>
                    <a:pt x="439" y="258"/>
                  </a:lnTo>
                  <a:lnTo>
                    <a:pt x="440" y="258"/>
                  </a:lnTo>
                  <a:lnTo>
                    <a:pt x="442" y="258"/>
                  </a:lnTo>
                  <a:lnTo>
                    <a:pt x="449" y="262"/>
                  </a:lnTo>
                  <a:lnTo>
                    <a:pt x="455" y="267"/>
                  </a:lnTo>
                  <a:lnTo>
                    <a:pt x="459" y="276"/>
                  </a:lnTo>
                  <a:lnTo>
                    <a:pt x="463" y="284"/>
                  </a:lnTo>
                  <a:lnTo>
                    <a:pt x="468" y="292"/>
                  </a:lnTo>
                  <a:lnTo>
                    <a:pt x="475" y="296"/>
                  </a:lnTo>
                  <a:lnTo>
                    <a:pt x="475" y="297"/>
                  </a:lnTo>
                  <a:lnTo>
                    <a:pt x="475" y="298"/>
                  </a:lnTo>
                  <a:lnTo>
                    <a:pt x="474" y="299"/>
                  </a:lnTo>
                  <a:lnTo>
                    <a:pt x="474" y="300"/>
                  </a:lnTo>
                  <a:lnTo>
                    <a:pt x="468" y="306"/>
                  </a:lnTo>
                  <a:lnTo>
                    <a:pt x="464" y="323"/>
                  </a:lnTo>
                  <a:lnTo>
                    <a:pt x="458" y="334"/>
                  </a:lnTo>
                  <a:lnTo>
                    <a:pt x="448" y="333"/>
                  </a:lnTo>
                  <a:lnTo>
                    <a:pt x="433" y="331"/>
                  </a:lnTo>
                  <a:lnTo>
                    <a:pt x="414" y="328"/>
                  </a:lnTo>
                  <a:lnTo>
                    <a:pt x="403" y="330"/>
                  </a:lnTo>
                  <a:lnTo>
                    <a:pt x="394" y="334"/>
                  </a:lnTo>
                  <a:lnTo>
                    <a:pt x="385" y="339"/>
                  </a:lnTo>
                  <a:lnTo>
                    <a:pt x="376" y="343"/>
                  </a:lnTo>
                  <a:lnTo>
                    <a:pt x="367" y="344"/>
                  </a:lnTo>
                  <a:lnTo>
                    <a:pt x="358" y="342"/>
                  </a:lnTo>
                  <a:lnTo>
                    <a:pt x="347" y="334"/>
                  </a:lnTo>
                  <a:lnTo>
                    <a:pt x="334" y="320"/>
                  </a:lnTo>
                  <a:lnTo>
                    <a:pt x="319" y="302"/>
                  </a:lnTo>
                  <a:lnTo>
                    <a:pt x="304" y="283"/>
                  </a:lnTo>
                  <a:lnTo>
                    <a:pt x="288" y="264"/>
                  </a:lnTo>
                  <a:lnTo>
                    <a:pt x="270" y="245"/>
                  </a:lnTo>
                  <a:lnTo>
                    <a:pt x="252" y="229"/>
                  </a:lnTo>
                  <a:lnTo>
                    <a:pt x="235" y="217"/>
                  </a:lnTo>
                  <a:lnTo>
                    <a:pt x="216" y="210"/>
                  </a:lnTo>
                  <a:lnTo>
                    <a:pt x="213" y="210"/>
                  </a:lnTo>
                  <a:lnTo>
                    <a:pt x="210" y="211"/>
                  </a:lnTo>
                  <a:lnTo>
                    <a:pt x="205" y="212"/>
                  </a:lnTo>
                  <a:lnTo>
                    <a:pt x="199" y="214"/>
                  </a:lnTo>
                  <a:lnTo>
                    <a:pt x="190" y="215"/>
                  </a:lnTo>
                  <a:lnTo>
                    <a:pt x="176" y="217"/>
                  </a:lnTo>
                  <a:lnTo>
                    <a:pt x="157" y="217"/>
                  </a:lnTo>
                  <a:lnTo>
                    <a:pt x="147" y="219"/>
                  </a:lnTo>
                  <a:lnTo>
                    <a:pt x="132" y="225"/>
                  </a:lnTo>
                  <a:lnTo>
                    <a:pt x="115" y="234"/>
                  </a:lnTo>
                  <a:lnTo>
                    <a:pt x="115" y="232"/>
                  </a:lnTo>
                  <a:lnTo>
                    <a:pt x="115" y="230"/>
                  </a:lnTo>
                  <a:lnTo>
                    <a:pt x="113" y="228"/>
                  </a:lnTo>
                  <a:lnTo>
                    <a:pt x="112" y="226"/>
                  </a:lnTo>
                  <a:lnTo>
                    <a:pt x="110" y="222"/>
                  </a:lnTo>
                  <a:lnTo>
                    <a:pt x="107" y="220"/>
                  </a:lnTo>
                  <a:lnTo>
                    <a:pt x="104" y="218"/>
                  </a:lnTo>
                  <a:lnTo>
                    <a:pt x="102" y="215"/>
                  </a:lnTo>
                  <a:lnTo>
                    <a:pt x="101" y="212"/>
                  </a:lnTo>
                  <a:lnTo>
                    <a:pt x="98" y="209"/>
                  </a:lnTo>
                  <a:lnTo>
                    <a:pt x="96" y="205"/>
                  </a:lnTo>
                  <a:lnTo>
                    <a:pt x="93" y="202"/>
                  </a:lnTo>
                  <a:lnTo>
                    <a:pt x="90" y="200"/>
                  </a:lnTo>
                  <a:lnTo>
                    <a:pt x="90" y="197"/>
                  </a:lnTo>
                  <a:lnTo>
                    <a:pt x="91" y="195"/>
                  </a:lnTo>
                  <a:lnTo>
                    <a:pt x="94" y="194"/>
                  </a:lnTo>
                  <a:lnTo>
                    <a:pt x="96" y="193"/>
                  </a:lnTo>
                  <a:lnTo>
                    <a:pt x="99" y="192"/>
                  </a:lnTo>
                  <a:lnTo>
                    <a:pt x="101" y="191"/>
                  </a:lnTo>
                  <a:lnTo>
                    <a:pt x="101" y="188"/>
                  </a:lnTo>
                  <a:lnTo>
                    <a:pt x="99" y="186"/>
                  </a:lnTo>
                  <a:lnTo>
                    <a:pt x="97" y="184"/>
                  </a:lnTo>
                  <a:lnTo>
                    <a:pt x="95" y="182"/>
                  </a:lnTo>
                  <a:lnTo>
                    <a:pt x="91" y="179"/>
                  </a:lnTo>
                  <a:lnTo>
                    <a:pt x="89" y="177"/>
                  </a:lnTo>
                  <a:lnTo>
                    <a:pt x="88" y="176"/>
                  </a:lnTo>
                  <a:lnTo>
                    <a:pt x="87" y="174"/>
                  </a:lnTo>
                  <a:lnTo>
                    <a:pt x="86" y="173"/>
                  </a:lnTo>
                  <a:lnTo>
                    <a:pt x="87" y="171"/>
                  </a:lnTo>
                  <a:lnTo>
                    <a:pt x="88" y="166"/>
                  </a:lnTo>
                  <a:lnTo>
                    <a:pt x="87" y="159"/>
                  </a:lnTo>
                  <a:lnTo>
                    <a:pt x="82" y="149"/>
                  </a:lnTo>
                  <a:lnTo>
                    <a:pt x="80" y="143"/>
                  </a:lnTo>
                  <a:lnTo>
                    <a:pt x="78" y="140"/>
                  </a:lnTo>
                  <a:lnTo>
                    <a:pt x="75" y="138"/>
                  </a:lnTo>
                  <a:lnTo>
                    <a:pt x="72" y="138"/>
                  </a:lnTo>
                  <a:lnTo>
                    <a:pt x="69" y="140"/>
                  </a:lnTo>
                  <a:lnTo>
                    <a:pt x="67" y="142"/>
                  </a:lnTo>
                  <a:lnTo>
                    <a:pt x="64" y="142"/>
                  </a:lnTo>
                  <a:lnTo>
                    <a:pt x="62" y="142"/>
                  </a:lnTo>
                  <a:lnTo>
                    <a:pt x="60" y="140"/>
                  </a:lnTo>
                  <a:lnTo>
                    <a:pt x="59" y="136"/>
                  </a:lnTo>
                  <a:lnTo>
                    <a:pt x="57" y="132"/>
                  </a:lnTo>
                  <a:lnTo>
                    <a:pt x="53" y="127"/>
                  </a:lnTo>
                  <a:lnTo>
                    <a:pt x="50" y="125"/>
                  </a:lnTo>
                  <a:lnTo>
                    <a:pt x="44" y="126"/>
                  </a:lnTo>
                  <a:lnTo>
                    <a:pt x="37" y="132"/>
                  </a:lnTo>
                  <a:lnTo>
                    <a:pt x="33" y="135"/>
                  </a:lnTo>
                  <a:lnTo>
                    <a:pt x="29" y="136"/>
                  </a:lnTo>
                  <a:lnTo>
                    <a:pt x="26" y="136"/>
                  </a:lnTo>
                  <a:lnTo>
                    <a:pt x="23" y="135"/>
                  </a:lnTo>
                  <a:lnTo>
                    <a:pt x="20" y="133"/>
                  </a:lnTo>
                  <a:lnTo>
                    <a:pt x="20" y="131"/>
                  </a:lnTo>
                  <a:lnTo>
                    <a:pt x="22" y="127"/>
                  </a:lnTo>
                  <a:lnTo>
                    <a:pt x="24" y="124"/>
                  </a:lnTo>
                  <a:lnTo>
                    <a:pt x="25" y="122"/>
                  </a:lnTo>
                  <a:lnTo>
                    <a:pt x="27" y="119"/>
                  </a:lnTo>
                  <a:lnTo>
                    <a:pt x="27" y="118"/>
                  </a:lnTo>
                  <a:lnTo>
                    <a:pt x="27" y="117"/>
                  </a:lnTo>
                  <a:lnTo>
                    <a:pt x="26" y="117"/>
                  </a:lnTo>
                  <a:lnTo>
                    <a:pt x="24" y="116"/>
                  </a:lnTo>
                  <a:lnTo>
                    <a:pt x="23" y="116"/>
                  </a:lnTo>
                  <a:lnTo>
                    <a:pt x="20" y="115"/>
                  </a:lnTo>
                  <a:lnTo>
                    <a:pt x="18" y="113"/>
                  </a:lnTo>
                  <a:lnTo>
                    <a:pt x="16" y="112"/>
                  </a:lnTo>
                  <a:lnTo>
                    <a:pt x="15" y="110"/>
                  </a:lnTo>
                  <a:lnTo>
                    <a:pt x="14" y="110"/>
                  </a:lnTo>
                  <a:lnTo>
                    <a:pt x="12" y="110"/>
                  </a:lnTo>
                  <a:lnTo>
                    <a:pt x="11" y="110"/>
                  </a:lnTo>
                  <a:lnTo>
                    <a:pt x="10" y="109"/>
                  </a:lnTo>
                  <a:lnTo>
                    <a:pt x="8" y="108"/>
                  </a:lnTo>
                  <a:lnTo>
                    <a:pt x="5" y="107"/>
                  </a:lnTo>
                  <a:lnTo>
                    <a:pt x="0" y="101"/>
                  </a:lnTo>
                  <a:lnTo>
                    <a:pt x="1" y="95"/>
                  </a:lnTo>
                  <a:lnTo>
                    <a:pt x="3" y="90"/>
                  </a:lnTo>
                  <a:lnTo>
                    <a:pt x="5" y="88"/>
                  </a:lnTo>
                  <a:lnTo>
                    <a:pt x="6" y="89"/>
                  </a:lnTo>
                  <a:lnTo>
                    <a:pt x="7" y="90"/>
                  </a:lnTo>
                  <a:lnTo>
                    <a:pt x="11" y="84"/>
                  </a:lnTo>
                  <a:lnTo>
                    <a:pt x="18" y="80"/>
                  </a:lnTo>
                  <a:lnTo>
                    <a:pt x="25" y="77"/>
                  </a:lnTo>
                  <a:lnTo>
                    <a:pt x="34" y="75"/>
                  </a:lnTo>
                  <a:lnTo>
                    <a:pt x="47" y="77"/>
                  </a:lnTo>
                  <a:lnTo>
                    <a:pt x="58" y="78"/>
                  </a:lnTo>
                  <a:lnTo>
                    <a:pt x="64" y="78"/>
                  </a:lnTo>
                  <a:lnTo>
                    <a:pt x="72" y="79"/>
                  </a:lnTo>
                  <a:lnTo>
                    <a:pt x="82" y="80"/>
                  </a:lnTo>
                  <a:lnTo>
                    <a:pt x="91" y="79"/>
                  </a:lnTo>
                  <a:lnTo>
                    <a:pt x="101" y="77"/>
                  </a:lnTo>
                  <a:lnTo>
                    <a:pt x="111" y="75"/>
                  </a:lnTo>
                  <a:lnTo>
                    <a:pt x="117" y="78"/>
                  </a:lnTo>
                  <a:lnTo>
                    <a:pt x="122" y="81"/>
                  </a:lnTo>
                  <a:lnTo>
                    <a:pt x="128" y="86"/>
                  </a:lnTo>
                  <a:lnTo>
                    <a:pt x="133" y="89"/>
                  </a:lnTo>
                  <a:lnTo>
                    <a:pt x="140" y="91"/>
                  </a:lnTo>
                  <a:lnTo>
                    <a:pt x="151" y="90"/>
                  </a:lnTo>
                  <a:lnTo>
                    <a:pt x="161" y="88"/>
                  </a:lnTo>
                  <a:lnTo>
                    <a:pt x="173" y="84"/>
                  </a:lnTo>
                  <a:lnTo>
                    <a:pt x="185" y="83"/>
                  </a:lnTo>
                  <a:lnTo>
                    <a:pt x="196" y="82"/>
                  </a:lnTo>
                  <a:lnTo>
                    <a:pt x="205" y="78"/>
                  </a:lnTo>
                  <a:lnTo>
                    <a:pt x="214" y="71"/>
                  </a:lnTo>
                  <a:lnTo>
                    <a:pt x="221" y="64"/>
                  </a:lnTo>
                  <a:lnTo>
                    <a:pt x="228" y="61"/>
                  </a:lnTo>
                  <a:lnTo>
                    <a:pt x="236" y="60"/>
                  </a:lnTo>
                  <a:lnTo>
                    <a:pt x="244" y="60"/>
                  </a:lnTo>
                  <a:lnTo>
                    <a:pt x="251" y="56"/>
                  </a:lnTo>
                  <a:lnTo>
                    <a:pt x="262" y="48"/>
                  </a:lnTo>
                  <a:lnTo>
                    <a:pt x="271" y="39"/>
                  </a:lnTo>
                  <a:lnTo>
                    <a:pt x="279" y="31"/>
                  </a:lnTo>
                  <a:lnTo>
                    <a:pt x="289" y="24"/>
                  </a:lnTo>
                  <a:lnTo>
                    <a:pt x="301" y="18"/>
                  </a:lnTo>
                  <a:lnTo>
                    <a:pt x="309" y="19"/>
                  </a:lnTo>
                  <a:lnTo>
                    <a:pt x="317" y="11"/>
                  </a:lnTo>
                  <a:lnTo>
                    <a:pt x="324" y="5"/>
                  </a:lnTo>
                  <a:lnTo>
                    <a:pt x="333" y="1"/>
                  </a:lnTo>
                  <a:lnTo>
                    <a:pt x="343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06" name="Freeform 104">
              <a:extLst>
                <a:ext uri="{FF2B5EF4-FFF2-40B4-BE49-F238E27FC236}">
                  <a16:creationId xmlns:a16="http://schemas.microsoft.com/office/drawing/2014/main" id="{7520AB10-994C-4246-979D-BB7170FDB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0738" y="2286001"/>
              <a:ext cx="962025" cy="1403350"/>
            </a:xfrm>
            <a:custGeom>
              <a:avLst/>
              <a:gdLst>
                <a:gd name="T0" fmla="*/ 2147483646 w 606"/>
                <a:gd name="T1" fmla="*/ 2147483646 h 884"/>
                <a:gd name="T2" fmla="*/ 2147483646 w 606"/>
                <a:gd name="T3" fmla="*/ 2147483646 h 884"/>
                <a:gd name="T4" fmla="*/ 2147483646 w 606"/>
                <a:gd name="T5" fmla="*/ 2147483646 h 884"/>
                <a:gd name="T6" fmla="*/ 2147483646 w 606"/>
                <a:gd name="T7" fmla="*/ 2147483646 h 884"/>
                <a:gd name="T8" fmla="*/ 2147483646 w 606"/>
                <a:gd name="T9" fmla="*/ 2147483646 h 884"/>
                <a:gd name="T10" fmla="*/ 2147483646 w 606"/>
                <a:gd name="T11" fmla="*/ 2147483646 h 884"/>
                <a:gd name="T12" fmla="*/ 2147483646 w 606"/>
                <a:gd name="T13" fmla="*/ 2147483646 h 884"/>
                <a:gd name="T14" fmla="*/ 2147483646 w 606"/>
                <a:gd name="T15" fmla="*/ 2147483646 h 884"/>
                <a:gd name="T16" fmla="*/ 2147483646 w 606"/>
                <a:gd name="T17" fmla="*/ 2147483646 h 884"/>
                <a:gd name="T18" fmla="*/ 2147483646 w 606"/>
                <a:gd name="T19" fmla="*/ 2147483646 h 884"/>
                <a:gd name="T20" fmla="*/ 2147483646 w 606"/>
                <a:gd name="T21" fmla="*/ 2147483646 h 884"/>
                <a:gd name="T22" fmla="*/ 2147483646 w 606"/>
                <a:gd name="T23" fmla="*/ 2147483646 h 884"/>
                <a:gd name="T24" fmla="*/ 2147483646 w 606"/>
                <a:gd name="T25" fmla="*/ 2147483646 h 884"/>
                <a:gd name="T26" fmla="*/ 2147483646 w 606"/>
                <a:gd name="T27" fmla="*/ 2147483646 h 884"/>
                <a:gd name="T28" fmla="*/ 2147483646 w 606"/>
                <a:gd name="T29" fmla="*/ 2147483646 h 884"/>
                <a:gd name="T30" fmla="*/ 2147483646 w 606"/>
                <a:gd name="T31" fmla="*/ 2147483646 h 884"/>
                <a:gd name="T32" fmla="*/ 2147483646 w 606"/>
                <a:gd name="T33" fmla="*/ 2147483646 h 884"/>
                <a:gd name="T34" fmla="*/ 2147483646 w 606"/>
                <a:gd name="T35" fmla="*/ 2147483646 h 884"/>
                <a:gd name="T36" fmla="*/ 2147483646 w 606"/>
                <a:gd name="T37" fmla="*/ 2147483646 h 884"/>
                <a:gd name="T38" fmla="*/ 2147483646 w 606"/>
                <a:gd name="T39" fmla="*/ 2147483646 h 884"/>
                <a:gd name="T40" fmla="*/ 2147483646 w 606"/>
                <a:gd name="T41" fmla="*/ 2147483646 h 884"/>
                <a:gd name="T42" fmla="*/ 2147483646 w 606"/>
                <a:gd name="T43" fmla="*/ 2147483646 h 884"/>
                <a:gd name="T44" fmla="*/ 2147483646 w 606"/>
                <a:gd name="T45" fmla="*/ 2147483646 h 884"/>
                <a:gd name="T46" fmla="*/ 2147483646 w 606"/>
                <a:gd name="T47" fmla="*/ 2147483646 h 884"/>
                <a:gd name="T48" fmla="*/ 2147483646 w 606"/>
                <a:gd name="T49" fmla="*/ 2147483646 h 884"/>
                <a:gd name="T50" fmla="*/ 2147483646 w 606"/>
                <a:gd name="T51" fmla="*/ 2147483646 h 884"/>
                <a:gd name="T52" fmla="*/ 2147483646 w 606"/>
                <a:gd name="T53" fmla="*/ 2147483646 h 884"/>
                <a:gd name="T54" fmla="*/ 2147483646 w 606"/>
                <a:gd name="T55" fmla="*/ 2147483646 h 884"/>
                <a:gd name="T56" fmla="*/ 2147483646 w 606"/>
                <a:gd name="T57" fmla="*/ 2147483646 h 884"/>
                <a:gd name="T58" fmla="*/ 2147483646 w 606"/>
                <a:gd name="T59" fmla="*/ 2147483646 h 884"/>
                <a:gd name="T60" fmla="*/ 2147483646 w 606"/>
                <a:gd name="T61" fmla="*/ 2147483646 h 884"/>
                <a:gd name="T62" fmla="*/ 2147483646 w 606"/>
                <a:gd name="T63" fmla="*/ 2147483646 h 884"/>
                <a:gd name="T64" fmla="*/ 2147483646 w 606"/>
                <a:gd name="T65" fmla="*/ 2147483646 h 884"/>
                <a:gd name="T66" fmla="*/ 2147483646 w 606"/>
                <a:gd name="T67" fmla="*/ 2147483646 h 884"/>
                <a:gd name="T68" fmla="*/ 2147483646 w 606"/>
                <a:gd name="T69" fmla="*/ 2147483646 h 884"/>
                <a:gd name="T70" fmla="*/ 2147483646 w 606"/>
                <a:gd name="T71" fmla="*/ 2147483646 h 884"/>
                <a:gd name="T72" fmla="*/ 2147483646 w 606"/>
                <a:gd name="T73" fmla="*/ 2147483646 h 884"/>
                <a:gd name="T74" fmla="*/ 2147483646 w 606"/>
                <a:gd name="T75" fmla="*/ 2147483646 h 884"/>
                <a:gd name="T76" fmla="*/ 2147483646 w 606"/>
                <a:gd name="T77" fmla="*/ 2147483646 h 884"/>
                <a:gd name="T78" fmla="*/ 2147483646 w 606"/>
                <a:gd name="T79" fmla="*/ 2147483646 h 884"/>
                <a:gd name="T80" fmla="*/ 2147483646 w 606"/>
                <a:gd name="T81" fmla="*/ 2147483646 h 884"/>
                <a:gd name="T82" fmla="*/ 2147483646 w 606"/>
                <a:gd name="T83" fmla="*/ 2147483646 h 884"/>
                <a:gd name="T84" fmla="*/ 2147483646 w 606"/>
                <a:gd name="T85" fmla="*/ 2147483646 h 884"/>
                <a:gd name="T86" fmla="*/ 2147483646 w 606"/>
                <a:gd name="T87" fmla="*/ 2147483646 h 884"/>
                <a:gd name="T88" fmla="*/ 2147483646 w 606"/>
                <a:gd name="T89" fmla="*/ 2147483646 h 884"/>
                <a:gd name="T90" fmla="*/ 2147483646 w 606"/>
                <a:gd name="T91" fmla="*/ 2147483646 h 884"/>
                <a:gd name="T92" fmla="*/ 2147483646 w 606"/>
                <a:gd name="T93" fmla="*/ 2147483646 h 884"/>
                <a:gd name="T94" fmla="*/ 2147483646 w 606"/>
                <a:gd name="T95" fmla="*/ 2147483646 h 884"/>
                <a:gd name="T96" fmla="*/ 2147483646 w 606"/>
                <a:gd name="T97" fmla="*/ 2147483646 h 884"/>
                <a:gd name="T98" fmla="*/ 2147483646 w 606"/>
                <a:gd name="T99" fmla="*/ 2147483646 h 884"/>
                <a:gd name="T100" fmla="*/ 2147483646 w 606"/>
                <a:gd name="T101" fmla="*/ 2147483646 h 884"/>
                <a:gd name="T102" fmla="*/ 2147483646 w 606"/>
                <a:gd name="T103" fmla="*/ 2147483646 h 884"/>
                <a:gd name="T104" fmla="*/ 2147483646 w 606"/>
                <a:gd name="T105" fmla="*/ 2147483646 h 884"/>
                <a:gd name="T106" fmla="*/ 2147483646 w 606"/>
                <a:gd name="T107" fmla="*/ 2147483646 h 884"/>
                <a:gd name="T108" fmla="*/ 2147483646 w 606"/>
                <a:gd name="T109" fmla="*/ 2147483646 h 884"/>
                <a:gd name="T110" fmla="*/ 2147483646 w 606"/>
                <a:gd name="T111" fmla="*/ 2147483646 h 884"/>
                <a:gd name="T112" fmla="*/ 2147483646 w 606"/>
                <a:gd name="T113" fmla="*/ 2147483646 h 884"/>
                <a:gd name="T114" fmla="*/ 2147483646 w 606"/>
                <a:gd name="T115" fmla="*/ 2147483646 h 884"/>
                <a:gd name="T116" fmla="*/ 2147483646 w 606"/>
                <a:gd name="T117" fmla="*/ 2147483646 h 884"/>
                <a:gd name="T118" fmla="*/ 2147483646 w 606"/>
                <a:gd name="T119" fmla="*/ 2147483646 h 884"/>
                <a:gd name="T120" fmla="*/ 2147483646 w 606"/>
                <a:gd name="T121" fmla="*/ 2147483646 h 884"/>
                <a:gd name="T122" fmla="*/ 2147483646 w 606"/>
                <a:gd name="T123" fmla="*/ 2147483646 h 88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06" h="884">
                  <a:moveTo>
                    <a:pt x="415" y="0"/>
                  </a:moveTo>
                  <a:lnTo>
                    <a:pt x="419" y="1"/>
                  </a:lnTo>
                  <a:lnTo>
                    <a:pt x="424" y="5"/>
                  </a:lnTo>
                  <a:lnTo>
                    <a:pt x="429" y="9"/>
                  </a:lnTo>
                  <a:lnTo>
                    <a:pt x="438" y="15"/>
                  </a:lnTo>
                  <a:lnTo>
                    <a:pt x="451" y="23"/>
                  </a:lnTo>
                  <a:lnTo>
                    <a:pt x="459" y="30"/>
                  </a:lnTo>
                  <a:lnTo>
                    <a:pt x="461" y="37"/>
                  </a:lnTo>
                  <a:lnTo>
                    <a:pt x="459" y="50"/>
                  </a:lnTo>
                  <a:lnTo>
                    <a:pt x="454" y="61"/>
                  </a:lnTo>
                  <a:lnTo>
                    <a:pt x="450" y="69"/>
                  </a:lnTo>
                  <a:lnTo>
                    <a:pt x="445" y="72"/>
                  </a:lnTo>
                  <a:lnTo>
                    <a:pt x="441" y="75"/>
                  </a:lnTo>
                  <a:lnTo>
                    <a:pt x="437" y="77"/>
                  </a:lnTo>
                  <a:lnTo>
                    <a:pt x="433" y="81"/>
                  </a:lnTo>
                  <a:lnTo>
                    <a:pt x="428" y="89"/>
                  </a:lnTo>
                  <a:lnTo>
                    <a:pt x="426" y="100"/>
                  </a:lnTo>
                  <a:lnTo>
                    <a:pt x="427" y="107"/>
                  </a:lnTo>
                  <a:lnTo>
                    <a:pt x="429" y="113"/>
                  </a:lnTo>
                  <a:lnTo>
                    <a:pt x="431" y="118"/>
                  </a:lnTo>
                  <a:lnTo>
                    <a:pt x="434" y="122"/>
                  </a:lnTo>
                  <a:lnTo>
                    <a:pt x="434" y="129"/>
                  </a:lnTo>
                  <a:lnTo>
                    <a:pt x="429" y="137"/>
                  </a:lnTo>
                  <a:lnTo>
                    <a:pt x="424" y="148"/>
                  </a:lnTo>
                  <a:lnTo>
                    <a:pt x="416" y="161"/>
                  </a:lnTo>
                  <a:lnTo>
                    <a:pt x="408" y="175"/>
                  </a:lnTo>
                  <a:lnTo>
                    <a:pt x="402" y="190"/>
                  </a:lnTo>
                  <a:lnTo>
                    <a:pt x="396" y="206"/>
                  </a:lnTo>
                  <a:lnTo>
                    <a:pt x="395" y="219"/>
                  </a:lnTo>
                  <a:lnTo>
                    <a:pt x="398" y="231"/>
                  </a:lnTo>
                  <a:lnTo>
                    <a:pt x="403" y="245"/>
                  </a:lnTo>
                  <a:lnTo>
                    <a:pt x="407" y="255"/>
                  </a:lnTo>
                  <a:lnTo>
                    <a:pt x="407" y="261"/>
                  </a:lnTo>
                  <a:lnTo>
                    <a:pt x="407" y="263"/>
                  </a:lnTo>
                  <a:lnTo>
                    <a:pt x="404" y="266"/>
                  </a:lnTo>
                  <a:lnTo>
                    <a:pt x="401" y="266"/>
                  </a:lnTo>
                  <a:lnTo>
                    <a:pt x="398" y="268"/>
                  </a:lnTo>
                  <a:lnTo>
                    <a:pt x="394" y="270"/>
                  </a:lnTo>
                  <a:lnTo>
                    <a:pt x="390" y="276"/>
                  </a:lnTo>
                  <a:lnTo>
                    <a:pt x="387" y="285"/>
                  </a:lnTo>
                  <a:lnTo>
                    <a:pt x="374" y="295"/>
                  </a:lnTo>
                  <a:lnTo>
                    <a:pt x="363" y="306"/>
                  </a:lnTo>
                  <a:lnTo>
                    <a:pt x="354" y="319"/>
                  </a:lnTo>
                  <a:lnTo>
                    <a:pt x="346" y="330"/>
                  </a:lnTo>
                  <a:lnTo>
                    <a:pt x="338" y="338"/>
                  </a:lnTo>
                  <a:lnTo>
                    <a:pt x="329" y="340"/>
                  </a:lnTo>
                  <a:lnTo>
                    <a:pt x="321" y="338"/>
                  </a:lnTo>
                  <a:lnTo>
                    <a:pt x="316" y="333"/>
                  </a:lnTo>
                  <a:lnTo>
                    <a:pt x="314" y="328"/>
                  </a:lnTo>
                  <a:lnTo>
                    <a:pt x="312" y="322"/>
                  </a:lnTo>
                  <a:lnTo>
                    <a:pt x="311" y="316"/>
                  </a:lnTo>
                  <a:lnTo>
                    <a:pt x="307" y="312"/>
                  </a:lnTo>
                  <a:lnTo>
                    <a:pt x="303" y="310"/>
                  </a:lnTo>
                  <a:lnTo>
                    <a:pt x="297" y="308"/>
                  </a:lnTo>
                  <a:lnTo>
                    <a:pt x="294" y="308"/>
                  </a:lnTo>
                  <a:lnTo>
                    <a:pt x="292" y="310"/>
                  </a:lnTo>
                  <a:lnTo>
                    <a:pt x="290" y="311"/>
                  </a:lnTo>
                  <a:lnTo>
                    <a:pt x="290" y="312"/>
                  </a:lnTo>
                  <a:lnTo>
                    <a:pt x="290" y="313"/>
                  </a:lnTo>
                  <a:lnTo>
                    <a:pt x="292" y="314"/>
                  </a:lnTo>
                  <a:lnTo>
                    <a:pt x="293" y="316"/>
                  </a:lnTo>
                  <a:lnTo>
                    <a:pt x="294" y="319"/>
                  </a:lnTo>
                  <a:lnTo>
                    <a:pt x="295" y="320"/>
                  </a:lnTo>
                  <a:lnTo>
                    <a:pt x="297" y="322"/>
                  </a:lnTo>
                  <a:lnTo>
                    <a:pt x="297" y="324"/>
                  </a:lnTo>
                  <a:lnTo>
                    <a:pt x="297" y="327"/>
                  </a:lnTo>
                  <a:lnTo>
                    <a:pt x="299" y="333"/>
                  </a:lnTo>
                  <a:lnTo>
                    <a:pt x="304" y="338"/>
                  </a:lnTo>
                  <a:lnTo>
                    <a:pt x="312" y="340"/>
                  </a:lnTo>
                  <a:lnTo>
                    <a:pt x="321" y="343"/>
                  </a:lnTo>
                  <a:lnTo>
                    <a:pt x="331" y="349"/>
                  </a:lnTo>
                  <a:lnTo>
                    <a:pt x="340" y="357"/>
                  </a:lnTo>
                  <a:lnTo>
                    <a:pt x="345" y="348"/>
                  </a:lnTo>
                  <a:lnTo>
                    <a:pt x="350" y="345"/>
                  </a:lnTo>
                  <a:lnTo>
                    <a:pt x="357" y="342"/>
                  </a:lnTo>
                  <a:lnTo>
                    <a:pt x="364" y="342"/>
                  </a:lnTo>
                  <a:lnTo>
                    <a:pt x="372" y="340"/>
                  </a:lnTo>
                  <a:lnTo>
                    <a:pt x="380" y="334"/>
                  </a:lnTo>
                  <a:lnTo>
                    <a:pt x="389" y="325"/>
                  </a:lnTo>
                  <a:lnTo>
                    <a:pt x="392" y="320"/>
                  </a:lnTo>
                  <a:lnTo>
                    <a:pt x="393" y="316"/>
                  </a:lnTo>
                  <a:lnTo>
                    <a:pt x="395" y="313"/>
                  </a:lnTo>
                  <a:lnTo>
                    <a:pt x="399" y="310"/>
                  </a:lnTo>
                  <a:lnTo>
                    <a:pt x="406" y="306"/>
                  </a:lnTo>
                  <a:lnTo>
                    <a:pt x="416" y="302"/>
                  </a:lnTo>
                  <a:lnTo>
                    <a:pt x="415" y="281"/>
                  </a:lnTo>
                  <a:lnTo>
                    <a:pt x="416" y="266"/>
                  </a:lnTo>
                  <a:lnTo>
                    <a:pt x="418" y="254"/>
                  </a:lnTo>
                  <a:lnTo>
                    <a:pt x="422" y="247"/>
                  </a:lnTo>
                  <a:lnTo>
                    <a:pt x="429" y="243"/>
                  </a:lnTo>
                  <a:lnTo>
                    <a:pt x="439" y="242"/>
                  </a:lnTo>
                  <a:lnTo>
                    <a:pt x="450" y="242"/>
                  </a:lnTo>
                  <a:lnTo>
                    <a:pt x="456" y="245"/>
                  </a:lnTo>
                  <a:lnTo>
                    <a:pt x="461" y="250"/>
                  </a:lnTo>
                  <a:lnTo>
                    <a:pt x="463" y="256"/>
                  </a:lnTo>
                  <a:lnTo>
                    <a:pt x="465" y="262"/>
                  </a:lnTo>
                  <a:lnTo>
                    <a:pt x="469" y="269"/>
                  </a:lnTo>
                  <a:lnTo>
                    <a:pt x="473" y="275"/>
                  </a:lnTo>
                  <a:lnTo>
                    <a:pt x="465" y="288"/>
                  </a:lnTo>
                  <a:lnTo>
                    <a:pt x="461" y="299"/>
                  </a:lnTo>
                  <a:lnTo>
                    <a:pt x="459" y="311"/>
                  </a:lnTo>
                  <a:lnTo>
                    <a:pt x="461" y="319"/>
                  </a:lnTo>
                  <a:lnTo>
                    <a:pt x="468" y="325"/>
                  </a:lnTo>
                  <a:lnTo>
                    <a:pt x="477" y="331"/>
                  </a:lnTo>
                  <a:lnTo>
                    <a:pt x="488" y="332"/>
                  </a:lnTo>
                  <a:lnTo>
                    <a:pt x="486" y="330"/>
                  </a:lnTo>
                  <a:lnTo>
                    <a:pt x="480" y="325"/>
                  </a:lnTo>
                  <a:lnTo>
                    <a:pt x="472" y="319"/>
                  </a:lnTo>
                  <a:lnTo>
                    <a:pt x="466" y="311"/>
                  </a:lnTo>
                  <a:lnTo>
                    <a:pt x="464" y="302"/>
                  </a:lnTo>
                  <a:lnTo>
                    <a:pt x="468" y="297"/>
                  </a:lnTo>
                  <a:lnTo>
                    <a:pt x="471" y="294"/>
                  </a:lnTo>
                  <a:lnTo>
                    <a:pt x="475" y="291"/>
                  </a:lnTo>
                  <a:lnTo>
                    <a:pt x="480" y="288"/>
                  </a:lnTo>
                  <a:lnTo>
                    <a:pt x="482" y="284"/>
                  </a:lnTo>
                  <a:lnTo>
                    <a:pt x="482" y="275"/>
                  </a:lnTo>
                  <a:lnTo>
                    <a:pt x="480" y="260"/>
                  </a:lnTo>
                  <a:lnTo>
                    <a:pt x="475" y="246"/>
                  </a:lnTo>
                  <a:lnTo>
                    <a:pt x="468" y="236"/>
                  </a:lnTo>
                  <a:lnTo>
                    <a:pt x="456" y="231"/>
                  </a:lnTo>
                  <a:lnTo>
                    <a:pt x="441" y="233"/>
                  </a:lnTo>
                  <a:lnTo>
                    <a:pt x="430" y="233"/>
                  </a:lnTo>
                  <a:lnTo>
                    <a:pt x="425" y="232"/>
                  </a:lnTo>
                  <a:lnTo>
                    <a:pt x="421" y="227"/>
                  </a:lnTo>
                  <a:lnTo>
                    <a:pt x="420" y="223"/>
                  </a:lnTo>
                  <a:lnTo>
                    <a:pt x="421" y="215"/>
                  </a:lnTo>
                  <a:lnTo>
                    <a:pt x="421" y="207"/>
                  </a:lnTo>
                  <a:lnTo>
                    <a:pt x="425" y="193"/>
                  </a:lnTo>
                  <a:lnTo>
                    <a:pt x="430" y="180"/>
                  </a:lnTo>
                  <a:lnTo>
                    <a:pt x="437" y="164"/>
                  </a:lnTo>
                  <a:lnTo>
                    <a:pt x="443" y="159"/>
                  </a:lnTo>
                  <a:lnTo>
                    <a:pt x="445" y="153"/>
                  </a:lnTo>
                  <a:lnTo>
                    <a:pt x="445" y="144"/>
                  </a:lnTo>
                  <a:lnTo>
                    <a:pt x="444" y="133"/>
                  </a:lnTo>
                  <a:lnTo>
                    <a:pt x="443" y="123"/>
                  </a:lnTo>
                  <a:lnTo>
                    <a:pt x="442" y="113"/>
                  </a:lnTo>
                  <a:lnTo>
                    <a:pt x="444" y="103"/>
                  </a:lnTo>
                  <a:lnTo>
                    <a:pt x="446" y="96"/>
                  </a:lnTo>
                  <a:lnTo>
                    <a:pt x="448" y="89"/>
                  </a:lnTo>
                  <a:lnTo>
                    <a:pt x="454" y="85"/>
                  </a:lnTo>
                  <a:lnTo>
                    <a:pt x="463" y="80"/>
                  </a:lnTo>
                  <a:lnTo>
                    <a:pt x="477" y="77"/>
                  </a:lnTo>
                  <a:lnTo>
                    <a:pt x="481" y="76"/>
                  </a:lnTo>
                  <a:lnTo>
                    <a:pt x="485" y="70"/>
                  </a:lnTo>
                  <a:lnTo>
                    <a:pt x="487" y="61"/>
                  </a:lnTo>
                  <a:lnTo>
                    <a:pt x="489" y="51"/>
                  </a:lnTo>
                  <a:lnTo>
                    <a:pt x="490" y="42"/>
                  </a:lnTo>
                  <a:lnTo>
                    <a:pt x="494" y="35"/>
                  </a:lnTo>
                  <a:lnTo>
                    <a:pt x="497" y="32"/>
                  </a:lnTo>
                  <a:lnTo>
                    <a:pt x="501" y="34"/>
                  </a:lnTo>
                  <a:lnTo>
                    <a:pt x="501" y="48"/>
                  </a:lnTo>
                  <a:lnTo>
                    <a:pt x="501" y="59"/>
                  </a:lnTo>
                  <a:lnTo>
                    <a:pt x="499" y="66"/>
                  </a:lnTo>
                  <a:lnTo>
                    <a:pt x="499" y="69"/>
                  </a:lnTo>
                  <a:lnTo>
                    <a:pt x="492" y="79"/>
                  </a:lnTo>
                  <a:lnTo>
                    <a:pt x="487" y="89"/>
                  </a:lnTo>
                  <a:lnTo>
                    <a:pt x="482" y="100"/>
                  </a:lnTo>
                  <a:lnTo>
                    <a:pt x="480" y="112"/>
                  </a:lnTo>
                  <a:lnTo>
                    <a:pt x="483" y="119"/>
                  </a:lnTo>
                  <a:lnTo>
                    <a:pt x="489" y="127"/>
                  </a:lnTo>
                  <a:lnTo>
                    <a:pt x="498" y="133"/>
                  </a:lnTo>
                  <a:lnTo>
                    <a:pt x="509" y="137"/>
                  </a:lnTo>
                  <a:lnTo>
                    <a:pt x="514" y="142"/>
                  </a:lnTo>
                  <a:lnTo>
                    <a:pt x="517" y="149"/>
                  </a:lnTo>
                  <a:lnTo>
                    <a:pt x="520" y="155"/>
                  </a:lnTo>
                  <a:lnTo>
                    <a:pt x="524" y="159"/>
                  </a:lnTo>
                  <a:lnTo>
                    <a:pt x="527" y="155"/>
                  </a:lnTo>
                  <a:lnTo>
                    <a:pt x="529" y="149"/>
                  </a:lnTo>
                  <a:lnTo>
                    <a:pt x="526" y="141"/>
                  </a:lnTo>
                  <a:lnTo>
                    <a:pt x="523" y="135"/>
                  </a:lnTo>
                  <a:lnTo>
                    <a:pt x="521" y="130"/>
                  </a:lnTo>
                  <a:lnTo>
                    <a:pt x="520" y="128"/>
                  </a:lnTo>
                  <a:lnTo>
                    <a:pt x="505" y="119"/>
                  </a:lnTo>
                  <a:lnTo>
                    <a:pt x="498" y="111"/>
                  </a:lnTo>
                  <a:lnTo>
                    <a:pt x="495" y="104"/>
                  </a:lnTo>
                  <a:lnTo>
                    <a:pt x="496" y="97"/>
                  </a:lnTo>
                  <a:lnTo>
                    <a:pt x="498" y="93"/>
                  </a:lnTo>
                  <a:lnTo>
                    <a:pt x="501" y="88"/>
                  </a:lnTo>
                  <a:lnTo>
                    <a:pt x="505" y="86"/>
                  </a:lnTo>
                  <a:lnTo>
                    <a:pt x="514" y="94"/>
                  </a:lnTo>
                  <a:lnTo>
                    <a:pt x="522" y="100"/>
                  </a:lnTo>
                  <a:lnTo>
                    <a:pt x="529" y="103"/>
                  </a:lnTo>
                  <a:lnTo>
                    <a:pt x="533" y="103"/>
                  </a:lnTo>
                  <a:lnTo>
                    <a:pt x="535" y="100"/>
                  </a:lnTo>
                  <a:lnTo>
                    <a:pt x="533" y="94"/>
                  </a:lnTo>
                  <a:lnTo>
                    <a:pt x="526" y="85"/>
                  </a:lnTo>
                  <a:lnTo>
                    <a:pt x="531" y="81"/>
                  </a:lnTo>
                  <a:lnTo>
                    <a:pt x="538" y="79"/>
                  </a:lnTo>
                  <a:lnTo>
                    <a:pt x="545" y="78"/>
                  </a:lnTo>
                  <a:lnTo>
                    <a:pt x="544" y="80"/>
                  </a:lnTo>
                  <a:lnTo>
                    <a:pt x="543" y="83"/>
                  </a:lnTo>
                  <a:lnTo>
                    <a:pt x="543" y="84"/>
                  </a:lnTo>
                  <a:lnTo>
                    <a:pt x="543" y="85"/>
                  </a:lnTo>
                  <a:lnTo>
                    <a:pt x="543" y="87"/>
                  </a:lnTo>
                  <a:lnTo>
                    <a:pt x="544" y="93"/>
                  </a:lnTo>
                  <a:lnTo>
                    <a:pt x="549" y="96"/>
                  </a:lnTo>
                  <a:lnTo>
                    <a:pt x="554" y="98"/>
                  </a:lnTo>
                  <a:lnTo>
                    <a:pt x="559" y="102"/>
                  </a:lnTo>
                  <a:lnTo>
                    <a:pt x="564" y="105"/>
                  </a:lnTo>
                  <a:lnTo>
                    <a:pt x="566" y="111"/>
                  </a:lnTo>
                  <a:lnTo>
                    <a:pt x="565" y="120"/>
                  </a:lnTo>
                  <a:lnTo>
                    <a:pt x="561" y="124"/>
                  </a:lnTo>
                  <a:lnTo>
                    <a:pt x="557" y="127"/>
                  </a:lnTo>
                  <a:lnTo>
                    <a:pt x="551" y="128"/>
                  </a:lnTo>
                  <a:lnTo>
                    <a:pt x="548" y="130"/>
                  </a:lnTo>
                  <a:lnTo>
                    <a:pt x="545" y="135"/>
                  </a:lnTo>
                  <a:lnTo>
                    <a:pt x="548" y="141"/>
                  </a:lnTo>
                  <a:lnTo>
                    <a:pt x="551" y="148"/>
                  </a:lnTo>
                  <a:lnTo>
                    <a:pt x="556" y="155"/>
                  </a:lnTo>
                  <a:lnTo>
                    <a:pt x="559" y="163"/>
                  </a:lnTo>
                  <a:lnTo>
                    <a:pt x="560" y="173"/>
                  </a:lnTo>
                  <a:lnTo>
                    <a:pt x="558" y="183"/>
                  </a:lnTo>
                  <a:lnTo>
                    <a:pt x="553" y="190"/>
                  </a:lnTo>
                  <a:lnTo>
                    <a:pt x="548" y="194"/>
                  </a:lnTo>
                  <a:lnTo>
                    <a:pt x="541" y="198"/>
                  </a:lnTo>
                  <a:lnTo>
                    <a:pt x="534" y="200"/>
                  </a:lnTo>
                  <a:lnTo>
                    <a:pt x="529" y="205"/>
                  </a:lnTo>
                  <a:lnTo>
                    <a:pt x="524" y="211"/>
                  </a:lnTo>
                  <a:lnTo>
                    <a:pt x="522" y="220"/>
                  </a:lnTo>
                  <a:lnTo>
                    <a:pt x="524" y="228"/>
                  </a:lnTo>
                  <a:lnTo>
                    <a:pt x="530" y="238"/>
                  </a:lnTo>
                  <a:lnTo>
                    <a:pt x="538" y="247"/>
                  </a:lnTo>
                  <a:lnTo>
                    <a:pt x="545" y="253"/>
                  </a:lnTo>
                  <a:lnTo>
                    <a:pt x="554" y="256"/>
                  </a:lnTo>
                  <a:lnTo>
                    <a:pt x="557" y="256"/>
                  </a:lnTo>
                  <a:lnTo>
                    <a:pt x="559" y="256"/>
                  </a:lnTo>
                  <a:lnTo>
                    <a:pt x="560" y="256"/>
                  </a:lnTo>
                  <a:lnTo>
                    <a:pt x="561" y="255"/>
                  </a:lnTo>
                  <a:lnTo>
                    <a:pt x="562" y="255"/>
                  </a:lnTo>
                  <a:lnTo>
                    <a:pt x="564" y="256"/>
                  </a:lnTo>
                  <a:lnTo>
                    <a:pt x="568" y="261"/>
                  </a:lnTo>
                  <a:lnTo>
                    <a:pt x="574" y="267"/>
                  </a:lnTo>
                  <a:lnTo>
                    <a:pt x="577" y="273"/>
                  </a:lnTo>
                  <a:lnTo>
                    <a:pt x="578" y="282"/>
                  </a:lnTo>
                  <a:lnTo>
                    <a:pt x="578" y="286"/>
                  </a:lnTo>
                  <a:lnTo>
                    <a:pt x="577" y="289"/>
                  </a:lnTo>
                  <a:lnTo>
                    <a:pt x="576" y="293"/>
                  </a:lnTo>
                  <a:lnTo>
                    <a:pt x="574" y="295"/>
                  </a:lnTo>
                  <a:lnTo>
                    <a:pt x="571" y="297"/>
                  </a:lnTo>
                  <a:lnTo>
                    <a:pt x="571" y="298"/>
                  </a:lnTo>
                  <a:lnTo>
                    <a:pt x="571" y="299"/>
                  </a:lnTo>
                  <a:lnTo>
                    <a:pt x="571" y="302"/>
                  </a:lnTo>
                  <a:lnTo>
                    <a:pt x="571" y="304"/>
                  </a:lnTo>
                  <a:lnTo>
                    <a:pt x="573" y="307"/>
                  </a:lnTo>
                  <a:lnTo>
                    <a:pt x="571" y="306"/>
                  </a:lnTo>
                  <a:lnTo>
                    <a:pt x="570" y="310"/>
                  </a:lnTo>
                  <a:lnTo>
                    <a:pt x="569" y="314"/>
                  </a:lnTo>
                  <a:lnTo>
                    <a:pt x="567" y="317"/>
                  </a:lnTo>
                  <a:lnTo>
                    <a:pt x="565" y="321"/>
                  </a:lnTo>
                  <a:lnTo>
                    <a:pt x="561" y="323"/>
                  </a:lnTo>
                  <a:lnTo>
                    <a:pt x="559" y="323"/>
                  </a:lnTo>
                  <a:lnTo>
                    <a:pt x="558" y="324"/>
                  </a:lnTo>
                  <a:lnTo>
                    <a:pt x="556" y="324"/>
                  </a:lnTo>
                  <a:lnTo>
                    <a:pt x="553" y="324"/>
                  </a:lnTo>
                  <a:lnTo>
                    <a:pt x="551" y="325"/>
                  </a:lnTo>
                  <a:lnTo>
                    <a:pt x="550" y="327"/>
                  </a:lnTo>
                  <a:lnTo>
                    <a:pt x="550" y="329"/>
                  </a:lnTo>
                  <a:lnTo>
                    <a:pt x="550" y="331"/>
                  </a:lnTo>
                  <a:lnTo>
                    <a:pt x="551" y="339"/>
                  </a:lnTo>
                  <a:lnTo>
                    <a:pt x="551" y="348"/>
                  </a:lnTo>
                  <a:lnTo>
                    <a:pt x="552" y="358"/>
                  </a:lnTo>
                  <a:lnTo>
                    <a:pt x="553" y="367"/>
                  </a:lnTo>
                  <a:lnTo>
                    <a:pt x="554" y="372"/>
                  </a:lnTo>
                  <a:lnTo>
                    <a:pt x="559" y="376"/>
                  </a:lnTo>
                  <a:lnTo>
                    <a:pt x="562" y="378"/>
                  </a:lnTo>
                  <a:lnTo>
                    <a:pt x="565" y="383"/>
                  </a:lnTo>
                  <a:lnTo>
                    <a:pt x="565" y="390"/>
                  </a:lnTo>
                  <a:lnTo>
                    <a:pt x="564" y="400"/>
                  </a:lnTo>
                  <a:lnTo>
                    <a:pt x="564" y="410"/>
                  </a:lnTo>
                  <a:lnTo>
                    <a:pt x="562" y="424"/>
                  </a:lnTo>
                  <a:lnTo>
                    <a:pt x="564" y="433"/>
                  </a:lnTo>
                  <a:lnTo>
                    <a:pt x="568" y="441"/>
                  </a:lnTo>
                  <a:lnTo>
                    <a:pt x="575" y="446"/>
                  </a:lnTo>
                  <a:lnTo>
                    <a:pt x="583" y="451"/>
                  </a:lnTo>
                  <a:lnTo>
                    <a:pt x="582" y="474"/>
                  </a:lnTo>
                  <a:lnTo>
                    <a:pt x="580" y="476"/>
                  </a:lnTo>
                  <a:lnTo>
                    <a:pt x="579" y="478"/>
                  </a:lnTo>
                  <a:lnTo>
                    <a:pt x="578" y="480"/>
                  </a:lnTo>
                  <a:lnTo>
                    <a:pt x="577" y="482"/>
                  </a:lnTo>
                  <a:lnTo>
                    <a:pt x="576" y="485"/>
                  </a:lnTo>
                  <a:lnTo>
                    <a:pt x="579" y="490"/>
                  </a:lnTo>
                  <a:lnTo>
                    <a:pt x="587" y="496"/>
                  </a:lnTo>
                  <a:lnTo>
                    <a:pt x="597" y="500"/>
                  </a:lnTo>
                  <a:lnTo>
                    <a:pt x="606" y="502"/>
                  </a:lnTo>
                  <a:lnTo>
                    <a:pt x="606" y="513"/>
                  </a:lnTo>
                  <a:lnTo>
                    <a:pt x="606" y="526"/>
                  </a:lnTo>
                  <a:lnTo>
                    <a:pt x="604" y="535"/>
                  </a:lnTo>
                  <a:lnTo>
                    <a:pt x="600" y="541"/>
                  </a:lnTo>
                  <a:lnTo>
                    <a:pt x="594" y="546"/>
                  </a:lnTo>
                  <a:lnTo>
                    <a:pt x="588" y="549"/>
                  </a:lnTo>
                  <a:lnTo>
                    <a:pt x="584" y="555"/>
                  </a:lnTo>
                  <a:lnTo>
                    <a:pt x="582" y="564"/>
                  </a:lnTo>
                  <a:lnTo>
                    <a:pt x="583" y="569"/>
                  </a:lnTo>
                  <a:lnTo>
                    <a:pt x="585" y="574"/>
                  </a:lnTo>
                  <a:lnTo>
                    <a:pt x="587" y="581"/>
                  </a:lnTo>
                  <a:lnTo>
                    <a:pt x="588" y="587"/>
                  </a:lnTo>
                  <a:lnTo>
                    <a:pt x="585" y="594"/>
                  </a:lnTo>
                  <a:lnTo>
                    <a:pt x="580" y="600"/>
                  </a:lnTo>
                  <a:lnTo>
                    <a:pt x="574" y="604"/>
                  </a:lnTo>
                  <a:lnTo>
                    <a:pt x="570" y="610"/>
                  </a:lnTo>
                  <a:lnTo>
                    <a:pt x="569" y="613"/>
                  </a:lnTo>
                  <a:lnTo>
                    <a:pt x="569" y="617"/>
                  </a:lnTo>
                  <a:lnTo>
                    <a:pt x="568" y="620"/>
                  </a:lnTo>
                  <a:lnTo>
                    <a:pt x="567" y="622"/>
                  </a:lnTo>
                  <a:lnTo>
                    <a:pt x="566" y="625"/>
                  </a:lnTo>
                  <a:lnTo>
                    <a:pt x="564" y="626"/>
                  </a:lnTo>
                  <a:lnTo>
                    <a:pt x="561" y="626"/>
                  </a:lnTo>
                  <a:lnTo>
                    <a:pt x="560" y="626"/>
                  </a:lnTo>
                  <a:lnTo>
                    <a:pt x="558" y="626"/>
                  </a:lnTo>
                  <a:lnTo>
                    <a:pt x="557" y="627"/>
                  </a:lnTo>
                  <a:lnTo>
                    <a:pt x="557" y="625"/>
                  </a:lnTo>
                  <a:lnTo>
                    <a:pt x="557" y="627"/>
                  </a:lnTo>
                  <a:lnTo>
                    <a:pt x="557" y="637"/>
                  </a:lnTo>
                  <a:lnTo>
                    <a:pt x="560" y="648"/>
                  </a:lnTo>
                  <a:lnTo>
                    <a:pt x="566" y="657"/>
                  </a:lnTo>
                  <a:lnTo>
                    <a:pt x="574" y="663"/>
                  </a:lnTo>
                  <a:lnTo>
                    <a:pt x="585" y="666"/>
                  </a:lnTo>
                  <a:lnTo>
                    <a:pt x="583" y="674"/>
                  </a:lnTo>
                  <a:lnTo>
                    <a:pt x="578" y="680"/>
                  </a:lnTo>
                  <a:lnTo>
                    <a:pt x="573" y="683"/>
                  </a:lnTo>
                  <a:lnTo>
                    <a:pt x="565" y="687"/>
                  </a:lnTo>
                  <a:lnTo>
                    <a:pt x="557" y="688"/>
                  </a:lnTo>
                  <a:lnTo>
                    <a:pt x="550" y="691"/>
                  </a:lnTo>
                  <a:lnTo>
                    <a:pt x="544" y="695"/>
                  </a:lnTo>
                  <a:lnTo>
                    <a:pt x="542" y="701"/>
                  </a:lnTo>
                  <a:lnTo>
                    <a:pt x="536" y="699"/>
                  </a:lnTo>
                  <a:lnTo>
                    <a:pt x="532" y="695"/>
                  </a:lnTo>
                  <a:lnTo>
                    <a:pt x="527" y="691"/>
                  </a:lnTo>
                  <a:lnTo>
                    <a:pt x="522" y="689"/>
                  </a:lnTo>
                  <a:lnTo>
                    <a:pt x="513" y="690"/>
                  </a:lnTo>
                  <a:lnTo>
                    <a:pt x="506" y="693"/>
                  </a:lnTo>
                  <a:lnTo>
                    <a:pt x="500" y="699"/>
                  </a:lnTo>
                  <a:lnTo>
                    <a:pt x="495" y="704"/>
                  </a:lnTo>
                  <a:lnTo>
                    <a:pt x="488" y="705"/>
                  </a:lnTo>
                  <a:lnTo>
                    <a:pt x="479" y="703"/>
                  </a:lnTo>
                  <a:lnTo>
                    <a:pt x="472" y="698"/>
                  </a:lnTo>
                  <a:lnTo>
                    <a:pt x="466" y="693"/>
                  </a:lnTo>
                  <a:lnTo>
                    <a:pt x="460" y="689"/>
                  </a:lnTo>
                  <a:lnTo>
                    <a:pt x="450" y="687"/>
                  </a:lnTo>
                  <a:lnTo>
                    <a:pt x="438" y="686"/>
                  </a:lnTo>
                  <a:lnTo>
                    <a:pt x="428" y="682"/>
                  </a:lnTo>
                  <a:lnTo>
                    <a:pt x="419" y="675"/>
                  </a:lnTo>
                  <a:lnTo>
                    <a:pt x="398" y="674"/>
                  </a:lnTo>
                  <a:lnTo>
                    <a:pt x="392" y="671"/>
                  </a:lnTo>
                  <a:lnTo>
                    <a:pt x="385" y="669"/>
                  </a:lnTo>
                  <a:lnTo>
                    <a:pt x="377" y="666"/>
                  </a:lnTo>
                  <a:lnTo>
                    <a:pt x="368" y="669"/>
                  </a:lnTo>
                  <a:lnTo>
                    <a:pt x="362" y="675"/>
                  </a:lnTo>
                  <a:lnTo>
                    <a:pt x="356" y="686"/>
                  </a:lnTo>
                  <a:lnTo>
                    <a:pt x="350" y="697"/>
                  </a:lnTo>
                  <a:lnTo>
                    <a:pt x="346" y="707"/>
                  </a:lnTo>
                  <a:lnTo>
                    <a:pt x="341" y="715"/>
                  </a:lnTo>
                  <a:lnTo>
                    <a:pt x="334" y="719"/>
                  </a:lnTo>
                  <a:lnTo>
                    <a:pt x="328" y="723"/>
                  </a:lnTo>
                  <a:lnTo>
                    <a:pt x="320" y="725"/>
                  </a:lnTo>
                  <a:lnTo>
                    <a:pt x="314" y="731"/>
                  </a:lnTo>
                  <a:lnTo>
                    <a:pt x="310" y="739"/>
                  </a:lnTo>
                  <a:lnTo>
                    <a:pt x="306" y="748"/>
                  </a:lnTo>
                  <a:lnTo>
                    <a:pt x="301" y="757"/>
                  </a:lnTo>
                  <a:lnTo>
                    <a:pt x="293" y="756"/>
                  </a:lnTo>
                  <a:lnTo>
                    <a:pt x="287" y="765"/>
                  </a:lnTo>
                  <a:lnTo>
                    <a:pt x="279" y="770"/>
                  </a:lnTo>
                  <a:lnTo>
                    <a:pt x="268" y="775"/>
                  </a:lnTo>
                  <a:lnTo>
                    <a:pt x="261" y="775"/>
                  </a:lnTo>
                  <a:lnTo>
                    <a:pt x="254" y="771"/>
                  </a:lnTo>
                  <a:lnTo>
                    <a:pt x="249" y="768"/>
                  </a:lnTo>
                  <a:lnTo>
                    <a:pt x="241" y="767"/>
                  </a:lnTo>
                  <a:lnTo>
                    <a:pt x="237" y="767"/>
                  </a:lnTo>
                  <a:lnTo>
                    <a:pt x="234" y="768"/>
                  </a:lnTo>
                  <a:lnTo>
                    <a:pt x="231" y="769"/>
                  </a:lnTo>
                  <a:lnTo>
                    <a:pt x="227" y="769"/>
                  </a:lnTo>
                  <a:lnTo>
                    <a:pt x="222" y="768"/>
                  </a:lnTo>
                  <a:lnTo>
                    <a:pt x="213" y="765"/>
                  </a:lnTo>
                  <a:lnTo>
                    <a:pt x="204" y="760"/>
                  </a:lnTo>
                  <a:lnTo>
                    <a:pt x="194" y="756"/>
                  </a:lnTo>
                  <a:lnTo>
                    <a:pt x="189" y="751"/>
                  </a:lnTo>
                  <a:lnTo>
                    <a:pt x="187" y="748"/>
                  </a:lnTo>
                  <a:lnTo>
                    <a:pt x="187" y="747"/>
                  </a:lnTo>
                  <a:lnTo>
                    <a:pt x="188" y="744"/>
                  </a:lnTo>
                  <a:lnTo>
                    <a:pt x="190" y="743"/>
                  </a:lnTo>
                  <a:lnTo>
                    <a:pt x="191" y="742"/>
                  </a:lnTo>
                  <a:lnTo>
                    <a:pt x="192" y="739"/>
                  </a:lnTo>
                  <a:lnTo>
                    <a:pt x="192" y="736"/>
                  </a:lnTo>
                  <a:lnTo>
                    <a:pt x="191" y="734"/>
                  </a:lnTo>
                  <a:lnTo>
                    <a:pt x="191" y="732"/>
                  </a:lnTo>
                  <a:lnTo>
                    <a:pt x="190" y="731"/>
                  </a:lnTo>
                  <a:lnTo>
                    <a:pt x="188" y="730"/>
                  </a:lnTo>
                  <a:lnTo>
                    <a:pt x="180" y="733"/>
                  </a:lnTo>
                  <a:lnTo>
                    <a:pt x="172" y="740"/>
                  </a:lnTo>
                  <a:lnTo>
                    <a:pt x="165" y="749"/>
                  </a:lnTo>
                  <a:lnTo>
                    <a:pt x="161" y="757"/>
                  </a:lnTo>
                  <a:lnTo>
                    <a:pt x="162" y="765"/>
                  </a:lnTo>
                  <a:lnTo>
                    <a:pt x="161" y="770"/>
                  </a:lnTo>
                  <a:lnTo>
                    <a:pt x="157" y="774"/>
                  </a:lnTo>
                  <a:lnTo>
                    <a:pt x="154" y="777"/>
                  </a:lnTo>
                  <a:lnTo>
                    <a:pt x="153" y="780"/>
                  </a:lnTo>
                  <a:lnTo>
                    <a:pt x="153" y="783"/>
                  </a:lnTo>
                  <a:lnTo>
                    <a:pt x="153" y="784"/>
                  </a:lnTo>
                  <a:lnTo>
                    <a:pt x="154" y="786"/>
                  </a:lnTo>
                  <a:lnTo>
                    <a:pt x="154" y="788"/>
                  </a:lnTo>
                  <a:lnTo>
                    <a:pt x="156" y="789"/>
                  </a:lnTo>
                  <a:lnTo>
                    <a:pt x="158" y="791"/>
                  </a:lnTo>
                  <a:lnTo>
                    <a:pt x="160" y="789"/>
                  </a:lnTo>
                  <a:lnTo>
                    <a:pt x="161" y="788"/>
                  </a:lnTo>
                  <a:lnTo>
                    <a:pt x="162" y="787"/>
                  </a:lnTo>
                  <a:lnTo>
                    <a:pt x="163" y="786"/>
                  </a:lnTo>
                  <a:lnTo>
                    <a:pt x="165" y="786"/>
                  </a:lnTo>
                  <a:lnTo>
                    <a:pt x="170" y="788"/>
                  </a:lnTo>
                  <a:lnTo>
                    <a:pt x="172" y="794"/>
                  </a:lnTo>
                  <a:lnTo>
                    <a:pt x="174" y="801"/>
                  </a:lnTo>
                  <a:lnTo>
                    <a:pt x="176" y="809"/>
                  </a:lnTo>
                  <a:lnTo>
                    <a:pt x="178" y="814"/>
                  </a:lnTo>
                  <a:lnTo>
                    <a:pt x="175" y="818"/>
                  </a:lnTo>
                  <a:lnTo>
                    <a:pt x="170" y="819"/>
                  </a:lnTo>
                  <a:lnTo>
                    <a:pt x="164" y="821"/>
                  </a:lnTo>
                  <a:lnTo>
                    <a:pt x="157" y="822"/>
                  </a:lnTo>
                  <a:lnTo>
                    <a:pt x="150" y="824"/>
                  </a:lnTo>
                  <a:lnTo>
                    <a:pt x="146" y="828"/>
                  </a:lnTo>
                  <a:lnTo>
                    <a:pt x="145" y="832"/>
                  </a:lnTo>
                  <a:lnTo>
                    <a:pt x="144" y="838"/>
                  </a:lnTo>
                  <a:lnTo>
                    <a:pt x="144" y="844"/>
                  </a:lnTo>
                  <a:lnTo>
                    <a:pt x="141" y="847"/>
                  </a:lnTo>
                  <a:lnTo>
                    <a:pt x="139" y="848"/>
                  </a:lnTo>
                  <a:lnTo>
                    <a:pt x="138" y="848"/>
                  </a:lnTo>
                  <a:lnTo>
                    <a:pt x="136" y="848"/>
                  </a:lnTo>
                  <a:lnTo>
                    <a:pt x="134" y="848"/>
                  </a:lnTo>
                  <a:lnTo>
                    <a:pt x="132" y="849"/>
                  </a:lnTo>
                  <a:lnTo>
                    <a:pt x="131" y="850"/>
                  </a:lnTo>
                  <a:lnTo>
                    <a:pt x="130" y="853"/>
                  </a:lnTo>
                  <a:lnTo>
                    <a:pt x="129" y="855"/>
                  </a:lnTo>
                  <a:lnTo>
                    <a:pt x="128" y="863"/>
                  </a:lnTo>
                  <a:lnTo>
                    <a:pt x="127" y="871"/>
                  </a:lnTo>
                  <a:lnTo>
                    <a:pt x="125" y="878"/>
                  </a:lnTo>
                  <a:lnTo>
                    <a:pt x="120" y="883"/>
                  </a:lnTo>
                  <a:lnTo>
                    <a:pt x="114" y="884"/>
                  </a:lnTo>
                  <a:lnTo>
                    <a:pt x="109" y="882"/>
                  </a:lnTo>
                  <a:lnTo>
                    <a:pt x="104" y="878"/>
                  </a:lnTo>
                  <a:lnTo>
                    <a:pt x="101" y="872"/>
                  </a:lnTo>
                  <a:lnTo>
                    <a:pt x="96" y="867"/>
                  </a:lnTo>
                  <a:lnTo>
                    <a:pt x="87" y="863"/>
                  </a:lnTo>
                  <a:lnTo>
                    <a:pt x="81" y="861"/>
                  </a:lnTo>
                  <a:lnTo>
                    <a:pt x="71" y="859"/>
                  </a:lnTo>
                  <a:lnTo>
                    <a:pt x="68" y="857"/>
                  </a:lnTo>
                  <a:lnTo>
                    <a:pt x="67" y="853"/>
                  </a:lnTo>
                  <a:lnTo>
                    <a:pt x="67" y="847"/>
                  </a:lnTo>
                  <a:lnTo>
                    <a:pt x="67" y="841"/>
                  </a:lnTo>
                  <a:lnTo>
                    <a:pt x="66" y="837"/>
                  </a:lnTo>
                  <a:lnTo>
                    <a:pt x="64" y="835"/>
                  </a:lnTo>
                  <a:lnTo>
                    <a:pt x="61" y="833"/>
                  </a:lnTo>
                  <a:lnTo>
                    <a:pt x="58" y="831"/>
                  </a:lnTo>
                  <a:lnTo>
                    <a:pt x="56" y="830"/>
                  </a:lnTo>
                  <a:lnTo>
                    <a:pt x="52" y="827"/>
                  </a:lnTo>
                  <a:lnTo>
                    <a:pt x="50" y="821"/>
                  </a:lnTo>
                  <a:lnTo>
                    <a:pt x="47" y="814"/>
                  </a:lnTo>
                  <a:lnTo>
                    <a:pt x="43" y="808"/>
                  </a:lnTo>
                  <a:lnTo>
                    <a:pt x="39" y="803"/>
                  </a:lnTo>
                  <a:lnTo>
                    <a:pt x="30" y="801"/>
                  </a:lnTo>
                  <a:lnTo>
                    <a:pt x="22" y="801"/>
                  </a:lnTo>
                  <a:lnTo>
                    <a:pt x="14" y="796"/>
                  </a:lnTo>
                  <a:lnTo>
                    <a:pt x="13" y="795"/>
                  </a:lnTo>
                  <a:lnTo>
                    <a:pt x="12" y="793"/>
                  </a:lnTo>
                  <a:lnTo>
                    <a:pt x="13" y="791"/>
                  </a:lnTo>
                  <a:lnTo>
                    <a:pt x="13" y="788"/>
                  </a:lnTo>
                  <a:lnTo>
                    <a:pt x="13" y="785"/>
                  </a:lnTo>
                  <a:lnTo>
                    <a:pt x="13" y="783"/>
                  </a:lnTo>
                  <a:lnTo>
                    <a:pt x="9" y="777"/>
                  </a:lnTo>
                  <a:lnTo>
                    <a:pt x="6" y="774"/>
                  </a:lnTo>
                  <a:lnTo>
                    <a:pt x="5" y="770"/>
                  </a:lnTo>
                  <a:lnTo>
                    <a:pt x="4" y="765"/>
                  </a:lnTo>
                  <a:lnTo>
                    <a:pt x="4" y="761"/>
                  </a:lnTo>
                  <a:lnTo>
                    <a:pt x="5" y="757"/>
                  </a:lnTo>
                  <a:lnTo>
                    <a:pt x="5" y="753"/>
                  </a:lnTo>
                  <a:lnTo>
                    <a:pt x="5" y="749"/>
                  </a:lnTo>
                  <a:lnTo>
                    <a:pt x="7" y="750"/>
                  </a:lnTo>
                  <a:lnTo>
                    <a:pt x="9" y="750"/>
                  </a:lnTo>
                  <a:lnTo>
                    <a:pt x="12" y="745"/>
                  </a:lnTo>
                  <a:lnTo>
                    <a:pt x="13" y="739"/>
                  </a:lnTo>
                  <a:lnTo>
                    <a:pt x="13" y="733"/>
                  </a:lnTo>
                  <a:lnTo>
                    <a:pt x="12" y="728"/>
                  </a:lnTo>
                  <a:lnTo>
                    <a:pt x="11" y="726"/>
                  </a:lnTo>
                  <a:lnTo>
                    <a:pt x="16" y="718"/>
                  </a:lnTo>
                  <a:lnTo>
                    <a:pt x="21" y="712"/>
                  </a:lnTo>
                  <a:lnTo>
                    <a:pt x="27" y="706"/>
                  </a:lnTo>
                  <a:lnTo>
                    <a:pt x="56" y="708"/>
                  </a:lnTo>
                  <a:lnTo>
                    <a:pt x="61" y="698"/>
                  </a:lnTo>
                  <a:lnTo>
                    <a:pt x="65" y="687"/>
                  </a:lnTo>
                  <a:lnTo>
                    <a:pt x="66" y="673"/>
                  </a:lnTo>
                  <a:lnTo>
                    <a:pt x="66" y="671"/>
                  </a:lnTo>
                  <a:lnTo>
                    <a:pt x="65" y="663"/>
                  </a:lnTo>
                  <a:lnTo>
                    <a:pt x="65" y="654"/>
                  </a:lnTo>
                  <a:lnTo>
                    <a:pt x="62" y="645"/>
                  </a:lnTo>
                  <a:lnTo>
                    <a:pt x="61" y="637"/>
                  </a:lnTo>
                  <a:lnTo>
                    <a:pt x="58" y="630"/>
                  </a:lnTo>
                  <a:lnTo>
                    <a:pt x="52" y="627"/>
                  </a:lnTo>
                  <a:lnTo>
                    <a:pt x="46" y="623"/>
                  </a:lnTo>
                  <a:lnTo>
                    <a:pt x="40" y="619"/>
                  </a:lnTo>
                  <a:lnTo>
                    <a:pt x="36" y="613"/>
                  </a:lnTo>
                  <a:lnTo>
                    <a:pt x="36" y="610"/>
                  </a:lnTo>
                  <a:lnTo>
                    <a:pt x="38" y="608"/>
                  </a:lnTo>
                  <a:lnTo>
                    <a:pt x="39" y="605"/>
                  </a:lnTo>
                  <a:lnTo>
                    <a:pt x="40" y="603"/>
                  </a:lnTo>
                  <a:lnTo>
                    <a:pt x="40" y="601"/>
                  </a:lnTo>
                  <a:lnTo>
                    <a:pt x="41" y="595"/>
                  </a:lnTo>
                  <a:lnTo>
                    <a:pt x="41" y="587"/>
                  </a:lnTo>
                  <a:lnTo>
                    <a:pt x="42" y="578"/>
                  </a:lnTo>
                  <a:lnTo>
                    <a:pt x="42" y="566"/>
                  </a:lnTo>
                  <a:lnTo>
                    <a:pt x="41" y="553"/>
                  </a:lnTo>
                  <a:lnTo>
                    <a:pt x="41" y="540"/>
                  </a:lnTo>
                  <a:lnTo>
                    <a:pt x="43" y="533"/>
                  </a:lnTo>
                  <a:lnTo>
                    <a:pt x="46" y="527"/>
                  </a:lnTo>
                  <a:lnTo>
                    <a:pt x="47" y="521"/>
                  </a:lnTo>
                  <a:lnTo>
                    <a:pt x="46" y="513"/>
                  </a:lnTo>
                  <a:lnTo>
                    <a:pt x="41" y="506"/>
                  </a:lnTo>
                  <a:lnTo>
                    <a:pt x="38" y="499"/>
                  </a:lnTo>
                  <a:lnTo>
                    <a:pt x="32" y="488"/>
                  </a:lnTo>
                  <a:lnTo>
                    <a:pt x="25" y="479"/>
                  </a:lnTo>
                  <a:lnTo>
                    <a:pt x="17" y="471"/>
                  </a:lnTo>
                  <a:lnTo>
                    <a:pt x="11" y="462"/>
                  </a:lnTo>
                  <a:lnTo>
                    <a:pt x="6" y="448"/>
                  </a:lnTo>
                  <a:lnTo>
                    <a:pt x="6" y="447"/>
                  </a:lnTo>
                  <a:lnTo>
                    <a:pt x="4" y="446"/>
                  </a:lnTo>
                  <a:lnTo>
                    <a:pt x="3" y="444"/>
                  </a:lnTo>
                  <a:lnTo>
                    <a:pt x="2" y="443"/>
                  </a:lnTo>
                  <a:lnTo>
                    <a:pt x="0" y="441"/>
                  </a:lnTo>
                  <a:lnTo>
                    <a:pt x="4" y="434"/>
                  </a:lnTo>
                  <a:lnTo>
                    <a:pt x="8" y="428"/>
                  </a:lnTo>
                  <a:lnTo>
                    <a:pt x="13" y="421"/>
                  </a:lnTo>
                  <a:lnTo>
                    <a:pt x="18" y="408"/>
                  </a:lnTo>
                  <a:lnTo>
                    <a:pt x="23" y="394"/>
                  </a:lnTo>
                  <a:lnTo>
                    <a:pt x="27" y="382"/>
                  </a:lnTo>
                  <a:lnTo>
                    <a:pt x="35" y="371"/>
                  </a:lnTo>
                  <a:lnTo>
                    <a:pt x="41" y="366"/>
                  </a:lnTo>
                  <a:lnTo>
                    <a:pt x="48" y="360"/>
                  </a:lnTo>
                  <a:lnTo>
                    <a:pt x="53" y="355"/>
                  </a:lnTo>
                  <a:lnTo>
                    <a:pt x="57" y="350"/>
                  </a:lnTo>
                  <a:lnTo>
                    <a:pt x="59" y="340"/>
                  </a:lnTo>
                  <a:lnTo>
                    <a:pt x="64" y="329"/>
                  </a:lnTo>
                  <a:lnTo>
                    <a:pt x="69" y="320"/>
                  </a:lnTo>
                  <a:lnTo>
                    <a:pt x="77" y="314"/>
                  </a:lnTo>
                  <a:lnTo>
                    <a:pt x="86" y="313"/>
                  </a:lnTo>
                  <a:lnTo>
                    <a:pt x="87" y="313"/>
                  </a:lnTo>
                  <a:lnTo>
                    <a:pt x="88" y="313"/>
                  </a:lnTo>
                  <a:lnTo>
                    <a:pt x="90" y="313"/>
                  </a:lnTo>
                  <a:lnTo>
                    <a:pt x="91" y="313"/>
                  </a:lnTo>
                  <a:lnTo>
                    <a:pt x="93" y="313"/>
                  </a:lnTo>
                  <a:lnTo>
                    <a:pt x="93" y="314"/>
                  </a:lnTo>
                  <a:lnTo>
                    <a:pt x="93" y="316"/>
                  </a:lnTo>
                  <a:lnTo>
                    <a:pt x="94" y="319"/>
                  </a:lnTo>
                  <a:lnTo>
                    <a:pt x="95" y="320"/>
                  </a:lnTo>
                  <a:lnTo>
                    <a:pt x="105" y="319"/>
                  </a:lnTo>
                  <a:lnTo>
                    <a:pt x="113" y="314"/>
                  </a:lnTo>
                  <a:lnTo>
                    <a:pt x="121" y="307"/>
                  </a:lnTo>
                  <a:lnTo>
                    <a:pt x="130" y="303"/>
                  </a:lnTo>
                  <a:lnTo>
                    <a:pt x="140" y="299"/>
                  </a:lnTo>
                  <a:lnTo>
                    <a:pt x="156" y="293"/>
                  </a:lnTo>
                  <a:lnTo>
                    <a:pt x="171" y="286"/>
                  </a:lnTo>
                  <a:lnTo>
                    <a:pt x="185" y="279"/>
                  </a:lnTo>
                  <a:lnTo>
                    <a:pt x="204" y="273"/>
                  </a:lnTo>
                  <a:lnTo>
                    <a:pt x="213" y="270"/>
                  </a:lnTo>
                  <a:lnTo>
                    <a:pt x="224" y="267"/>
                  </a:lnTo>
                  <a:lnTo>
                    <a:pt x="235" y="262"/>
                  </a:lnTo>
                  <a:lnTo>
                    <a:pt x="246" y="255"/>
                  </a:lnTo>
                  <a:lnTo>
                    <a:pt x="253" y="247"/>
                  </a:lnTo>
                  <a:lnTo>
                    <a:pt x="258" y="237"/>
                  </a:lnTo>
                  <a:lnTo>
                    <a:pt x="257" y="234"/>
                  </a:lnTo>
                  <a:lnTo>
                    <a:pt x="255" y="231"/>
                  </a:lnTo>
                  <a:lnTo>
                    <a:pt x="253" y="228"/>
                  </a:lnTo>
                  <a:lnTo>
                    <a:pt x="252" y="225"/>
                  </a:lnTo>
                  <a:lnTo>
                    <a:pt x="250" y="223"/>
                  </a:lnTo>
                  <a:lnTo>
                    <a:pt x="250" y="220"/>
                  </a:lnTo>
                  <a:lnTo>
                    <a:pt x="252" y="215"/>
                  </a:lnTo>
                  <a:lnTo>
                    <a:pt x="255" y="210"/>
                  </a:lnTo>
                  <a:lnTo>
                    <a:pt x="260" y="207"/>
                  </a:lnTo>
                  <a:lnTo>
                    <a:pt x="263" y="201"/>
                  </a:lnTo>
                  <a:lnTo>
                    <a:pt x="266" y="194"/>
                  </a:lnTo>
                  <a:lnTo>
                    <a:pt x="264" y="186"/>
                  </a:lnTo>
                  <a:lnTo>
                    <a:pt x="262" y="181"/>
                  </a:lnTo>
                  <a:lnTo>
                    <a:pt x="259" y="175"/>
                  </a:lnTo>
                  <a:lnTo>
                    <a:pt x="258" y="168"/>
                  </a:lnTo>
                  <a:lnTo>
                    <a:pt x="260" y="163"/>
                  </a:lnTo>
                  <a:lnTo>
                    <a:pt x="263" y="158"/>
                  </a:lnTo>
                  <a:lnTo>
                    <a:pt x="269" y="155"/>
                  </a:lnTo>
                  <a:lnTo>
                    <a:pt x="272" y="149"/>
                  </a:lnTo>
                  <a:lnTo>
                    <a:pt x="280" y="166"/>
                  </a:lnTo>
                  <a:lnTo>
                    <a:pt x="286" y="182"/>
                  </a:lnTo>
                  <a:lnTo>
                    <a:pt x="293" y="198"/>
                  </a:lnTo>
                  <a:lnTo>
                    <a:pt x="299" y="211"/>
                  </a:lnTo>
                  <a:lnTo>
                    <a:pt x="306" y="220"/>
                  </a:lnTo>
                  <a:lnTo>
                    <a:pt x="314" y="223"/>
                  </a:lnTo>
                  <a:lnTo>
                    <a:pt x="321" y="221"/>
                  </a:lnTo>
                  <a:lnTo>
                    <a:pt x="324" y="216"/>
                  </a:lnTo>
                  <a:lnTo>
                    <a:pt x="327" y="210"/>
                  </a:lnTo>
                  <a:lnTo>
                    <a:pt x="327" y="205"/>
                  </a:lnTo>
                  <a:lnTo>
                    <a:pt x="327" y="200"/>
                  </a:lnTo>
                  <a:lnTo>
                    <a:pt x="327" y="198"/>
                  </a:lnTo>
                  <a:lnTo>
                    <a:pt x="323" y="191"/>
                  </a:lnTo>
                  <a:lnTo>
                    <a:pt x="323" y="183"/>
                  </a:lnTo>
                  <a:lnTo>
                    <a:pt x="322" y="175"/>
                  </a:lnTo>
                  <a:lnTo>
                    <a:pt x="320" y="168"/>
                  </a:lnTo>
                  <a:lnTo>
                    <a:pt x="313" y="162"/>
                  </a:lnTo>
                  <a:lnTo>
                    <a:pt x="306" y="155"/>
                  </a:lnTo>
                  <a:lnTo>
                    <a:pt x="304" y="149"/>
                  </a:lnTo>
                  <a:lnTo>
                    <a:pt x="307" y="144"/>
                  </a:lnTo>
                  <a:lnTo>
                    <a:pt x="313" y="138"/>
                  </a:lnTo>
                  <a:lnTo>
                    <a:pt x="319" y="131"/>
                  </a:lnTo>
                  <a:lnTo>
                    <a:pt x="325" y="123"/>
                  </a:lnTo>
                  <a:lnTo>
                    <a:pt x="329" y="113"/>
                  </a:lnTo>
                  <a:lnTo>
                    <a:pt x="336" y="109"/>
                  </a:lnTo>
                  <a:lnTo>
                    <a:pt x="337" y="104"/>
                  </a:lnTo>
                  <a:lnTo>
                    <a:pt x="336" y="100"/>
                  </a:lnTo>
                  <a:lnTo>
                    <a:pt x="333" y="95"/>
                  </a:lnTo>
                  <a:lnTo>
                    <a:pt x="331" y="89"/>
                  </a:lnTo>
                  <a:lnTo>
                    <a:pt x="331" y="84"/>
                  </a:lnTo>
                  <a:lnTo>
                    <a:pt x="333" y="78"/>
                  </a:lnTo>
                  <a:lnTo>
                    <a:pt x="340" y="70"/>
                  </a:lnTo>
                  <a:lnTo>
                    <a:pt x="355" y="69"/>
                  </a:lnTo>
                  <a:lnTo>
                    <a:pt x="367" y="63"/>
                  </a:lnTo>
                  <a:lnTo>
                    <a:pt x="377" y="54"/>
                  </a:lnTo>
                  <a:lnTo>
                    <a:pt x="385" y="44"/>
                  </a:lnTo>
                  <a:lnTo>
                    <a:pt x="392" y="34"/>
                  </a:lnTo>
                  <a:lnTo>
                    <a:pt x="396" y="25"/>
                  </a:lnTo>
                  <a:lnTo>
                    <a:pt x="401" y="17"/>
                  </a:lnTo>
                  <a:lnTo>
                    <a:pt x="403" y="13"/>
                  </a:lnTo>
                  <a:lnTo>
                    <a:pt x="410" y="5"/>
                  </a:lnTo>
                  <a:lnTo>
                    <a:pt x="415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07" name="Freeform 105">
              <a:extLst>
                <a:ext uri="{FF2B5EF4-FFF2-40B4-BE49-F238E27FC236}">
                  <a16:creationId xmlns:a16="http://schemas.microsoft.com/office/drawing/2014/main" id="{A0C28E6A-E176-4F20-816C-B0AB00BA6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9575" y="2911476"/>
              <a:ext cx="401637" cy="439738"/>
            </a:xfrm>
            <a:custGeom>
              <a:avLst/>
              <a:gdLst>
                <a:gd name="T0" fmla="*/ 2147483646 w 253"/>
                <a:gd name="T1" fmla="*/ 0 h 277"/>
                <a:gd name="T2" fmla="*/ 2147483646 w 253"/>
                <a:gd name="T3" fmla="*/ 2147483646 h 277"/>
                <a:gd name="T4" fmla="*/ 2147483646 w 253"/>
                <a:gd name="T5" fmla="*/ 2147483646 h 277"/>
                <a:gd name="T6" fmla="*/ 2147483646 w 253"/>
                <a:gd name="T7" fmla="*/ 2147483646 h 277"/>
                <a:gd name="T8" fmla="*/ 2147483646 w 253"/>
                <a:gd name="T9" fmla="*/ 2147483646 h 277"/>
                <a:gd name="T10" fmla="*/ 2147483646 w 253"/>
                <a:gd name="T11" fmla="*/ 2147483646 h 277"/>
                <a:gd name="T12" fmla="*/ 2147483646 w 253"/>
                <a:gd name="T13" fmla="*/ 2147483646 h 277"/>
                <a:gd name="T14" fmla="*/ 2147483646 w 253"/>
                <a:gd name="T15" fmla="*/ 2147483646 h 277"/>
                <a:gd name="T16" fmla="*/ 2147483646 w 253"/>
                <a:gd name="T17" fmla="*/ 2147483646 h 277"/>
                <a:gd name="T18" fmla="*/ 2147483646 w 253"/>
                <a:gd name="T19" fmla="*/ 2147483646 h 277"/>
                <a:gd name="T20" fmla="*/ 2147483646 w 253"/>
                <a:gd name="T21" fmla="*/ 2147483646 h 277"/>
                <a:gd name="T22" fmla="*/ 2147483646 w 253"/>
                <a:gd name="T23" fmla="*/ 2147483646 h 277"/>
                <a:gd name="T24" fmla="*/ 2147483646 w 253"/>
                <a:gd name="T25" fmla="*/ 2147483646 h 277"/>
                <a:gd name="T26" fmla="*/ 2147483646 w 253"/>
                <a:gd name="T27" fmla="*/ 2147483646 h 277"/>
                <a:gd name="T28" fmla="*/ 2147483646 w 253"/>
                <a:gd name="T29" fmla="*/ 2147483646 h 277"/>
                <a:gd name="T30" fmla="*/ 2147483646 w 253"/>
                <a:gd name="T31" fmla="*/ 2147483646 h 277"/>
                <a:gd name="T32" fmla="*/ 2147483646 w 253"/>
                <a:gd name="T33" fmla="*/ 2147483646 h 277"/>
                <a:gd name="T34" fmla="*/ 2147483646 w 253"/>
                <a:gd name="T35" fmla="*/ 2147483646 h 277"/>
                <a:gd name="T36" fmla="*/ 2147483646 w 253"/>
                <a:gd name="T37" fmla="*/ 2147483646 h 277"/>
                <a:gd name="T38" fmla="*/ 2147483646 w 253"/>
                <a:gd name="T39" fmla="*/ 2147483646 h 277"/>
                <a:gd name="T40" fmla="*/ 2147483646 w 253"/>
                <a:gd name="T41" fmla="*/ 2147483646 h 277"/>
                <a:gd name="T42" fmla="*/ 2147483646 w 253"/>
                <a:gd name="T43" fmla="*/ 2147483646 h 277"/>
                <a:gd name="T44" fmla="*/ 2147483646 w 253"/>
                <a:gd name="T45" fmla="*/ 2147483646 h 277"/>
                <a:gd name="T46" fmla="*/ 2147483646 w 253"/>
                <a:gd name="T47" fmla="*/ 2147483646 h 277"/>
                <a:gd name="T48" fmla="*/ 2147483646 w 253"/>
                <a:gd name="T49" fmla="*/ 2147483646 h 277"/>
                <a:gd name="T50" fmla="*/ 2147483646 w 253"/>
                <a:gd name="T51" fmla="*/ 2147483646 h 277"/>
                <a:gd name="T52" fmla="*/ 2147483646 w 253"/>
                <a:gd name="T53" fmla="*/ 2147483646 h 277"/>
                <a:gd name="T54" fmla="*/ 2147483646 w 253"/>
                <a:gd name="T55" fmla="*/ 2147483646 h 277"/>
                <a:gd name="T56" fmla="*/ 2147483646 w 253"/>
                <a:gd name="T57" fmla="*/ 2147483646 h 277"/>
                <a:gd name="T58" fmla="*/ 2147483646 w 253"/>
                <a:gd name="T59" fmla="*/ 2147483646 h 277"/>
                <a:gd name="T60" fmla="*/ 2147483646 w 253"/>
                <a:gd name="T61" fmla="*/ 2147483646 h 277"/>
                <a:gd name="T62" fmla="*/ 2147483646 w 253"/>
                <a:gd name="T63" fmla="*/ 2147483646 h 277"/>
                <a:gd name="T64" fmla="*/ 2147483646 w 253"/>
                <a:gd name="T65" fmla="*/ 2147483646 h 277"/>
                <a:gd name="T66" fmla="*/ 2147483646 w 253"/>
                <a:gd name="T67" fmla="*/ 2147483646 h 277"/>
                <a:gd name="T68" fmla="*/ 2147483646 w 253"/>
                <a:gd name="T69" fmla="*/ 2147483646 h 277"/>
                <a:gd name="T70" fmla="*/ 2147483646 w 253"/>
                <a:gd name="T71" fmla="*/ 2147483646 h 277"/>
                <a:gd name="T72" fmla="*/ 2147483646 w 253"/>
                <a:gd name="T73" fmla="*/ 2147483646 h 277"/>
                <a:gd name="T74" fmla="*/ 2147483646 w 253"/>
                <a:gd name="T75" fmla="*/ 2147483646 h 277"/>
                <a:gd name="T76" fmla="*/ 2147483646 w 253"/>
                <a:gd name="T77" fmla="*/ 2147483646 h 277"/>
                <a:gd name="T78" fmla="*/ 2147483646 w 253"/>
                <a:gd name="T79" fmla="*/ 2147483646 h 277"/>
                <a:gd name="T80" fmla="*/ 2147483646 w 253"/>
                <a:gd name="T81" fmla="*/ 2147483646 h 277"/>
                <a:gd name="T82" fmla="*/ 2147483646 w 253"/>
                <a:gd name="T83" fmla="*/ 2147483646 h 277"/>
                <a:gd name="T84" fmla="*/ 2147483646 w 253"/>
                <a:gd name="T85" fmla="*/ 2147483646 h 277"/>
                <a:gd name="T86" fmla="*/ 2147483646 w 253"/>
                <a:gd name="T87" fmla="*/ 2147483646 h 277"/>
                <a:gd name="T88" fmla="*/ 2147483646 w 253"/>
                <a:gd name="T89" fmla="*/ 2147483646 h 277"/>
                <a:gd name="T90" fmla="*/ 0 w 253"/>
                <a:gd name="T91" fmla="*/ 2147483646 h 277"/>
                <a:gd name="T92" fmla="*/ 2147483646 w 253"/>
                <a:gd name="T93" fmla="*/ 2147483646 h 277"/>
                <a:gd name="T94" fmla="*/ 2147483646 w 253"/>
                <a:gd name="T95" fmla="*/ 2147483646 h 277"/>
                <a:gd name="T96" fmla="*/ 2147483646 w 253"/>
                <a:gd name="T97" fmla="*/ 2147483646 h 277"/>
                <a:gd name="T98" fmla="*/ 2147483646 w 253"/>
                <a:gd name="T99" fmla="*/ 2147483646 h 277"/>
                <a:gd name="T100" fmla="*/ 2147483646 w 253"/>
                <a:gd name="T101" fmla="*/ 2147483646 h 277"/>
                <a:gd name="T102" fmla="*/ 2147483646 w 253"/>
                <a:gd name="T103" fmla="*/ 2147483646 h 277"/>
                <a:gd name="T104" fmla="*/ 2147483646 w 253"/>
                <a:gd name="T105" fmla="*/ 2147483646 h 277"/>
                <a:gd name="T106" fmla="*/ 2147483646 w 253"/>
                <a:gd name="T107" fmla="*/ 2147483646 h 277"/>
                <a:gd name="T108" fmla="*/ 2147483646 w 253"/>
                <a:gd name="T109" fmla="*/ 2147483646 h 277"/>
                <a:gd name="T110" fmla="*/ 2147483646 w 253"/>
                <a:gd name="T111" fmla="*/ 2147483646 h 277"/>
                <a:gd name="T112" fmla="*/ 2147483646 w 253"/>
                <a:gd name="T113" fmla="*/ 2147483646 h 277"/>
                <a:gd name="T114" fmla="*/ 2147483646 w 253"/>
                <a:gd name="T115" fmla="*/ 2147483646 h 277"/>
                <a:gd name="T116" fmla="*/ 2147483646 w 253"/>
                <a:gd name="T117" fmla="*/ 0 h 27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53" h="277">
                  <a:moveTo>
                    <a:pt x="71" y="0"/>
                  </a:moveTo>
                  <a:lnTo>
                    <a:pt x="73" y="0"/>
                  </a:lnTo>
                  <a:lnTo>
                    <a:pt x="75" y="0"/>
                  </a:lnTo>
                  <a:lnTo>
                    <a:pt x="77" y="1"/>
                  </a:lnTo>
                  <a:lnTo>
                    <a:pt x="79" y="1"/>
                  </a:lnTo>
                  <a:lnTo>
                    <a:pt x="80" y="1"/>
                  </a:lnTo>
                  <a:lnTo>
                    <a:pt x="81" y="1"/>
                  </a:lnTo>
                  <a:lnTo>
                    <a:pt x="82" y="1"/>
                  </a:lnTo>
                  <a:lnTo>
                    <a:pt x="84" y="1"/>
                  </a:lnTo>
                  <a:lnTo>
                    <a:pt x="91" y="3"/>
                  </a:lnTo>
                  <a:lnTo>
                    <a:pt x="98" y="3"/>
                  </a:lnTo>
                  <a:lnTo>
                    <a:pt x="104" y="4"/>
                  </a:lnTo>
                  <a:lnTo>
                    <a:pt x="107" y="7"/>
                  </a:lnTo>
                  <a:lnTo>
                    <a:pt x="108" y="14"/>
                  </a:lnTo>
                  <a:lnTo>
                    <a:pt x="108" y="16"/>
                  </a:lnTo>
                  <a:lnTo>
                    <a:pt x="108" y="18"/>
                  </a:lnTo>
                  <a:lnTo>
                    <a:pt x="108" y="21"/>
                  </a:lnTo>
                  <a:lnTo>
                    <a:pt x="109" y="22"/>
                  </a:lnTo>
                  <a:lnTo>
                    <a:pt x="110" y="23"/>
                  </a:lnTo>
                  <a:lnTo>
                    <a:pt x="113" y="23"/>
                  </a:lnTo>
                  <a:lnTo>
                    <a:pt x="114" y="23"/>
                  </a:lnTo>
                  <a:lnTo>
                    <a:pt x="115" y="23"/>
                  </a:lnTo>
                  <a:lnTo>
                    <a:pt x="119" y="25"/>
                  </a:lnTo>
                  <a:lnTo>
                    <a:pt x="123" y="28"/>
                  </a:lnTo>
                  <a:lnTo>
                    <a:pt x="125" y="33"/>
                  </a:lnTo>
                  <a:lnTo>
                    <a:pt x="130" y="36"/>
                  </a:lnTo>
                  <a:lnTo>
                    <a:pt x="135" y="39"/>
                  </a:lnTo>
                  <a:lnTo>
                    <a:pt x="135" y="38"/>
                  </a:lnTo>
                  <a:lnTo>
                    <a:pt x="152" y="39"/>
                  </a:lnTo>
                  <a:lnTo>
                    <a:pt x="170" y="41"/>
                  </a:lnTo>
                  <a:lnTo>
                    <a:pt x="174" y="41"/>
                  </a:lnTo>
                  <a:lnTo>
                    <a:pt x="176" y="40"/>
                  </a:lnTo>
                  <a:lnTo>
                    <a:pt x="178" y="39"/>
                  </a:lnTo>
                  <a:lnTo>
                    <a:pt x="180" y="39"/>
                  </a:lnTo>
                  <a:lnTo>
                    <a:pt x="183" y="38"/>
                  </a:lnTo>
                  <a:lnTo>
                    <a:pt x="185" y="38"/>
                  </a:lnTo>
                  <a:lnTo>
                    <a:pt x="195" y="40"/>
                  </a:lnTo>
                  <a:lnTo>
                    <a:pt x="203" y="44"/>
                  </a:lnTo>
                  <a:lnTo>
                    <a:pt x="211" y="49"/>
                  </a:lnTo>
                  <a:lnTo>
                    <a:pt x="219" y="54"/>
                  </a:lnTo>
                  <a:lnTo>
                    <a:pt x="228" y="59"/>
                  </a:lnTo>
                  <a:lnTo>
                    <a:pt x="239" y="61"/>
                  </a:lnTo>
                  <a:lnTo>
                    <a:pt x="253" y="61"/>
                  </a:lnTo>
                  <a:lnTo>
                    <a:pt x="250" y="63"/>
                  </a:lnTo>
                  <a:lnTo>
                    <a:pt x="238" y="86"/>
                  </a:lnTo>
                  <a:lnTo>
                    <a:pt x="223" y="108"/>
                  </a:lnTo>
                  <a:lnTo>
                    <a:pt x="216" y="119"/>
                  </a:lnTo>
                  <a:lnTo>
                    <a:pt x="210" y="128"/>
                  </a:lnTo>
                  <a:lnTo>
                    <a:pt x="202" y="136"/>
                  </a:lnTo>
                  <a:lnTo>
                    <a:pt x="196" y="138"/>
                  </a:lnTo>
                  <a:lnTo>
                    <a:pt x="188" y="139"/>
                  </a:lnTo>
                  <a:lnTo>
                    <a:pt x="182" y="141"/>
                  </a:lnTo>
                  <a:lnTo>
                    <a:pt x="177" y="144"/>
                  </a:lnTo>
                  <a:lnTo>
                    <a:pt x="174" y="150"/>
                  </a:lnTo>
                  <a:lnTo>
                    <a:pt x="175" y="157"/>
                  </a:lnTo>
                  <a:lnTo>
                    <a:pt x="177" y="163"/>
                  </a:lnTo>
                  <a:lnTo>
                    <a:pt x="179" y="167"/>
                  </a:lnTo>
                  <a:lnTo>
                    <a:pt x="179" y="173"/>
                  </a:lnTo>
                  <a:lnTo>
                    <a:pt x="179" y="175"/>
                  </a:lnTo>
                  <a:lnTo>
                    <a:pt x="177" y="178"/>
                  </a:lnTo>
                  <a:lnTo>
                    <a:pt x="176" y="180"/>
                  </a:lnTo>
                  <a:lnTo>
                    <a:pt x="174" y="182"/>
                  </a:lnTo>
                  <a:lnTo>
                    <a:pt x="172" y="184"/>
                  </a:lnTo>
                  <a:lnTo>
                    <a:pt x="171" y="188"/>
                  </a:lnTo>
                  <a:lnTo>
                    <a:pt x="171" y="189"/>
                  </a:lnTo>
                  <a:lnTo>
                    <a:pt x="172" y="191"/>
                  </a:lnTo>
                  <a:lnTo>
                    <a:pt x="174" y="193"/>
                  </a:lnTo>
                  <a:lnTo>
                    <a:pt x="175" y="196"/>
                  </a:lnTo>
                  <a:lnTo>
                    <a:pt x="175" y="199"/>
                  </a:lnTo>
                  <a:lnTo>
                    <a:pt x="172" y="206"/>
                  </a:lnTo>
                  <a:lnTo>
                    <a:pt x="166" y="211"/>
                  </a:lnTo>
                  <a:lnTo>
                    <a:pt x="158" y="214"/>
                  </a:lnTo>
                  <a:lnTo>
                    <a:pt x="150" y="215"/>
                  </a:lnTo>
                  <a:lnTo>
                    <a:pt x="144" y="215"/>
                  </a:lnTo>
                  <a:lnTo>
                    <a:pt x="142" y="219"/>
                  </a:lnTo>
                  <a:lnTo>
                    <a:pt x="140" y="224"/>
                  </a:lnTo>
                  <a:lnTo>
                    <a:pt x="139" y="228"/>
                  </a:lnTo>
                  <a:lnTo>
                    <a:pt x="136" y="232"/>
                  </a:lnTo>
                  <a:lnTo>
                    <a:pt x="133" y="233"/>
                  </a:lnTo>
                  <a:lnTo>
                    <a:pt x="131" y="233"/>
                  </a:lnTo>
                  <a:lnTo>
                    <a:pt x="128" y="232"/>
                  </a:lnTo>
                  <a:lnTo>
                    <a:pt x="125" y="231"/>
                  </a:lnTo>
                  <a:lnTo>
                    <a:pt x="122" y="229"/>
                  </a:lnTo>
                  <a:lnTo>
                    <a:pt x="115" y="232"/>
                  </a:lnTo>
                  <a:lnTo>
                    <a:pt x="109" y="236"/>
                  </a:lnTo>
                  <a:lnTo>
                    <a:pt x="106" y="243"/>
                  </a:lnTo>
                  <a:lnTo>
                    <a:pt x="101" y="248"/>
                  </a:lnTo>
                  <a:lnTo>
                    <a:pt x="99" y="249"/>
                  </a:lnTo>
                  <a:lnTo>
                    <a:pt x="97" y="250"/>
                  </a:lnTo>
                  <a:lnTo>
                    <a:pt x="93" y="249"/>
                  </a:lnTo>
                  <a:lnTo>
                    <a:pt x="91" y="248"/>
                  </a:lnTo>
                  <a:lnTo>
                    <a:pt x="88" y="249"/>
                  </a:lnTo>
                  <a:lnTo>
                    <a:pt x="81" y="252"/>
                  </a:lnTo>
                  <a:lnTo>
                    <a:pt x="75" y="259"/>
                  </a:lnTo>
                  <a:lnTo>
                    <a:pt x="70" y="268"/>
                  </a:lnTo>
                  <a:lnTo>
                    <a:pt x="69" y="276"/>
                  </a:lnTo>
                  <a:lnTo>
                    <a:pt x="66" y="277"/>
                  </a:lnTo>
                  <a:lnTo>
                    <a:pt x="65" y="277"/>
                  </a:lnTo>
                  <a:lnTo>
                    <a:pt x="63" y="276"/>
                  </a:lnTo>
                  <a:lnTo>
                    <a:pt x="61" y="275"/>
                  </a:lnTo>
                  <a:lnTo>
                    <a:pt x="59" y="275"/>
                  </a:lnTo>
                  <a:lnTo>
                    <a:pt x="55" y="274"/>
                  </a:lnTo>
                  <a:lnTo>
                    <a:pt x="53" y="272"/>
                  </a:lnTo>
                  <a:lnTo>
                    <a:pt x="52" y="271"/>
                  </a:lnTo>
                  <a:lnTo>
                    <a:pt x="52" y="269"/>
                  </a:lnTo>
                  <a:lnTo>
                    <a:pt x="52" y="268"/>
                  </a:lnTo>
                  <a:lnTo>
                    <a:pt x="52" y="266"/>
                  </a:lnTo>
                  <a:lnTo>
                    <a:pt x="53" y="263"/>
                  </a:lnTo>
                  <a:lnTo>
                    <a:pt x="53" y="261"/>
                  </a:lnTo>
                  <a:lnTo>
                    <a:pt x="52" y="259"/>
                  </a:lnTo>
                  <a:lnTo>
                    <a:pt x="51" y="258"/>
                  </a:lnTo>
                  <a:lnTo>
                    <a:pt x="48" y="255"/>
                  </a:lnTo>
                  <a:lnTo>
                    <a:pt x="46" y="254"/>
                  </a:lnTo>
                  <a:lnTo>
                    <a:pt x="44" y="254"/>
                  </a:lnTo>
                  <a:lnTo>
                    <a:pt x="43" y="254"/>
                  </a:lnTo>
                  <a:lnTo>
                    <a:pt x="42" y="253"/>
                  </a:lnTo>
                  <a:lnTo>
                    <a:pt x="40" y="252"/>
                  </a:lnTo>
                  <a:lnTo>
                    <a:pt x="40" y="251"/>
                  </a:lnTo>
                  <a:lnTo>
                    <a:pt x="39" y="248"/>
                  </a:lnTo>
                  <a:lnTo>
                    <a:pt x="38" y="246"/>
                  </a:lnTo>
                  <a:lnTo>
                    <a:pt x="36" y="245"/>
                  </a:lnTo>
                  <a:lnTo>
                    <a:pt x="34" y="245"/>
                  </a:lnTo>
                  <a:lnTo>
                    <a:pt x="30" y="244"/>
                  </a:lnTo>
                  <a:lnTo>
                    <a:pt x="27" y="244"/>
                  </a:lnTo>
                  <a:lnTo>
                    <a:pt x="25" y="243"/>
                  </a:lnTo>
                  <a:lnTo>
                    <a:pt x="18" y="240"/>
                  </a:lnTo>
                  <a:lnTo>
                    <a:pt x="13" y="232"/>
                  </a:lnTo>
                  <a:lnTo>
                    <a:pt x="12" y="223"/>
                  </a:lnTo>
                  <a:lnTo>
                    <a:pt x="10" y="222"/>
                  </a:lnTo>
                  <a:lnTo>
                    <a:pt x="7" y="222"/>
                  </a:lnTo>
                  <a:lnTo>
                    <a:pt x="4" y="220"/>
                  </a:lnTo>
                  <a:lnTo>
                    <a:pt x="2" y="219"/>
                  </a:lnTo>
                  <a:lnTo>
                    <a:pt x="1" y="217"/>
                  </a:lnTo>
                  <a:lnTo>
                    <a:pt x="0" y="214"/>
                  </a:lnTo>
                  <a:lnTo>
                    <a:pt x="0" y="210"/>
                  </a:lnTo>
                  <a:lnTo>
                    <a:pt x="2" y="205"/>
                  </a:lnTo>
                  <a:lnTo>
                    <a:pt x="8" y="202"/>
                  </a:lnTo>
                  <a:lnTo>
                    <a:pt x="13" y="200"/>
                  </a:lnTo>
                  <a:lnTo>
                    <a:pt x="19" y="198"/>
                  </a:lnTo>
                  <a:lnTo>
                    <a:pt x="22" y="192"/>
                  </a:lnTo>
                  <a:lnTo>
                    <a:pt x="25" y="183"/>
                  </a:lnTo>
                  <a:lnTo>
                    <a:pt x="27" y="176"/>
                  </a:lnTo>
                  <a:lnTo>
                    <a:pt x="30" y="166"/>
                  </a:lnTo>
                  <a:lnTo>
                    <a:pt x="33" y="154"/>
                  </a:lnTo>
                  <a:lnTo>
                    <a:pt x="36" y="141"/>
                  </a:lnTo>
                  <a:lnTo>
                    <a:pt x="40" y="130"/>
                  </a:lnTo>
                  <a:lnTo>
                    <a:pt x="46" y="121"/>
                  </a:lnTo>
                  <a:lnTo>
                    <a:pt x="53" y="115"/>
                  </a:lnTo>
                  <a:lnTo>
                    <a:pt x="57" y="113"/>
                  </a:lnTo>
                  <a:lnTo>
                    <a:pt x="59" y="101"/>
                  </a:lnTo>
                  <a:lnTo>
                    <a:pt x="60" y="88"/>
                  </a:lnTo>
                  <a:lnTo>
                    <a:pt x="62" y="82"/>
                  </a:lnTo>
                  <a:lnTo>
                    <a:pt x="66" y="77"/>
                  </a:lnTo>
                  <a:lnTo>
                    <a:pt x="73" y="73"/>
                  </a:lnTo>
                  <a:lnTo>
                    <a:pt x="80" y="69"/>
                  </a:lnTo>
                  <a:lnTo>
                    <a:pt x="86" y="65"/>
                  </a:lnTo>
                  <a:lnTo>
                    <a:pt x="88" y="57"/>
                  </a:lnTo>
                  <a:lnTo>
                    <a:pt x="87" y="50"/>
                  </a:lnTo>
                  <a:lnTo>
                    <a:pt x="82" y="45"/>
                  </a:lnTo>
                  <a:lnTo>
                    <a:pt x="77" y="42"/>
                  </a:lnTo>
                  <a:lnTo>
                    <a:pt x="71" y="38"/>
                  </a:lnTo>
                  <a:lnTo>
                    <a:pt x="66" y="33"/>
                  </a:lnTo>
                  <a:lnTo>
                    <a:pt x="65" y="25"/>
                  </a:lnTo>
                  <a:lnTo>
                    <a:pt x="63" y="25"/>
                  </a:lnTo>
                  <a:lnTo>
                    <a:pt x="64" y="25"/>
                  </a:lnTo>
                  <a:lnTo>
                    <a:pt x="66" y="25"/>
                  </a:lnTo>
                  <a:lnTo>
                    <a:pt x="69" y="24"/>
                  </a:lnTo>
                  <a:lnTo>
                    <a:pt x="70" y="22"/>
                  </a:lnTo>
                  <a:lnTo>
                    <a:pt x="71" y="19"/>
                  </a:lnTo>
                  <a:lnTo>
                    <a:pt x="71" y="13"/>
                  </a:lnTo>
                  <a:lnTo>
                    <a:pt x="70" y="7"/>
                  </a:lnTo>
                  <a:lnTo>
                    <a:pt x="70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08" name="Freeform 106">
              <a:extLst>
                <a:ext uri="{FF2B5EF4-FFF2-40B4-BE49-F238E27FC236}">
                  <a16:creationId xmlns:a16="http://schemas.microsoft.com/office/drawing/2014/main" id="{6C09DFA7-C8C0-4E41-B052-685E5DC5EC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1763" y="2211388"/>
              <a:ext cx="1120775" cy="612775"/>
            </a:xfrm>
            <a:custGeom>
              <a:avLst/>
              <a:gdLst>
                <a:gd name="T0" fmla="*/ 2147483646 w 706"/>
                <a:gd name="T1" fmla="*/ 2147483646 h 386"/>
                <a:gd name="T2" fmla="*/ 2147483646 w 706"/>
                <a:gd name="T3" fmla="*/ 2147483646 h 386"/>
                <a:gd name="T4" fmla="*/ 2147483646 w 706"/>
                <a:gd name="T5" fmla="*/ 2147483646 h 386"/>
                <a:gd name="T6" fmla="*/ 2147483646 w 706"/>
                <a:gd name="T7" fmla="*/ 2147483646 h 386"/>
                <a:gd name="T8" fmla="*/ 2147483646 w 706"/>
                <a:gd name="T9" fmla="*/ 2147483646 h 386"/>
                <a:gd name="T10" fmla="*/ 2147483646 w 706"/>
                <a:gd name="T11" fmla="*/ 2147483646 h 386"/>
                <a:gd name="T12" fmla="*/ 2147483646 w 706"/>
                <a:gd name="T13" fmla="*/ 2147483646 h 386"/>
                <a:gd name="T14" fmla="*/ 2147483646 w 706"/>
                <a:gd name="T15" fmla="*/ 2147483646 h 386"/>
                <a:gd name="T16" fmla="*/ 2147483646 w 706"/>
                <a:gd name="T17" fmla="*/ 2147483646 h 386"/>
                <a:gd name="T18" fmla="*/ 2147483646 w 706"/>
                <a:gd name="T19" fmla="*/ 2147483646 h 386"/>
                <a:gd name="T20" fmla="*/ 2147483646 w 706"/>
                <a:gd name="T21" fmla="*/ 2147483646 h 386"/>
                <a:gd name="T22" fmla="*/ 2147483646 w 706"/>
                <a:gd name="T23" fmla="*/ 2147483646 h 386"/>
                <a:gd name="T24" fmla="*/ 2147483646 w 706"/>
                <a:gd name="T25" fmla="*/ 2147483646 h 386"/>
                <a:gd name="T26" fmla="*/ 2147483646 w 706"/>
                <a:gd name="T27" fmla="*/ 2147483646 h 386"/>
                <a:gd name="T28" fmla="*/ 2147483646 w 706"/>
                <a:gd name="T29" fmla="*/ 2147483646 h 386"/>
                <a:gd name="T30" fmla="*/ 2147483646 w 706"/>
                <a:gd name="T31" fmla="*/ 2147483646 h 386"/>
                <a:gd name="T32" fmla="*/ 2147483646 w 706"/>
                <a:gd name="T33" fmla="*/ 2147483646 h 386"/>
                <a:gd name="T34" fmla="*/ 2147483646 w 706"/>
                <a:gd name="T35" fmla="*/ 2147483646 h 386"/>
                <a:gd name="T36" fmla="*/ 2147483646 w 706"/>
                <a:gd name="T37" fmla="*/ 2147483646 h 386"/>
                <a:gd name="T38" fmla="*/ 2147483646 w 706"/>
                <a:gd name="T39" fmla="*/ 2147483646 h 386"/>
                <a:gd name="T40" fmla="*/ 2147483646 w 706"/>
                <a:gd name="T41" fmla="*/ 2147483646 h 386"/>
                <a:gd name="T42" fmla="*/ 2147483646 w 706"/>
                <a:gd name="T43" fmla="*/ 2147483646 h 386"/>
                <a:gd name="T44" fmla="*/ 2147483646 w 706"/>
                <a:gd name="T45" fmla="*/ 2147483646 h 386"/>
                <a:gd name="T46" fmla="*/ 2147483646 w 706"/>
                <a:gd name="T47" fmla="*/ 2147483646 h 386"/>
                <a:gd name="T48" fmla="*/ 2147483646 w 706"/>
                <a:gd name="T49" fmla="*/ 2147483646 h 386"/>
                <a:gd name="T50" fmla="*/ 2147483646 w 706"/>
                <a:gd name="T51" fmla="*/ 2147483646 h 386"/>
                <a:gd name="T52" fmla="*/ 2147483646 w 706"/>
                <a:gd name="T53" fmla="*/ 2147483646 h 386"/>
                <a:gd name="T54" fmla="*/ 2147483646 w 706"/>
                <a:gd name="T55" fmla="*/ 2147483646 h 386"/>
                <a:gd name="T56" fmla="*/ 2147483646 w 706"/>
                <a:gd name="T57" fmla="*/ 2147483646 h 386"/>
                <a:gd name="T58" fmla="*/ 2147483646 w 706"/>
                <a:gd name="T59" fmla="*/ 2147483646 h 386"/>
                <a:gd name="T60" fmla="*/ 2147483646 w 706"/>
                <a:gd name="T61" fmla="*/ 2147483646 h 386"/>
                <a:gd name="T62" fmla="*/ 2147483646 w 706"/>
                <a:gd name="T63" fmla="*/ 2147483646 h 386"/>
                <a:gd name="T64" fmla="*/ 2147483646 w 706"/>
                <a:gd name="T65" fmla="*/ 2147483646 h 386"/>
                <a:gd name="T66" fmla="*/ 2147483646 w 706"/>
                <a:gd name="T67" fmla="*/ 2147483646 h 386"/>
                <a:gd name="T68" fmla="*/ 2147483646 w 706"/>
                <a:gd name="T69" fmla="*/ 2147483646 h 386"/>
                <a:gd name="T70" fmla="*/ 2147483646 w 706"/>
                <a:gd name="T71" fmla="*/ 2147483646 h 386"/>
                <a:gd name="T72" fmla="*/ 2147483646 w 706"/>
                <a:gd name="T73" fmla="*/ 2147483646 h 386"/>
                <a:gd name="T74" fmla="*/ 2147483646 w 706"/>
                <a:gd name="T75" fmla="*/ 2147483646 h 386"/>
                <a:gd name="T76" fmla="*/ 2147483646 w 706"/>
                <a:gd name="T77" fmla="*/ 2147483646 h 386"/>
                <a:gd name="T78" fmla="*/ 2147483646 w 706"/>
                <a:gd name="T79" fmla="*/ 2147483646 h 386"/>
                <a:gd name="T80" fmla="*/ 2147483646 w 706"/>
                <a:gd name="T81" fmla="*/ 2147483646 h 386"/>
                <a:gd name="T82" fmla="*/ 2147483646 w 706"/>
                <a:gd name="T83" fmla="*/ 2147483646 h 386"/>
                <a:gd name="T84" fmla="*/ 2147483646 w 706"/>
                <a:gd name="T85" fmla="*/ 2147483646 h 386"/>
                <a:gd name="T86" fmla="*/ 2147483646 w 706"/>
                <a:gd name="T87" fmla="*/ 2147483646 h 386"/>
                <a:gd name="T88" fmla="*/ 2147483646 w 706"/>
                <a:gd name="T89" fmla="*/ 2147483646 h 386"/>
                <a:gd name="T90" fmla="*/ 2147483646 w 706"/>
                <a:gd name="T91" fmla="*/ 2147483646 h 386"/>
                <a:gd name="T92" fmla="*/ 2147483646 w 706"/>
                <a:gd name="T93" fmla="*/ 2147483646 h 386"/>
                <a:gd name="T94" fmla="*/ 0 w 706"/>
                <a:gd name="T95" fmla="*/ 2147483646 h 386"/>
                <a:gd name="T96" fmla="*/ 2147483646 w 706"/>
                <a:gd name="T97" fmla="*/ 2147483646 h 386"/>
                <a:gd name="T98" fmla="*/ 2147483646 w 706"/>
                <a:gd name="T99" fmla="*/ 2147483646 h 386"/>
                <a:gd name="T100" fmla="*/ 2147483646 w 706"/>
                <a:gd name="T101" fmla="*/ 2147483646 h 386"/>
                <a:gd name="T102" fmla="*/ 2147483646 w 706"/>
                <a:gd name="T103" fmla="*/ 2147483646 h 386"/>
                <a:gd name="T104" fmla="*/ 2147483646 w 706"/>
                <a:gd name="T105" fmla="*/ 2147483646 h 386"/>
                <a:gd name="T106" fmla="*/ 2147483646 w 706"/>
                <a:gd name="T107" fmla="*/ 2147483646 h 386"/>
                <a:gd name="T108" fmla="*/ 2147483646 w 706"/>
                <a:gd name="T109" fmla="*/ 2147483646 h 386"/>
                <a:gd name="T110" fmla="*/ 2147483646 w 706"/>
                <a:gd name="T111" fmla="*/ 2147483646 h 386"/>
                <a:gd name="T112" fmla="*/ 2147483646 w 706"/>
                <a:gd name="T113" fmla="*/ 2147483646 h 386"/>
                <a:gd name="T114" fmla="*/ 2147483646 w 706"/>
                <a:gd name="T115" fmla="*/ 2147483646 h 386"/>
                <a:gd name="T116" fmla="*/ 2147483646 w 706"/>
                <a:gd name="T117" fmla="*/ 2147483646 h 386"/>
                <a:gd name="T118" fmla="*/ 2147483646 w 706"/>
                <a:gd name="T119" fmla="*/ 2147483646 h 386"/>
                <a:gd name="T120" fmla="*/ 2147483646 w 706"/>
                <a:gd name="T121" fmla="*/ 2147483646 h 386"/>
                <a:gd name="T122" fmla="*/ 2147483646 w 706"/>
                <a:gd name="T123" fmla="*/ 2147483646 h 38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06" h="386">
                  <a:moveTo>
                    <a:pt x="697" y="247"/>
                  </a:moveTo>
                  <a:lnTo>
                    <a:pt x="696" y="249"/>
                  </a:lnTo>
                  <a:lnTo>
                    <a:pt x="697" y="247"/>
                  </a:lnTo>
                  <a:close/>
                  <a:moveTo>
                    <a:pt x="354" y="0"/>
                  </a:moveTo>
                  <a:lnTo>
                    <a:pt x="357" y="3"/>
                  </a:lnTo>
                  <a:lnTo>
                    <a:pt x="361" y="9"/>
                  </a:lnTo>
                  <a:lnTo>
                    <a:pt x="367" y="17"/>
                  </a:lnTo>
                  <a:lnTo>
                    <a:pt x="373" y="25"/>
                  </a:lnTo>
                  <a:lnTo>
                    <a:pt x="380" y="31"/>
                  </a:lnTo>
                  <a:lnTo>
                    <a:pt x="381" y="38"/>
                  </a:lnTo>
                  <a:lnTo>
                    <a:pt x="382" y="47"/>
                  </a:lnTo>
                  <a:lnTo>
                    <a:pt x="382" y="55"/>
                  </a:lnTo>
                  <a:lnTo>
                    <a:pt x="381" y="64"/>
                  </a:lnTo>
                  <a:lnTo>
                    <a:pt x="379" y="71"/>
                  </a:lnTo>
                  <a:lnTo>
                    <a:pt x="375" y="74"/>
                  </a:lnTo>
                  <a:lnTo>
                    <a:pt x="368" y="73"/>
                  </a:lnTo>
                  <a:lnTo>
                    <a:pt x="357" y="68"/>
                  </a:lnTo>
                  <a:lnTo>
                    <a:pt x="349" y="65"/>
                  </a:lnTo>
                  <a:lnTo>
                    <a:pt x="343" y="65"/>
                  </a:lnTo>
                  <a:lnTo>
                    <a:pt x="338" y="66"/>
                  </a:lnTo>
                  <a:lnTo>
                    <a:pt x="336" y="69"/>
                  </a:lnTo>
                  <a:lnTo>
                    <a:pt x="333" y="71"/>
                  </a:lnTo>
                  <a:lnTo>
                    <a:pt x="329" y="72"/>
                  </a:lnTo>
                  <a:lnTo>
                    <a:pt x="331" y="74"/>
                  </a:lnTo>
                  <a:lnTo>
                    <a:pt x="332" y="81"/>
                  </a:lnTo>
                  <a:lnTo>
                    <a:pt x="333" y="89"/>
                  </a:lnTo>
                  <a:lnTo>
                    <a:pt x="334" y="99"/>
                  </a:lnTo>
                  <a:lnTo>
                    <a:pt x="332" y="109"/>
                  </a:lnTo>
                  <a:lnTo>
                    <a:pt x="336" y="114"/>
                  </a:lnTo>
                  <a:lnTo>
                    <a:pt x="341" y="119"/>
                  </a:lnTo>
                  <a:lnTo>
                    <a:pt x="345" y="124"/>
                  </a:lnTo>
                  <a:lnTo>
                    <a:pt x="350" y="126"/>
                  </a:lnTo>
                  <a:lnTo>
                    <a:pt x="354" y="124"/>
                  </a:lnTo>
                  <a:lnTo>
                    <a:pt x="366" y="113"/>
                  </a:lnTo>
                  <a:lnTo>
                    <a:pt x="376" y="106"/>
                  </a:lnTo>
                  <a:lnTo>
                    <a:pt x="385" y="101"/>
                  </a:lnTo>
                  <a:lnTo>
                    <a:pt x="393" y="100"/>
                  </a:lnTo>
                  <a:lnTo>
                    <a:pt x="401" y="101"/>
                  </a:lnTo>
                  <a:lnTo>
                    <a:pt x="410" y="103"/>
                  </a:lnTo>
                  <a:lnTo>
                    <a:pt x="420" y="105"/>
                  </a:lnTo>
                  <a:lnTo>
                    <a:pt x="432" y="107"/>
                  </a:lnTo>
                  <a:lnTo>
                    <a:pt x="441" y="107"/>
                  </a:lnTo>
                  <a:lnTo>
                    <a:pt x="452" y="107"/>
                  </a:lnTo>
                  <a:lnTo>
                    <a:pt x="463" y="107"/>
                  </a:lnTo>
                  <a:lnTo>
                    <a:pt x="470" y="107"/>
                  </a:lnTo>
                  <a:lnTo>
                    <a:pt x="474" y="117"/>
                  </a:lnTo>
                  <a:lnTo>
                    <a:pt x="477" y="122"/>
                  </a:lnTo>
                  <a:lnTo>
                    <a:pt x="481" y="122"/>
                  </a:lnTo>
                  <a:lnTo>
                    <a:pt x="485" y="119"/>
                  </a:lnTo>
                  <a:lnTo>
                    <a:pt x="489" y="115"/>
                  </a:lnTo>
                  <a:lnTo>
                    <a:pt x="492" y="109"/>
                  </a:lnTo>
                  <a:lnTo>
                    <a:pt x="511" y="110"/>
                  </a:lnTo>
                  <a:lnTo>
                    <a:pt x="521" y="113"/>
                  </a:lnTo>
                  <a:lnTo>
                    <a:pt x="526" y="114"/>
                  </a:lnTo>
                  <a:lnTo>
                    <a:pt x="526" y="116"/>
                  </a:lnTo>
                  <a:lnTo>
                    <a:pt x="522" y="117"/>
                  </a:lnTo>
                  <a:lnTo>
                    <a:pt x="518" y="118"/>
                  </a:lnTo>
                  <a:lnTo>
                    <a:pt x="512" y="121"/>
                  </a:lnTo>
                  <a:lnTo>
                    <a:pt x="507" y="124"/>
                  </a:lnTo>
                  <a:lnTo>
                    <a:pt x="502" y="126"/>
                  </a:lnTo>
                  <a:lnTo>
                    <a:pt x="501" y="131"/>
                  </a:lnTo>
                  <a:lnTo>
                    <a:pt x="495" y="132"/>
                  </a:lnTo>
                  <a:lnTo>
                    <a:pt x="491" y="132"/>
                  </a:lnTo>
                  <a:lnTo>
                    <a:pt x="489" y="133"/>
                  </a:lnTo>
                  <a:lnTo>
                    <a:pt x="487" y="134"/>
                  </a:lnTo>
                  <a:lnTo>
                    <a:pt x="487" y="136"/>
                  </a:lnTo>
                  <a:lnTo>
                    <a:pt x="487" y="138"/>
                  </a:lnTo>
                  <a:lnTo>
                    <a:pt x="490" y="140"/>
                  </a:lnTo>
                  <a:lnTo>
                    <a:pt x="493" y="141"/>
                  </a:lnTo>
                  <a:lnTo>
                    <a:pt x="496" y="143"/>
                  </a:lnTo>
                  <a:lnTo>
                    <a:pt x="501" y="145"/>
                  </a:lnTo>
                  <a:lnTo>
                    <a:pt x="505" y="148"/>
                  </a:lnTo>
                  <a:lnTo>
                    <a:pt x="509" y="149"/>
                  </a:lnTo>
                  <a:lnTo>
                    <a:pt x="510" y="152"/>
                  </a:lnTo>
                  <a:lnTo>
                    <a:pt x="511" y="154"/>
                  </a:lnTo>
                  <a:lnTo>
                    <a:pt x="513" y="156"/>
                  </a:lnTo>
                  <a:lnTo>
                    <a:pt x="518" y="156"/>
                  </a:lnTo>
                  <a:lnTo>
                    <a:pt x="525" y="152"/>
                  </a:lnTo>
                  <a:lnTo>
                    <a:pt x="535" y="145"/>
                  </a:lnTo>
                  <a:lnTo>
                    <a:pt x="545" y="154"/>
                  </a:lnTo>
                  <a:lnTo>
                    <a:pt x="553" y="160"/>
                  </a:lnTo>
                  <a:lnTo>
                    <a:pt x="562" y="163"/>
                  </a:lnTo>
                  <a:lnTo>
                    <a:pt x="572" y="165"/>
                  </a:lnTo>
                  <a:lnTo>
                    <a:pt x="584" y="163"/>
                  </a:lnTo>
                  <a:lnTo>
                    <a:pt x="601" y="161"/>
                  </a:lnTo>
                  <a:lnTo>
                    <a:pt x="604" y="168"/>
                  </a:lnTo>
                  <a:lnTo>
                    <a:pt x="603" y="173"/>
                  </a:lnTo>
                  <a:lnTo>
                    <a:pt x="600" y="176"/>
                  </a:lnTo>
                  <a:lnTo>
                    <a:pt x="597" y="179"/>
                  </a:lnTo>
                  <a:lnTo>
                    <a:pt x="592" y="182"/>
                  </a:lnTo>
                  <a:lnTo>
                    <a:pt x="589" y="184"/>
                  </a:lnTo>
                  <a:lnTo>
                    <a:pt x="588" y="188"/>
                  </a:lnTo>
                  <a:lnTo>
                    <a:pt x="587" y="194"/>
                  </a:lnTo>
                  <a:lnTo>
                    <a:pt x="587" y="197"/>
                  </a:lnTo>
                  <a:lnTo>
                    <a:pt x="588" y="201"/>
                  </a:lnTo>
                  <a:lnTo>
                    <a:pt x="589" y="202"/>
                  </a:lnTo>
                  <a:lnTo>
                    <a:pt x="591" y="203"/>
                  </a:lnTo>
                  <a:lnTo>
                    <a:pt x="594" y="203"/>
                  </a:lnTo>
                  <a:lnTo>
                    <a:pt x="596" y="203"/>
                  </a:lnTo>
                  <a:lnTo>
                    <a:pt x="598" y="202"/>
                  </a:lnTo>
                  <a:lnTo>
                    <a:pt x="600" y="200"/>
                  </a:lnTo>
                  <a:lnTo>
                    <a:pt x="601" y="197"/>
                  </a:lnTo>
                  <a:lnTo>
                    <a:pt x="604" y="194"/>
                  </a:lnTo>
                  <a:lnTo>
                    <a:pt x="604" y="191"/>
                  </a:lnTo>
                  <a:lnTo>
                    <a:pt x="605" y="187"/>
                  </a:lnTo>
                  <a:lnTo>
                    <a:pt x="604" y="184"/>
                  </a:lnTo>
                  <a:lnTo>
                    <a:pt x="607" y="182"/>
                  </a:lnTo>
                  <a:lnTo>
                    <a:pt x="610" y="183"/>
                  </a:lnTo>
                  <a:lnTo>
                    <a:pt x="615" y="184"/>
                  </a:lnTo>
                  <a:lnTo>
                    <a:pt x="619" y="186"/>
                  </a:lnTo>
                  <a:lnTo>
                    <a:pt x="624" y="187"/>
                  </a:lnTo>
                  <a:lnTo>
                    <a:pt x="627" y="186"/>
                  </a:lnTo>
                  <a:lnTo>
                    <a:pt x="630" y="184"/>
                  </a:lnTo>
                  <a:lnTo>
                    <a:pt x="631" y="177"/>
                  </a:lnTo>
                  <a:lnTo>
                    <a:pt x="631" y="166"/>
                  </a:lnTo>
                  <a:lnTo>
                    <a:pt x="632" y="161"/>
                  </a:lnTo>
                  <a:lnTo>
                    <a:pt x="631" y="156"/>
                  </a:lnTo>
                  <a:lnTo>
                    <a:pt x="631" y="150"/>
                  </a:lnTo>
                  <a:lnTo>
                    <a:pt x="631" y="145"/>
                  </a:lnTo>
                  <a:lnTo>
                    <a:pt x="634" y="142"/>
                  </a:lnTo>
                  <a:lnTo>
                    <a:pt x="639" y="141"/>
                  </a:lnTo>
                  <a:lnTo>
                    <a:pt x="643" y="140"/>
                  </a:lnTo>
                  <a:lnTo>
                    <a:pt x="647" y="140"/>
                  </a:lnTo>
                  <a:lnTo>
                    <a:pt x="649" y="140"/>
                  </a:lnTo>
                  <a:lnTo>
                    <a:pt x="650" y="140"/>
                  </a:lnTo>
                  <a:lnTo>
                    <a:pt x="659" y="151"/>
                  </a:lnTo>
                  <a:lnTo>
                    <a:pt x="671" y="160"/>
                  </a:lnTo>
                  <a:lnTo>
                    <a:pt x="684" y="168"/>
                  </a:lnTo>
                  <a:lnTo>
                    <a:pt x="695" y="177"/>
                  </a:lnTo>
                  <a:lnTo>
                    <a:pt x="703" y="186"/>
                  </a:lnTo>
                  <a:lnTo>
                    <a:pt x="703" y="188"/>
                  </a:lnTo>
                  <a:lnTo>
                    <a:pt x="705" y="192"/>
                  </a:lnTo>
                  <a:lnTo>
                    <a:pt x="706" y="194"/>
                  </a:lnTo>
                  <a:lnTo>
                    <a:pt x="706" y="196"/>
                  </a:lnTo>
                  <a:lnTo>
                    <a:pt x="703" y="202"/>
                  </a:lnTo>
                  <a:lnTo>
                    <a:pt x="697" y="205"/>
                  </a:lnTo>
                  <a:lnTo>
                    <a:pt x="694" y="210"/>
                  </a:lnTo>
                  <a:lnTo>
                    <a:pt x="692" y="215"/>
                  </a:lnTo>
                  <a:lnTo>
                    <a:pt x="693" y="222"/>
                  </a:lnTo>
                  <a:lnTo>
                    <a:pt x="696" y="228"/>
                  </a:lnTo>
                  <a:lnTo>
                    <a:pt x="698" y="233"/>
                  </a:lnTo>
                  <a:lnTo>
                    <a:pt x="700" y="241"/>
                  </a:lnTo>
                  <a:lnTo>
                    <a:pt x="698" y="245"/>
                  </a:lnTo>
                  <a:lnTo>
                    <a:pt x="697" y="247"/>
                  </a:lnTo>
                  <a:lnTo>
                    <a:pt x="683" y="248"/>
                  </a:lnTo>
                  <a:lnTo>
                    <a:pt x="670" y="253"/>
                  </a:lnTo>
                  <a:lnTo>
                    <a:pt x="658" y="259"/>
                  </a:lnTo>
                  <a:lnTo>
                    <a:pt x="647" y="267"/>
                  </a:lnTo>
                  <a:lnTo>
                    <a:pt x="635" y="274"/>
                  </a:lnTo>
                  <a:lnTo>
                    <a:pt x="624" y="281"/>
                  </a:lnTo>
                  <a:lnTo>
                    <a:pt x="610" y="284"/>
                  </a:lnTo>
                  <a:lnTo>
                    <a:pt x="597" y="283"/>
                  </a:lnTo>
                  <a:lnTo>
                    <a:pt x="592" y="281"/>
                  </a:lnTo>
                  <a:lnTo>
                    <a:pt x="583" y="276"/>
                  </a:lnTo>
                  <a:lnTo>
                    <a:pt x="572" y="270"/>
                  </a:lnTo>
                  <a:lnTo>
                    <a:pt x="559" y="262"/>
                  </a:lnTo>
                  <a:lnTo>
                    <a:pt x="544" y="253"/>
                  </a:lnTo>
                  <a:lnTo>
                    <a:pt x="528" y="244"/>
                  </a:lnTo>
                  <a:lnTo>
                    <a:pt x="512" y="235"/>
                  </a:lnTo>
                  <a:lnTo>
                    <a:pt x="498" y="226"/>
                  </a:lnTo>
                  <a:lnTo>
                    <a:pt x="484" y="217"/>
                  </a:lnTo>
                  <a:lnTo>
                    <a:pt x="474" y="210"/>
                  </a:lnTo>
                  <a:lnTo>
                    <a:pt x="467" y="203"/>
                  </a:lnTo>
                  <a:lnTo>
                    <a:pt x="460" y="195"/>
                  </a:lnTo>
                  <a:lnTo>
                    <a:pt x="455" y="187"/>
                  </a:lnTo>
                  <a:lnTo>
                    <a:pt x="449" y="180"/>
                  </a:lnTo>
                  <a:lnTo>
                    <a:pt x="442" y="177"/>
                  </a:lnTo>
                  <a:lnTo>
                    <a:pt x="433" y="177"/>
                  </a:lnTo>
                  <a:lnTo>
                    <a:pt x="414" y="180"/>
                  </a:lnTo>
                  <a:lnTo>
                    <a:pt x="395" y="180"/>
                  </a:lnTo>
                  <a:lnTo>
                    <a:pt x="372" y="179"/>
                  </a:lnTo>
                  <a:lnTo>
                    <a:pt x="367" y="179"/>
                  </a:lnTo>
                  <a:lnTo>
                    <a:pt x="361" y="178"/>
                  </a:lnTo>
                  <a:lnTo>
                    <a:pt x="358" y="176"/>
                  </a:lnTo>
                  <a:lnTo>
                    <a:pt x="357" y="176"/>
                  </a:lnTo>
                  <a:lnTo>
                    <a:pt x="358" y="176"/>
                  </a:lnTo>
                  <a:lnTo>
                    <a:pt x="352" y="184"/>
                  </a:lnTo>
                  <a:lnTo>
                    <a:pt x="345" y="191"/>
                  </a:lnTo>
                  <a:lnTo>
                    <a:pt x="338" y="197"/>
                  </a:lnTo>
                  <a:lnTo>
                    <a:pt x="333" y="204"/>
                  </a:lnTo>
                  <a:lnTo>
                    <a:pt x="329" y="212"/>
                  </a:lnTo>
                  <a:lnTo>
                    <a:pt x="331" y="215"/>
                  </a:lnTo>
                  <a:lnTo>
                    <a:pt x="331" y="218"/>
                  </a:lnTo>
                  <a:lnTo>
                    <a:pt x="332" y="219"/>
                  </a:lnTo>
                  <a:lnTo>
                    <a:pt x="333" y="220"/>
                  </a:lnTo>
                  <a:lnTo>
                    <a:pt x="335" y="220"/>
                  </a:lnTo>
                  <a:lnTo>
                    <a:pt x="336" y="221"/>
                  </a:lnTo>
                  <a:lnTo>
                    <a:pt x="337" y="222"/>
                  </a:lnTo>
                  <a:lnTo>
                    <a:pt x="337" y="224"/>
                  </a:lnTo>
                  <a:lnTo>
                    <a:pt x="340" y="235"/>
                  </a:lnTo>
                  <a:lnTo>
                    <a:pt x="338" y="245"/>
                  </a:lnTo>
                  <a:lnTo>
                    <a:pt x="338" y="254"/>
                  </a:lnTo>
                  <a:lnTo>
                    <a:pt x="337" y="257"/>
                  </a:lnTo>
                  <a:lnTo>
                    <a:pt x="336" y="259"/>
                  </a:lnTo>
                  <a:lnTo>
                    <a:pt x="335" y="262"/>
                  </a:lnTo>
                  <a:lnTo>
                    <a:pt x="333" y="262"/>
                  </a:lnTo>
                  <a:lnTo>
                    <a:pt x="331" y="263"/>
                  </a:lnTo>
                  <a:lnTo>
                    <a:pt x="328" y="262"/>
                  </a:lnTo>
                  <a:lnTo>
                    <a:pt x="325" y="261"/>
                  </a:lnTo>
                  <a:lnTo>
                    <a:pt x="324" y="258"/>
                  </a:lnTo>
                  <a:lnTo>
                    <a:pt x="323" y="257"/>
                  </a:lnTo>
                  <a:lnTo>
                    <a:pt x="320" y="255"/>
                  </a:lnTo>
                  <a:lnTo>
                    <a:pt x="320" y="252"/>
                  </a:lnTo>
                  <a:lnTo>
                    <a:pt x="318" y="249"/>
                  </a:lnTo>
                  <a:lnTo>
                    <a:pt x="317" y="247"/>
                  </a:lnTo>
                  <a:lnTo>
                    <a:pt x="316" y="249"/>
                  </a:lnTo>
                  <a:lnTo>
                    <a:pt x="314" y="252"/>
                  </a:lnTo>
                  <a:lnTo>
                    <a:pt x="310" y="252"/>
                  </a:lnTo>
                  <a:lnTo>
                    <a:pt x="309" y="252"/>
                  </a:lnTo>
                  <a:lnTo>
                    <a:pt x="307" y="249"/>
                  </a:lnTo>
                  <a:lnTo>
                    <a:pt x="307" y="247"/>
                  </a:lnTo>
                  <a:lnTo>
                    <a:pt x="306" y="246"/>
                  </a:lnTo>
                  <a:lnTo>
                    <a:pt x="302" y="245"/>
                  </a:lnTo>
                  <a:lnTo>
                    <a:pt x="299" y="245"/>
                  </a:lnTo>
                  <a:lnTo>
                    <a:pt x="297" y="245"/>
                  </a:lnTo>
                  <a:lnTo>
                    <a:pt x="293" y="245"/>
                  </a:lnTo>
                  <a:lnTo>
                    <a:pt x="290" y="244"/>
                  </a:lnTo>
                  <a:lnTo>
                    <a:pt x="287" y="243"/>
                  </a:lnTo>
                  <a:lnTo>
                    <a:pt x="285" y="241"/>
                  </a:lnTo>
                  <a:lnTo>
                    <a:pt x="283" y="240"/>
                  </a:lnTo>
                  <a:lnTo>
                    <a:pt x="283" y="238"/>
                  </a:lnTo>
                  <a:lnTo>
                    <a:pt x="282" y="236"/>
                  </a:lnTo>
                  <a:lnTo>
                    <a:pt x="280" y="233"/>
                  </a:lnTo>
                  <a:lnTo>
                    <a:pt x="279" y="231"/>
                  </a:lnTo>
                  <a:lnTo>
                    <a:pt x="265" y="221"/>
                  </a:lnTo>
                  <a:lnTo>
                    <a:pt x="252" y="214"/>
                  </a:lnTo>
                  <a:lnTo>
                    <a:pt x="237" y="208"/>
                  </a:lnTo>
                  <a:lnTo>
                    <a:pt x="236" y="209"/>
                  </a:lnTo>
                  <a:lnTo>
                    <a:pt x="236" y="210"/>
                  </a:lnTo>
                  <a:lnTo>
                    <a:pt x="236" y="211"/>
                  </a:lnTo>
                  <a:lnTo>
                    <a:pt x="236" y="212"/>
                  </a:lnTo>
                  <a:lnTo>
                    <a:pt x="236" y="213"/>
                  </a:lnTo>
                  <a:lnTo>
                    <a:pt x="236" y="215"/>
                  </a:lnTo>
                  <a:lnTo>
                    <a:pt x="237" y="221"/>
                  </a:lnTo>
                  <a:lnTo>
                    <a:pt x="239" y="228"/>
                  </a:lnTo>
                  <a:lnTo>
                    <a:pt x="241" y="235"/>
                  </a:lnTo>
                  <a:lnTo>
                    <a:pt x="243" y="245"/>
                  </a:lnTo>
                  <a:lnTo>
                    <a:pt x="241" y="252"/>
                  </a:lnTo>
                  <a:lnTo>
                    <a:pt x="238" y="257"/>
                  </a:lnTo>
                  <a:lnTo>
                    <a:pt x="236" y="262"/>
                  </a:lnTo>
                  <a:lnTo>
                    <a:pt x="235" y="268"/>
                  </a:lnTo>
                  <a:lnTo>
                    <a:pt x="235" y="271"/>
                  </a:lnTo>
                  <a:lnTo>
                    <a:pt x="236" y="273"/>
                  </a:lnTo>
                  <a:lnTo>
                    <a:pt x="237" y="275"/>
                  </a:lnTo>
                  <a:lnTo>
                    <a:pt x="237" y="276"/>
                  </a:lnTo>
                  <a:lnTo>
                    <a:pt x="237" y="279"/>
                  </a:lnTo>
                  <a:lnTo>
                    <a:pt x="237" y="281"/>
                  </a:lnTo>
                  <a:lnTo>
                    <a:pt x="235" y="282"/>
                  </a:lnTo>
                  <a:lnTo>
                    <a:pt x="234" y="283"/>
                  </a:lnTo>
                  <a:lnTo>
                    <a:pt x="230" y="284"/>
                  </a:lnTo>
                  <a:lnTo>
                    <a:pt x="228" y="284"/>
                  </a:lnTo>
                  <a:lnTo>
                    <a:pt x="226" y="284"/>
                  </a:lnTo>
                  <a:lnTo>
                    <a:pt x="223" y="284"/>
                  </a:lnTo>
                  <a:lnTo>
                    <a:pt x="222" y="285"/>
                  </a:lnTo>
                  <a:lnTo>
                    <a:pt x="218" y="289"/>
                  </a:lnTo>
                  <a:lnTo>
                    <a:pt x="212" y="296"/>
                  </a:lnTo>
                  <a:lnTo>
                    <a:pt x="208" y="303"/>
                  </a:lnTo>
                  <a:lnTo>
                    <a:pt x="205" y="311"/>
                  </a:lnTo>
                  <a:lnTo>
                    <a:pt x="208" y="315"/>
                  </a:lnTo>
                  <a:lnTo>
                    <a:pt x="213" y="319"/>
                  </a:lnTo>
                  <a:lnTo>
                    <a:pt x="220" y="323"/>
                  </a:lnTo>
                  <a:lnTo>
                    <a:pt x="227" y="324"/>
                  </a:lnTo>
                  <a:lnTo>
                    <a:pt x="229" y="324"/>
                  </a:lnTo>
                  <a:lnTo>
                    <a:pt x="230" y="323"/>
                  </a:lnTo>
                  <a:lnTo>
                    <a:pt x="232" y="320"/>
                  </a:lnTo>
                  <a:lnTo>
                    <a:pt x="234" y="318"/>
                  </a:lnTo>
                  <a:lnTo>
                    <a:pt x="236" y="316"/>
                  </a:lnTo>
                  <a:lnTo>
                    <a:pt x="238" y="314"/>
                  </a:lnTo>
                  <a:lnTo>
                    <a:pt x="240" y="313"/>
                  </a:lnTo>
                  <a:lnTo>
                    <a:pt x="243" y="311"/>
                  </a:lnTo>
                  <a:lnTo>
                    <a:pt x="246" y="313"/>
                  </a:lnTo>
                  <a:lnTo>
                    <a:pt x="249" y="314"/>
                  </a:lnTo>
                  <a:lnTo>
                    <a:pt x="252" y="316"/>
                  </a:lnTo>
                  <a:lnTo>
                    <a:pt x="255" y="319"/>
                  </a:lnTo>
                  <a:lnTo>
                    <a:pt x="257" y="322"/>
                  </a:lnTo>
                  <a:lnTo>
                    <a:pt x="258" y="324"/>
                  </a:lnTo>
                  <a:lnTo>
                    <a:pt x="258" y="327"/>
                  </a:lnTo>
                  <a:lnTo>
                    <a:pt x="256" y="331"/>
                  </a:lnTo>
                  <a:lnTo>
                    <a:pt x="250" y="335"/>
                  </a:lnTo>
                  <a:lnTo>
                    <a:pt x="243" y="341"/>
                  </a:lnTo>
                  <a:lnTo>
                    <a:pt x="236" y="345"/>
                  </a:lnTo>
                  <a:lnTo>
                    <a:pt x="230" y="350"/>
                  </a:lnTo>
                  <a:lnTo>
                    <a:pt x="229" y="351"/>
                  </a:lnTo>
                  <a:lnTo>
                    <a:pt x="226" y="353"/>
                  </a:lnTo>
                  <a:lnTo>
                    <a:pt x="223" y="353"/>
                  </a:lnTo>
                  <a:lnTo>
                    <a:pt x="221" y="354"/>
                  </a:lnTo>
                  <a:lnTo>
                    <a:pt x="219" y="357"/>
                  </a:lnTo>
                  <a:lnTo>
                    <a:pt x="219" y="359"/>
                  </a:lnTo>
                  <a:lnTo>
                    <a:pt x="220" y="363"/>
                  </a:lnTo>
                  <a:lnTo>
                    <a:pt x="222" y="369"/>
                  </a:lnTo>
                  <a:lnTo>
                    <a:pt x="221" y="374"/>
                  </a:lnTo>
                  <a:lnTo>
                    <a:pt x="218" y="376"/>
                  </a:lnTo>
                  <a:lnTo>
                    <a:pt x="209" y="378"/>
                  </a:lnTo>
                  <a:lnTo>
                    <a:pt x="200" y="380"/>
                  </a:lnTo>
                  <a:lnTo>
                    <a:pt x="191" y="380"/>
                  </a:lnTo>
                  <a:lnTo>
                    <a:pt x="186" y="380"/>
                  </a:lnTo>
                  <a:lnTo>
                    <a:pt x="183" y="381"/>
                  </a:lnTo>
                  <a:lnTo>
                    <a:pt x="179" y="383"/>
                  </a:lnTo>
                  <a:lnTo>
                    <a:pt x="177" y="385"/>
                  </a:lnTo>
                  <a:lnTo>
                    <a:pt x="177" y="386"/>
                  </a:lnTo>
                  <a:lnTo>
                    <a:pt x="176" y="380"/>
                  </a:lnTo>
                  <a:lnTo>
                    <a:pt x="176" y="372"/>
                  </a:lnTo>
                  <a:lnTo>
                    <a:pt x="174" y="363"/>
                  </a:lnTo>
                  <a:lnTo>
                    <a:pt x="170" y="361"/>
                  </a:lnTo>
                  <a:lnTo>
                    <a:pt x="166" y="361"/>
                  </a:lnTo>
                  <a:lnTo>
                    <a:pt x="161" y="362"/>
                  </a:lnTo>
                  <a:lnTo>
                    <a:pt x="158" y="361"/>
                  </a:lnTo>
                  <a:lnTo>
                    <a:pt x="155" y="359"/>
                  </a:lnTo>
                  <a:lnTo>
                    <a:pt x="153" y="355"/>
                  </a:lnTo>
                  <a:lnTo>
                    <a:pt x="151" y="354"/>
                  </a:lnTo>
                  <a:lnTo>
                    <a:pt x="149" y="352"/>
                  </a:lnTo>
                  <a:lnTo>
                    <a:pt x="145" y="350"/>
                  </a:lnTo>
                  <a:lnTo>
                    <a:pt x="143" y="349"/>
                  </a:lnTo>
                  <a:lnTo>
                    <a:pt x="141" y="346"/>
                  </a:lnTo>
                  <a:lnTo>
                    <a:pt x="140" y="344"/>
                  </a:lnTo>
                  <a:lnTo>
                    <a:pt x="139" y="341"/>
                  </a:lnTo>
                  <a:lnTo>
                    <a:pt x="140" y="338"/>
                  </a:lnTo>
                  <a:lnTo>
                    <a:pt x="141" y="336"/>
                  </a:lnTo>
                  <a:lnTo>
                    <a:pt x="141" y="334"/>
                  </a:lnTo>
                  <a:lnTo>
                    <a:pt x="142" y="332"/>
                  </a:lnTo>
                  <a:lnTo>
                    <a:pt x="141" y="328"/>
                  </a:lnTo>
                  <a:lnTo>
                    <a:pt x="140" y="327"/>
                  </a:lnTo>
                  <a:lnTo>
                    <a:pt x="138" y="326"/>
                  </a:lnTo>
                  <a:lnTo>
                    <a:pt x="135" y="325"/>
                  </a:lnTo>
                  <a:lnTo>
                    <a:pt x="134" y="325"/>
                  </a:lnTo>
                  <a:lnTo>
                    <a:pt x="132" y="325"/>
                  </a:lnTo>
                  <a:lnTo>
                    <a:pt x="130" y="326"/>
                  </a:lnTo>
                  <a:lnTo>
                    <a:pt x="129" y="327"/>
                  </a:lnTo>
                  <a:lnTo>
                    <a:pt x="127" y="328"/>
                  </a:lnTo>
                  <a:lnTo>
                    <a:pt x="125" y="329"/>
                  </a:lnTo>
                  <a:lnTo>
                    <a:pt x="123" y="331"/>
                  </a:lnTo>
                  <a:lnTo>
                    <a:pt x="120" y="331"/>
                  </a:lnTo>
                  <a:lnTo>
                    <a:pt x="117" y="331"/>
                  </a:lnTo>
                  <a:lnTo>
                    <a:pt x="116" y="328"/>
                  </a:lnTo>
                  <a:lnTo>
                    <a:pt x="115" y="327"/>
                  </a:lnTo>
                  <a:lnTo>
                    <a:pt x="115" y="325"/>
                  </a:lnTo>
                  <a:lnTo>
                    <a:pt x="114" y="322"/>
                  </a:lnTo>
                  <a:lnTo>
                    <a:pt x="112" y="318"/>
                  </a:lnTo>
                  <a:lnTo>
                    <a:pt x="109" y="316"/>
                  </a:lnTo>
                  <a:lnTo>
                    <a:pt x="107" y="313"/>
                  </a:lnTo>
                  <a:lnTo>
                    <a:pt x="104" y="310"/>
                  </a:lnTo>
                  <a:lnTo>
                    <a:pt x="100" y="307"/>
                  </a:lnTo>
                  <a:lnTo>
                    <a:pt x="79" y="305"/>
                  </a:lnTo>
                  <a:lnTo>
                    <a:pt x="78" y="303"/>
                  </a:lnTo>
                  <a:lnTo>
                    <a:pt x="78" y="301"/>
                  </a:lnTo>
                  <a:lnTo>
                    <a:pt x="77" y="298"/>
                  </a:lnTo>
                  <a:lnTo>
                    <a:pt x="77" y="296"/>
                  </a:lnTo>
                  <a:lnTo>
                    <a:pt x="77" y="291"/>
                  </a:lnTo>
                  <a:lnTo>
                    <a:pt x="69" y="288"/>
                  </a:lnTo>
                  <a:lnTo>
                    <a:pt x="63" y="282"/>
                  </a:lnTo>
                  <a:lnTo>
                    <a:pt x="57" y="276"/>
                  </a:lnTo>
                  <a:lnTo>
                    <a:pt x="52" y="274"/>
                  </a:lnTo>
                  <a:lnTo>
                    <a:pt x="50" y="274"/>
                  </a:lnTo>
                  <a:lnTo>
                    <a:pt x="48" y="274"/>
                  </a:lnTo>
                  <a:lnTo>
                    <a:pt x="46" y="274"/>
                  </a:lnTo>
                  <a:lnTo>
                    <a:pt x="42" y="273"/>
                  </a:lnTo>
                  <a:lnTo>
                    <a:pt x="39" y="273"/>
                  </a:lnTo>
                  <a:lnTo>
                    <a:pt x="38" y="272"/>
                  </a:lnTo>
                  <a:lnTo>
                    <a:pt x="37" y="270"/>
                  </a:lnTo>
                  <a:lnTo>
                    <a:pt x="37" y="267"/>
                  </a:lnTo>
                  <a:lnTo>
                    <a:pt x="37" y="265"/>
                  </a:lnTo>
                  <a:lnTo>
                    <a:pt x="36" y="262"/>
                  </a:lnTo>
                  <a:lnTo>
                    <a:pt x="36" y="259"/>
                  </a:lnTo>
                  <a:lnTo>
                    <a:pt x="35" y="258"/>
                  </a:lnTo>
                  <a:lnTo>
                    <a:pt x="33" y="257"/>
                  </a:lnTo>
                  <a:lnTo>
                    <a:pt x="31" y="256"/>
                  </a:lnTo>
                  <a:lnTo>
                    <a:pt x="29" y="255"/>
                  </a:lnTo>
                  <a:lnTo>
                    <a:pt x="26" y="255"/>
                  </a:lnTo>
                  <a:lnTo>
                    <a:pt x="24" y="255"/>
                  </a:lnTo>
                  <a:lnTo>
                    <a:pt x="21" y="255"/>
                  </a:lnTo>
                  <a:lnTo>
                    <a:pt x="20" y="254"/>
                  </a:lnTo>
                  <a:lnTo>
                    <a:pt x="19" y="252"/>
                  </a:lnTo>
                  <a:lnTo>
                    <a:pt x="19" y="249"/>
                  </a:lnTo>
                  <a:lnTo>
                    <a:pt x="18" y="243"/>
                  </a:lnTo>
                  <a:lnTo>
                    <a:pt x="15" y="238"/>
                  </a:lnTo>
                  <a:lnTo>
                    <a:pt x="9" y="235"/>
                  </a:lnTo>
                  <a:lnTo>
                    <a:pt x="4" y="230"/>
                  </a:lnTo>
                  <a:lnTo>
                    <a:pt x="1" y="226"/>
                  </a:lnTo>
                  <a:lnTo>
                    <a:pt x="0" y="217"/>
                  </a:lnTo>
                  <a:lnTo>
                    <a:pt x="3" y="202"/>
                  </a:lnTo>
                  <a:lnTo>
                    <a:pt x="10" y="189"/>
                  </a:lnTo>
                  <a:lnTo>
                    <a:pt x="17" y="179"/>
                  </a:lnTo>
                  <a:lnTo>
                    <a:pt x="26" y="170"/>
                  </a:lnTo>
                  <a:lnTo>
                    <a:pt x="33" y="160"/>
                  </a:lnTo>
                  <a:lnTo>
                    <a:pt x="38" y="148"/>
                  </a:lnTo>
                  <a:lnTo>
                    <a:pt x="39" y="144"/>
                  </a:lnTo>
                  <a:lnTo>
                    <a:pt x="41" y="143"/>
                  </a:lnTo>
                  <a:lnTo>
                    <a:pt x="42" y="142"/>
                  </a:lnTo>
                  <a:lnTo>
                    <a:pt x="44" y="141"/>
                  </a:lnTo>
                  <a:lnTo>
                    <a:pt x="46" y="140"/>
                  </a:lnTo>
                  <a:lnTo>
                    <a:pt x="47" y="139"/>
                  </a:lnTo>
                  <a:lnTo>
                    <a:pt x="48" y="138"/>
                  </a:lnTo>
                  <a:lnTo>
                    <a:pt x="48" y="134"/>
                  </a:lnTo>
                  <a:lnTo>
                    <a:pt x="48" y="132"/>
                  </a:lnTo>
                  <a:lnTo>
                    <a:pt x="47" y="131"/>
                  </a:lnTo>
                  <a:lnTo>
                    <a:pt x="46" y="130"/>
                  </a:lnTo>
                  <a:lnTo>
                    <a:pt x="45" y="128"/>
                  </a:lnTo>
                  <a:lnTo>
                    <a:pt x="44" y="127"/>
                  </a:lnTo>
                  <a:lnTo>
                    <a:pt x="43" y="125"/>
                  </a:lnTo>
                  <a:lnTo>
                    <a:pt x="43" y="123"/>
                  </a:lnTo>
                  <a:lnTo>
                    <a:pt x="45" y="112"/>
                  </a:lnTo>
                  <a:lnTo>
                    <a:pt x="50" y="103"/>
                  </a:lnTo>
                  <a:lnTo>
                    <a:pt x="54" y="95"/>
                  </a:lnTo>
                  <a:lnTo>
                    <a:pt x="59" y="86"/>
                  </a:lnTo>
                  <a:lnTo>
                    <a:pt x="61" y="74"/>
                  </a:lnTo>
                  <a:lnTo>
                    <a:pt x="68" y="74"/>
                  </a:lnTo>
                  <a:lnTo>
                    <a:pt x="69" y="75"/>
                  </a:lnTo>
                  <a:lnTo>
                    <a:pt x="70" y="78"/>
                  </a:lnTo>
                  <a:lnTo>
                    <a:pt x="71" y="79"/>
                  </a:lnTo>
                  <a:lnTo>
                    <a:pt x="72" y="81"/>
                  </a:lnTo>
                  <a:lnTo>
                    <a:pt x="73" y="81"/>
                  </a:lnTo>
                  <a:lnTo>
                    <a:pt x="76" y="81"/>
                  </a:lnTo>
                  <a:lnTo>
                    <a:pt x="78" y="80"/>
                  </a:lnTo>
                  <a:lnTo>
                    <a:pt x="80" y="79"/>
                  </a:lnTo>
                  <a:lnTo>
                    <a:pt x="82" y="78"/>
                  </a:lnTo>
                  <a:lnTo>
                    <a:pt x="85" y="75"/>
                  </a:lnTo>
                  <a:lnTo>
                    <a:pt x="87" y="83"/>
                  </a:lnTo>
                  <a:lnTo>
                    <a:pt x="94" y="90"/>
                  </a:lnTo>
                  <a:lnTo>
                    <a:pt x="105" y="93"/>
                  </a:lnTo>
                  <a:lnTo>
                    <a:pt x="109" y="92"/>
                  </a:lnTo>
                  <a:lnTo>
                    <a:pt x="115" y="90"/>
                  </a:lnTo>
                  <a:lnTo>
                    <a:pt x="118" y="86"/>
                  </a:lnTo>
                  <a:lnTo>
                    <a:pt x="121" y="80"/>
                  </a:lnTo>
                  <a:lnTo>
                    <a:pt x="117" y="73"/>
                  </a:lnTo>
                  <a:lnTo>
                    <a:pt x="108" y="64"/>
                  </a:lnTo>
                  <a:lnTo>
                    <a:pt x="112" y="51"/>
                  </a:lnTo>
                  <a:lnTo>
                    <a:pt x="116" y="42"/>
                  </a:lnTo>
                  <a:lnTo>
                    <a:pt x="122" y="37"/>
                  </a:lnTo>
                  <a:lnTo>
                    <a:pt x="129" y="36"/>
                  </a:lnTo>
                  <a:lnTo>
                    <a:pt x="135" y="37"/>
                  </a:lnTo>
                  <a:lnTo>
                    <a:pt x="140" y="39"/>
                  </a:lnTo>
                  <a:lnTo>
                    <a:pt x="143" y="43"/>
                  </a:lnTo>
                  <a:lnTo>
                    <a:pt x="144" y="46"/>
                  </a:lnTo>
                  <a:lnTo>
                    <a:pt x="144" y="61"/>
                  </a:lnTo>
                  <a:lnTo>
                    <a:pt x="147" y="75"/>
                  </a:lnTo>
                  <a:lnTo>
                    <a:pt x="152" y="91"/>
                  </a:lnTo>
                  <a:lnTo>
                    <a:pt x="160" y="104"/>
                  </a:lnTo>
                  <a:lnTo>
                    <a:pt x="168" y="113"/>
                  </a:lnTo>
                  <a:lnTo>
                    <a:pt x="173" y="107"/>
                  </a:lnTo>
                  <a:lnTo>
                    <a:pt x="175" y="100"/>
                  </a:lnTo>
                  <a:lnTo>
                    <a:pt x="176" y="92"/>
                  </a:lnTo>
                  <a:lnTo>
                    <a:pt x="177" y="83"/>
                  </a:lnTo>
                  <a:lnTo>
                    <a:pt x="179" y="74"/>
                  </a:lnTo>
                  <a:lnTo>
                    <a:pt x="184" y="68"/>
                  </a:lnTo>
                  <a:lnTo>
                    <a:pt x="191" y="63"/>
                  </a:lnTo>
                  <a:lnTo>
                    <a:pt x="201" y="62"/>
                  </a:lnTo>
                  <a:lnTo>
                    <a:pt x="208" y="64"/>
                  </a:lnTo>
                  <a:lnTo>
                    <a:pt x="215" y="66"/>
                  </a:lnTo>
                  <a:lnTo>
                    <a:pt x="226" y="70"/>
                  </a:lnTo>
                  <a:lnTo>
                    <a:pt x="236" y="71"/>
                  </a:lnTo>
                  <a:lnTo>
                    <a:pt x="247" y="71"/>
                  </a:lnTo>
                  <a:lnTo>
                    <a:pt x="259" y="65"/>
                  </a:lnTo>
                  <a:lnTo>
                    <a:pt x="265" y="68"/>
                  </a:lnTo>
                  <a:lnTo>
                    <a:pt x="270" y="74"/>
                  </a:lnTo>
                  <a:lnTo>
                    <a:pt x="274" y="82"/>
                  </a:lnTo>
                  <a:lnTo>
                    <a:pt x="279" y="91"/>
                  </a:lnTo>
                  <a:lnTo>
                    <a:pt x="267" y="93"/>
                  </a:lnTo>
                  <a:lnTo>
                    <a:pt x="263" y="96"/>
                  </a:lnTo>
                  <a:lnTo>
                    <a:pt x="263" y="97"/>
                  </a:lnTo>
                  <a:lnTo>
                    <a:pt x="265" y="98"/>
                  </a:lnTo>
                  <a:lnTo>
                    <a:pt x="268" y="100"/>
                  </a:lnTo>
                  <a:lnTo>
                    <a:pt x="273" y="103"/>
                  </a:lnTo>
                  <a:lnTo>
                    <a:pt x="275" y="107"/>
                  </a:lnTo>
                  <a:lnTo>
                    <a:pt x="275" y="113"/>
                  </a:lnTo>
                  <a:lnTo>
                    <a:pt x="280" y="107"/>
                  </a:lnTo>
                  <a:lnTo>
                    <a:pt x="283" y="103"/>
                  </a:lnTo>
                  <a:lnTo>
                    <a:pt x="287" y="99"/>
                  </a:lnTo>
                  <a:lnTo>
                    <a:pt x="289" y="96"/>
                  </a:lnTo>
                  <a:lnTo>
                    <a:pt x="292" y="93"/>
                  </a:lnTo>
                  <a:lnTo>
                    <a:pt x="296" y="92"/>
                  </a:lnTo>
                  <a:lnTo>
                    <a:pt x="298" y="91"/>
                  </a:lnTo>
                  <a:lnTo>
                    <a:pt x="300" y="91"/>
                  </a:lnTo>
                  <a:lnTo>
                    <a:pt x="301" y="91"/>
                  </a:lnTo>
                  <a:lnTo>
                    <a:pt x="302" y="91"/>
                  </a:lnTo>
                  <a:lnTo>
                    <a:pt x="310" y="86"/>
                  </a:lnTo>
                  <a:lnTo>
                    <a:pt x="314" y="80"/>
                  </a:lnTo>
                  <a:lnTo>
                    <a:pt x="314" y="75"/>
                  </a:lnTo>
                  <a:lnTo>
                    <a:pt x="311" y="71"/>
                  </a:lnTo>
                  <a:lnTo>
                    <a:pt x="309" y="66"/>
                  </a:lnTo>
                  <a:lnTo>
                    <a:pt x="307" y="62"/>
                  </a:lnTo>
                  <a:lnTo>
                    <a:pt x="308" y="57"/>
                  </a:lnTo>
                  <a:lnTo>
                    <a:pt x="312" y="52"/>
                  </a:lnTo>
                  <a:lnTo>
                    <a:pt x="322" y="46"/>
                  </a:lnTo>
                  <a:lnTo>
                    <a:pt x="335" y="38"/>
                  </a:lnTo>
                  <a:lnTo>
                    <a:pt x="344" y="32"/>
                  </a:lnTo>
                  <a:lnTo>
                    <a:pt x="350" y="27"/>
                  </a:lnTo>
                  <a:lnTo>
                    <a:pt x="352" y="21"/>
                  </a:lnTo>
                  <a:lnTo>
                    <a:pt x="352" y="17"/>
                  </a:lnTo>
                  <a:lnTo>
                    <a:pt x="352" y="10"/>
                  </a:lnTo>
                  <a:lnTo>
                    <a:pt x="352" y="2"/>
                  </a:lnTo>
                  <a:lnTo>
                    <a:pt x="354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09" name="Freeform 107">
              <a:extLst>
                <a:ext uri="{FF2B5EF4-FFF2-40B4-BE49-F238E27FC236}">
                  <a16:creationId xmlns:a16="http://schemas.microsoft.com/office/drawing/2014/main" id="{03817077-4402-44F4-A1CE-689E1E3199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0" y="1782763"/>
              <a:ext cx="709612" cy="1168400"/>
            </a:xfrm>
            <a:custGeom>
              <a:avLst/>
              <a:gdLst>
                <a:gd name="T0" fmla="*/ 2147483646 w 447"/>
                <a:gd name="T1" fmla="*/ 2147483646 h 736"/>
                <a:gd name="T2" fmla="*/ 2147483646 w 447"/>
                <a:gd name="T3" fmla="*/ 2147483646 h 736"/>
                <a:gd name="T4" fmla="*/ 2147483646 w 447"/>
                <a:gd name="T5" fmla="*/ 2147483646 h 736"/>
                <a:gd name="T6" fmla="*/ 2147483646 w 447"/>
                <a:gd name="T7" fmla="*/ 2147483646 h 736"/>
                <a:gd name="T8" fmla="*/ 2147483646 w 447"/>
                <a:gd name="T9" fmla="*/ 2147483646 h 736"/>
                <a:gd name="T10" fmla="*/ 2147483646 w 447"/>
                <a:gd name="T11" fmla="*/ 2147483646 h 736"/>
                <a:gd name="T12" fmla="*/ 2147483646 w 447"/>
                <a:gd name="T13" fmla="*/ 2147483646 h 736"/>
                <a:gd name="T14" fmla="*/ 2147483646 w 447"/>
                <a:gd name="T15" fmla="*/ 2147483646 h 736"/>
                <a:gd name="T16" fmla="*/ 2147483646 w 447"/>
                <a:gd name="T17" fmla="*/ 2147483646 h 736"/>
                <a:gd name="T18" fmla="*/ 2147483646 w 447"/>
                <a:gd name="T19" fmla="*/ 2147483646 h 736"/>
                <a:gd name="T20" fmla="*/ 2147483646 w 447"/>
                <a:gd name="T21" fmla="*/ 2147483646 h 736"/>
                <a:gd name="T22" fmla="*/ 2147483646 w 447"/>
                <a:gd name="T23" fmla="*/ 2147483646 h 736"/>
                <a:gd name="T24" fmla="*/ 2147483646 w 447"/>
                <a:gd name="T25" fmla="*/ 2147483646 h 736"/>
                <a:gd name="T26" fmla="*/ 2147483646 w 447"/>
                <a:gd name="T27" fmla="*/ 2147483646 h 736"/>
                <a:gd name="T28" fmla="*/ 2147483646 w 447"/>
                <a:gd name="T29" fmla="*/ 2147483646 h 736"/>
                <a:gd name="T30" fmla="*/ 2147483646 w 447"/>
                <a:gd name="T31" fmla="*/ 2147483646 h 736"/>
                <a:gd name="T32" fmla="*/ 2147483646 w 447"/>
                <a:gd name="T33" fmla="*/ 2147483646 h 736"/>
                <a:gd name="T34" fmla="*/ 2147483646 w 447"/>
                <a:gd name="T35" fmla="*/ 2147483646 h 736"/>
                <a:gd name="T36" fmla="*/ 2147483646 w 447"/>
                <a:gd name="T37" fmla="*/ 2147483646 h 736"/>
                <a:gd name="T38" fmla="*/ 2147483646 w 447"/>
                <a:gd name="T39" fmla="*/ 2147483646 h 736"/>
                <a:gd name="T40" fmla="*/ 2147483646 w 447"/>
                <a:gd name="T41" fmla="*/ 2147483646 h 736"/>
                <a:gd name="T42" fmla="*/ 2147483646 w 447"/>
                <a:gd name="T43" fmla="*/ 2147483646 h 736"/>
                <a:gd name="T44" fmla="*/ 2147483646 w 447"/>
                <a:gd name="T45" fmla="*/ 2147483646 h 736"/>
                <a:gd name="T46" fmla="*/ 2147483646 w 447"/>
                <a:gd name="T47" fmla="*/ 2147483646 h 736"/>
                <a:gd name="T48" fmla="*/ 2147483646 w 447"/>
                <a:gd name="T49" fmla="*/ 2147483646 h 736"/>
                <a:gd name="T50" fmla="*/ 2147483646 w 447"/>
                <a:gd name="T51" fmla="*/ 2147483646 h 736"/>
                <a:gd name="T52" fmla="*/ 2147483646 w 447"/>
                <a:gd name="T53" fmla="*/ 2147483646 h 736"/>
                <a:gd name="T54" fmla="*/ 2147483646 w 447"/>
                <a:gd name="T55" fmla="*/ 2147483646 h 736"/>
                <a:gd name="T56" fmla="*/ 2147483646 w 447"/>
                <a:gd name="T57" fmla="*/ 2147483646 h 736"/>
                <a:gd name="T58" fmla="*/ 2147483646 w 447"/>
                <a:gd name="T59" fmla="*/ 2147483646 h 736"/>
                <a:gd name="T60" fmla="*/ 2147483646 w 447"/>
                <a:gd name="T61" fmla="*/ 2147483646 h 736"/>
                <a:gd name="T62" fmla="*/ 2147483646 w 447"/>
                <a:gd name="T63" fmla="*/ 2147483646 h 736"/>
                <a:gd name="T64" fmla="*/ 2147483646 w 447"/>
                <a:gd name="T65" fmla="*/ 2147483646 h 736"/>
                <a:gd name="T66" fmla="*/ 2147483646 w 447"/>
                <a:gd name="T67" fmla="*/ 2147483646 h 736"/>
                <a:gd name="T68" fmla="*/ 2147483646 w 447"/>
                <a:gd name="T69" fmla="*/ 2147483646 h 736"/>
                <a:gd name="T70" fmla="*/ 2147483646 w 447"/>
                <a:gd name="T71" fmla="*/ 2147483646 h 736"/>
                <a:gd name="T72" fmla="*/ 2147483646 w 447"/>
                <a:gd name="T73" fmla="*/ 2147483646 h 736"/>
                <a:gd name="T74" fmla="*/ 2147483646 w 447"/>
                <a:gd name="T75" fmla="*/ 2147483646 h 736"/>
                <a:gd name="T76" fmla="*/ 2147483646 w 447"/>
                <a:gd name="T77" fmla="*/ 2147483646 h 736"/>
                <a:gd name="T78" fmla="*/ 2147483646 w 447"/>
                <a:gd name="T79" fmla="*/ 2147483646 h 736"/>
                <a:gd name="T80" fmla="*/ 2147483646 w 447"/>
                <a:gd name="T81" fmla="*/ 2147483646 h 736"/>
                <a:gd name="T82" fmla="*/ 2147483646 w 447"/>
                <a:gd name="T83" fmla="*/ 2147483646 h 736"/>
                <a:gd name="T84" fmla="*/ 2147483646 w 447"/>
                <a:gd name="T85" fmla="*/ 2147483646 h 736"/>
                <a:gd name="T86" fmla="*/ 2147483646 w 447"/>
                <a:gd name="T87" fmla="*/ 2147483646 h 736"/>
                <a:gd name="T88" fmla="*/ 2147483646 w 447"/>
                <a:gd name="T89" fmla="*/ 2147483646 h 736"/>
                <a:gd name="T90" fmla="*/ 2147483646 w 447"/>
                <a:gd name="T91" fmla="*/ 2147483646 h 736"/>
                <a:gd name="T92" fmla="*/ 0 w 447"/>
                <a:gd name="T93" fmla="*/ 2147483646 h 736"/>
                <a:gd name="T94" fmla="*/ 2147483646 w 447"/>
                <a:gd name="T95" fmla="*/ 2147483646 h 736"/>
                <a:gd name="T96" fmla="*/ 2147483646 w 447"/>
                <a:gd name="T97" fmla="*/ 2147483646 h 736"/>
                <a:gd name="T98" fmla="*/ 2147483646 w 447"/>
                <a:gd name="T99" fmla="*/ 2147483646 h 736"/>
                <a:gd name="T100" fmla="*/ 2147483646 w 447"/>
                <a:gd name="T101" fmla="*/ 2147483646 h 736"/>
                <a:gd name="T102" fmla="*/ 2147483646 w 447"/>
                <a:gd name="T103" fmla="*/ 2147483646 h 736"/>
                <a:gd name="T104" fmla="*/ 2147483646 w 447"/>
                <a:gd name="T105" fmla="*/ 2147483646 h 736"/>
                <a:gd name="T106" fmla="*/ 2147483646 w 447"/>
                <a:gd name="T107" fmla="*/ 2147483646 h 736"/>
                <a:gd name="T108" fmla="*/ 2147483646 w 447"/>
                <a:gd name="T109" fmla="*/ 2147483646 h 736"/>
                <a:gd name="T110" fmla="*/ 2147483646 w 447"/>
                <a:gd name="T111" fmla="*/ 2147483646 h 736"/>
                <a:gd name="T112" fmla="*/ 2147483646 w 447"/>
                <a:gd name="T113" fmla="*/ 2147483646 h 7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447" h="736">
                  <a:moveTo>
                    <a:pt x="223" y="0"/>
                  </a:moveTo>
                  <a:lnTo>
                    <a:pt x="226" y="2"/>
                  </a:lnTo>
                  <a:lnTo>
                    <a:pt x="227" y="3"/>
                  </a:lnTo>
                  <a:lnTo>
                    <a:pt x="228" y="4"/>
                  </a:lnTo>
                  <a:lnTo>
                    <a:pt x="230" y="6"/>
                  </a:lnTo>
                  <a:lnTo>
                    <a:pt x="232" y="6"/>
                  </a:lnTo>
                  <a:lnTo>
                    <a:pt x="239" y="4"/>
                  </a:lnTo>
                  <a:lnTo>
                    <a:pt x="246" y="2"/>
                  </a:lnTo>
                  <a:lnTo>
                    <a:pt x="253" y="1"/>
                  </a:lnTo>
                  <a:lnTo>
                    <a:pt x="260" y="44"/>
                  </a:lnTo>
                  <a:lnTo>
                    <a:pt x="270" y="80"/>
                  </a:lnTo>
                  <a:lnTo>
                    <a:pt x="277" y="108"/>
                  </a:lnTo>
                  <a:lnTo>
                    <a:pt x="285" y="131"/>
                  </a:lnTo>
                  <a:lnTo>
                    <a:pt x="293" y="146"/>
                  </a:lnTo>
                  <a:lnTo>
                    <a:pt x="293" y="147"/>
                  </a:lnTo>
                  <a:lnTo>
                    <a:pt x="290" y="148"/>
                  </a:lnTo>
                  <a:lnTo>
                    <a:pt x="285" y="148"/>
                  </a:lnTo>
                  <a:lnTo>
                    <a:pt x="279" y="147"/>
                  </a:lnTo>
                  <a:lnTo>
                    <a:pt x="272" y="147"/>
                  </a:lnTo>
                  <a:lnTo>
                    <a:pt x="264" y="149"/>
                  </a:lnTo>
                  <a:lnTo>
                    <a:pt x="255" y="152"/>
                  </a:lnTo>
                  <a:lnTo>
                    <a:pt x="248" y="158"/>
                  </a:lnTo>
                  <a:lnTo>
                    <a:pt x="241" y="166"/>
                  </a:lnTo>
                  <a:lnTo>
                    <a:pt x="236" y="179"/>
                  </a:lnTo>
                  <a:lnTo>
                    <a:pt x="233" y="196"/>
                  </a:lnTo>
                  <a:lnTo>
                    <a:pt x="235" y="202"/>
                  </a:lnTo>
                  <a:lnTo>
                    <a:pt x="238" y="210"/>
                  </a:lnTo>
                  <a:lnTo>
                    <a:pt x="242" y="218"/>
                  </a:lnTo>
                  <a:lnTo>
                    <a:pt x="247" y="226"/>
                  </a:lnTo>
                  <a:lnTo>
                    <a:pt x="249" y="232"/>
                  </a:lnTo>
                  <a:lnTo>
                    <a:pt x="250" y="237"/>
                  </a:lnTo>
                  <a:lnTo>
                    <a:pt x="246" y="239"/>
                  </a:lnTo>
                  <a:lnTo>
                    <a:pt x="241" y="237"/>
                  </a:lnTo>
                  <a:lnTo>
                    <a:pt x="237" y="231"/>
                  </a:lnTo>
                  <a:lnTo>
                    <a:pt x="232" y="226"/>
                  </a:lnTo>
                  <a:lnTo>
                    <a:pt x="229" y="220"/>
                  </a:lnTo>
                  <a:lnTo>
                    <a:pt x="224" y="218"/>
                  </a:lnTo>
                  <a:lnTo>
                    <a:pt x="221" y="220"/>
                  </a:lnTo>
                  <a:lnTo>
                    <a:pt x="219" y="248"/>
                  </a:lnTo>
                  <a:lnTo>
                    <a:pt x="226" y="255"/>
                  </a:lnTo>
                  <a:lnTo>
                    <a:pt x="229" y="262"/>
                  </a:lnTo>
                  <a:lnTo>
                    <a:pt x="228" y="267"/>
                  </a:lnTo>
                  <a:lnTo>
                    <a:pt x="218" y="270"/>
                  </a:lnTo>
                  <a:lnTo>
                    <a:pt x="211" y="272"/>
                  </a:lnTo>
                  <a:lnTo>
                    <a:pt x="206" y="278"/>
                  </a:lnTo>
                  <a:lnTo>
                    <a:pt x="206" y="284"/>
                  </a:lnTo>
                  <a:lnTo>
                    <a:pt x="211" y="292"/>
                  </a:lnTo>
                  <a:lnTo>
                    <a:pt x="220" y="306"/>
                  </a:lnTo>
                  <a:lnTo>
                    <a:pt x="229" y="322"/>
                  </a:lnTo>
                  <a:lnTo>
                    <a:pt x="238" y="340"/>
                  </a:lnTo>
                  <a:lnTo>
                    <a:pt x="247" y="357"/>
                  </a:lnTo>
                  <a:lnTo>
                    <a:pt x="255" y="373"/>
                  </a:lnTo>
                  <a:lnTo>
                    <a:pt x="263" y="384"/>
                  </a:lnTo>
                  <a:lnTo>
                    <a:pt x="271" y="389"/>
                  </a:lnTo>
                  <a:lnTo>
                    <a:pt x="275" y="391"/>
                  </a:lnTo>
                  <a:lnTo>
                    <a:pt x="279" y="388"/>
                  </a:lnTo>
                  <a:lnTo>
                    <a:pt x="279" y="385"/>
                  </a:lnTo>
                  <a:lnTo>
                    <a:pt x="277" y="380"/>
                  </a:lnTo>
                  <a:lnTo>
                    <a:pt x="276" y="376"/>
                  </a:lnTo>
                  <a:lnTo>
                    <a:pt x="276" y="371"/>
                  </a:lnTo>
                  <a:lnTo>
                    <a:pt x="277" y="368"/>
                  </a:lnTo>
                  <a:lnTo>
                    <a:pt x="283" y="360"/>
                  </a:lnTo>
                  <a:lnTo>
                    <a:pt x="289" y="359"/>
                  </a:lnTo>
                  <a:lnTo>
                    <a:pt x="292" y="360"/>
                  </a:lnTo>
                  <a:lnTo>
                    <a:pt x="295" y="362"/>
                  </a:lnTo>
                  <a:lnTo>
                    <a:pt x="295" y="363"/>
                  </a:lnTo>
                  <a:lnTo>
                    <a:pt x="298" y="376"/>
                  </a:lnTo>
                  <a:lnTo>
                    <a:pt x="301" y="384"/>
                  </a:lnTo>
                  <a:lnTo>
                    <a:pt x="308" y="391"/>
                  </a:lnTo>
                  <a:lnTo>
                    <a:pt x="317" y="395"/>
                  </a:lnTo>
                  <a:lnTo>
                    <a:pt x="329" y="398"/>
                  </a:lnTo>
                  <a:lnTo>
                    <a:pt x="343" y="398"/>
                  </a:lnTo>
                  <a:lnTo>
                    <a:pt x="353" y="402"/>
                  </a:lnTo>
                  <a:lnTo>
                    <a:pt x="360" y="406"/>
                  </a:lnTo>
                  <a:lnTo>
                    <a:pt x="361" y="417"/>
                  </a:lnTo>
                  <a:lnTo>
                    <a:pt x="360" y="423"/>
                  </a:lnTo>
                  <a:lnTo>
                    <a:pt x="358" y="426"/>
                  </a:lnTo>
                  <a:lnTo>
                    <a:pt x="354" y="427"/>
                  </a:lnTo>
                  <a:lnTo>
                    <a:pt x="351" y="426"/>
                  </a:lnTo>
                  <a:lnTo>
                    <a:pt x="347" y="422"/>
                  </a:lnTo>
                  <a:lnTo>
                    <a:pt x="344" y="420"/>
                  </a:lnTo>
                  <a:lnTo>
                    <a:pt x="341" y="418"/>
                  </a:lnTo>
                  <a:lnTo>
                    <a:pt x="338" y="417"/>
                  </a:lnTo>
                  <a:lnTo>
                    <a:pt x="337" y="417"/>
                  </a:lnTo>
                  <a:lnTo>
                    <a:pt x="337" y="420"/>
                  </a:lnTo>
                  <a:lnTo>
                    <a:pt x="339" y="427"/>
                  </a:lnTo>
                  <a:lnTo>
                    <a:pt x="344" y="437"/>
                  </a:lnTo>
                  <a:lnTo>
                    <a:pt x="351" y="452"/>
                  </a:lnTo>
                  <a:lnTo>
                    <a:pt x="354" y="456"/>
                  </a:lnTo>
                  <a:lnTo>
                    <a:pt x="361" y="461"/>
                  </a:lnTo>
                  <a:lnTo>
                    <a:pt x="369" y="465"/>
                  </a:lnTo>
                  <a:lnTo>
                    <a:pt x="378" y="470"/>
                  </a:lnTo>
                  <a:lnTo>
                    <a:pt x="387" y="474"/>
                  </a:lnTo>
                  <a:lnTo>
                    <a:pt x="394" y="480"/>
                  </a:lnTo>
                  <a:lnTo>
                    <a:pt x="398" y="485"/>
                  </a:lnTo>
                  <a:lnTo>
                    <a:pt x="399" y="493"/>
                  </a:lnTo>
                  <a:lnTo>
                    <a:pt x="395" y="501"/>
                  </a:lnTo>
                  <a:lnTo>
                    <a:pt x="386" y="510"/>
                  </a:lnTo>
                  <a:lnTo>
                    <a:pt x="381" y="515"/>
                  </a:lnTo>
                  <a:lnTo>
                    <a:pt x="380" y="519"/>
                  </a:lnTo>
                  <a:lnTo>
                    <a:pt x="380" y="526"/>
                  </a:lnTo>
                  <a:lnTo>
                    <a:pt x="382" y="537"/>
                  </a:lnTo>
                  <a:lnTo>
                    <a:pt x="387" y="551"/>
                  </a:lnTo>
                  <a:lnTo>
                    <a:pt x="394" y="561"/>
                  </a:lnTo>
                  <a:lnTo>
                    <a:pt x="403" y="569"/>
                  </a:lnTo>
                  <a:lnTo>
                    <a:pt x="412" y="575"/>
                  </a:lnTo>
                  <a:lnTo>
                    <a:pt x="420" y="578"/>
                  </a:lnTo>
                  <a:lnTo>
                    <a:pt x="425" y="581"/>
                  </a:lnTo>
                  <a:lnTo>
                    <a:pt x="426" y="584"/>
                  </a:lnTo>
                  <a:lnTo>
                    <a:pt x="424" y="586"/>
                  </a:lnTo>
                  <a:lnTo>
                    <a:pt x="414" y="589"/>
                  </a:lnTo>
                  <a:lnTo>
                    <a:pt x="409" y="594"/>
                  </a:lnTo>
                  <a:lnTo>
                    <a:pt x="406" y="601"/>
                  </a:lnTo>
                  <a:lnTo>
                    <a:pt x="404" y="610"/>
                  </a:lnTo>
                  <a:lnTo>
                    <a:pt x="404" y="619"/>
                  </a:lnTo>
                  <a:lnTo>
                    <a:pt x="405" y="624"/>
                  </a:lnTo>
                  <a:lnTo>
                    <a:pt x="414" y="633"/>
                  </a:lnTo>
                  <a:lnTo>
                    <a:pt x="421" y="638"/>
                  </a:lnTo>
                  <a:lnTo>
                    <a:pt x="426" y="641"/>
                  </a:lnTo>
                  <a:lnTo>
                    <a:pt x="432" y="646"/>
                  </a:lnTo>
                  <a:lnTo>
                    <a:pt x="435" y="655"/>
                  </a:lnTo>
                  <a:lnTo>
                    <a:pt x="441" y="672"/>
                  </a:lnTo>
                  <a:lnTo>
                    <a:pt x="444" y="690"/>
                  </a:lnTo>
                  <a:lnTo>
                    <a:pt x="447" y="711"/>
                  </a:lnTo>
                  <a:lnTo>
                    <a:pt x="447" y="736"/>
                  </a:lnTo>
                  <a:lnTo>
                    <a:pt x="426" y="725"/>
                  </a:lnTo>
                  <a:lnTo>
                    <a:pt x="404" y="711"/>
                  </a:lnTo>
                  <a:lnTo>
                    <a:pt x="380" y="697"/>
                  </a:lnTo>
                  <a:lnTo>
                    <a:pt x="356" y="682"/>
                  </a:lnTo>
                  <a:lnTo>
                    <a:pt x="334" y="669"/>
                  </a:lnTo>
                  <a:lnTo>
                    <a:pt x="316" y="659"/>
                  </a:lnTo>
                  <a:lnTo>
                    <a:pt x="300" y="650"/>
                  </a:lnTo>
                  <a:lnTo>
                    <a:pt x="285" y="640"/>
                  </a:lnTo>
                  <a:lnTo>
                    <a:pt x="272" y="629"/>
                  </a:lnTo>
                  <a:lnTo>
                    <a:pt x="260" y="619"/>
                  </a:lnTo>
                  <a:lnTo>
                    <a:pt x="251" y="610"/>
                  </a:lnTo>
                  <a:lnTo>
                    <a:pt x="244" y="602"/>
                  </a:lnTo>
                  <a:lnTo>
                    <a:pt x="240" y="596"/>
                  </a:lnTo>
                  <a:lnTo>
                    <a:pt x="238" y="595"/>
                  </a:lnTo>
                  <a:lnTo>
                    <a:pt x="226" y="579"/>
                  </a:lnTo>
                  <a:lnTo>
                    <a:pt x="218" y="566"/>
                  </a:lnTo>
                  <a:lnTo>
                    <a:pt x="213" y="553"/>
                  </a:lnTo>
                  <a:lnTo>
                    <a:pt x="211" y="544"/>
                  </a:lnTo>
                  <a:lnTo>
                    <a:pt x="211" y="535"/>
                  </a:lnTo>
                  <a:lnTo>
                    <a:pt x="210" y="528"/>
                  </a:lnTo>
                  <a:lnTo>
                    <a:pt x="207" y="522"/>
                  </a:lnTo>
                  <a:lnTo>
                    <a:pt x="202" y="516"/>
                  </a:lnTo>
                  <a:lnTo>
                    <a:pt x="193" y="508"/>
                  </a:lnTo>
                  <a:lnTo>
                    <a:pt x="189" y="502"/>
                  </a:lnTo>
                  <a:lnTo>
                    <a:pt x="188" y="497"/>
                  </a:lnTo>
                  <a:lnTo>
                    <a:pt x="189" y="491"/>
                  </a:lnTo>
                  <a:lnTo>
                    <a:pt x="192" y="485"/>
                  </a:lnTo>
                  <a:lnTo>
                    <a:pt x="195" y="479"/>
                  </a:lnTo>
                  <a:lnTo>
                    <a:pt x="196" y="468"/>
                  </a:lnTo>
                  <a:lnTo>
                    <a:pt x="196" y="456"/>
                  </a:lnTo>
                  <a:lnTo>
                    <a:pt x="194" y="439"/>
                  </a:lnTo>
                  <a:lnTo>
                    <a:pt x="191" y="420"/>
                  </a:lnTo>
                  <a:lnTo>
                    <a:pt x="186" y="401"/>
                  </a:lnTo>
                  <a:lnTo>
                    <a:pt x="180" y="384"/>
                  </a:lnTo>
                  <a:lnTo>
                    <a:pt x="176" y="370"/>
                  </a:lnTo>
                  <a:lnTo>
                    <a:pt x="169" y="350"/>
                  </a:lnTo>
                  <a:lnTo>
                    <a:pt x="166" y="333"/>
                  </a:lnTo>
                  <a:lnTo>
                    <a:pt x="165" y="318"/>
                  </a:lnTo>
                  <a:lnTo>
                    <a:pt x="165" y="307"/>
                  </a:lnTo>
                  <a:lnTo>
                    <a:pt x="166" y="296"/>
                  </a:lnTo>
                  <a:lnTo>
                    <a:pt x="166" y="284"/>
                  </a:lnTo>
                  <a:lnTo>
                    <a:pt x="165" y="273"/>
                  </a:lnTo>
                  <a:lnTo>
                    <a:pt x="160" y="258"/>
                  </a:lnTo>
                  <a:lnTo>
                    <a:pt x="158" y="254"/>
                  </a:lnTo>
                  <a:lnTo>
                    <a:pt x="152" y="248"/>
                  </a:lnTo>
                  <a:lnTo>
                    <a:pt x="144" y="244"/>
                  </a:lnTo>
                  <a:lnTo>
                    <a:pt x="136" y="238"/>
                  </a:lnTo>
                  <a:lnTo>
                    <a:pt x="128" y="231"/>
                  </a:lnTo>
                  <a:lnTo>
                    <a:pt x="123" y="223"/>
                  </a:lnTo>
                  <a:lnTo>
                    <a:pt x="118" y="216"/>
                  </a:lnTo>
                  <a:lnTo>
                    <a:pt x="116" y="205"/>
                  </a:lnTo>
                  <a:lnTo>
                    <a:pt x="118" y="193"/>
                  </a:lnTo>
                  <a:lnTo>
                    <a:pt x="124" y="178"/>
                  </a:lnTo>
                  <a:lnTo>
                    <a:pt x="116" y="179"/>
                  </a:lnTo>
                  <a:lnTo>
                    <a:pt x="109" y="185"/>
                  </a:lnTo>
                  <a:lnTo>
                    <a:pt x="103" y="193"/>
                  </a:lnTo>
                  <a:lnTo>
                    <a:pt x="97" y="203"/>
                  </a:lnTo>
                  <a:lnTo>
                    <a:pt x="93" y="212"/>
                  </a:lnTo>
                  <a:lnTo>
                    <a:pt x="91" y="219"/>
                  </a:lnTo>
                  <a:lnTo>
                    <a:pt x="93" y="220"/>
                  </a:lnTo>
                  <a:lnTo>
                    <a:pt x="99" y="223"/>
                  </a:lnTo>
                  <a:lnTo>
                    <a:pt x="107" y="229"/>
                  </a:lnTo>
                  <a:lnTo>
                    <a:pt x="115" y="236"/>
                  </a:lnTo>
                  <a:lnTo>
                    <a:pt x="122" y="245"/>
                  </a:lnTo>
                  <a:lnTo>
                    <a:pt x="126" y="255"/>
                  </a:lnTo>
                  <a:lnTo>
                    <a:pt x="124" y="257"/>
                  </a:lnTo>
                  <a:lnTo>
                    <a:pt x="121" y="260"/>
                  </a:lnTo>
                  <a:lnTo>
                    <a:pt x="118" y="261"/>
                  </a:lnTo>
                  <a:lnTo>
                    <a:pt x="114" y="262"/>
                  </a:lnTo>
                  <a:lnTo>
                    <a:pt x="112" y="261"/>
                  </a:lnTo>
                  <a:lnTo>
                    <a:pt x="108" y="258"/>
                  </a:lnTo>
                  <a:lnTo>
                    <a:pt x="107" y="256"/>
                  </a:lnTo>
                  <a:lnTo>
                    <a:pt x="106" y="254"/>
                  </a:lnTo>
                  <a:lnTo>
                    <a:pt x="105" y="254"/>
                  </a:lnTo>
                  <a:lnTo>
                    <a:pt x="103" y="254"/>
                  </a:lnTo>
                  <a:lnTo>
                    <a:pt x="101" y="255"/>
                  </a:lnTo>
                  <a:lnTo>
                    <a:pt x="99" y="256"/>
                  </a:lnTo>
                  <a:lnTo>
                    <a:pt x="97" y="256"/>
                  </a:lnTo>
                  <a:lnTo>
                    <a:pt x="95" y="255"/>
                  </a:lnTo>
                  <a:lnTo>
                    <a:pt x="93" y="249"/>
                  </a:lnTo>
                  <a:lnTo>
                    <a:pt x="92" y="244"/>
                  </a:lnTo>
                  <a:lnTo>
                    <a:pt x="91" y="238"/>
                  </a:lnTo>
                  <a:lnTo>
                    <a:pt x="88" y="232"/>
                  </a:lnTo>
                  <a:lnTo>
                    <a:pt x="83" y="230"/>
                  </a:lnTo>
                  <a:lnTo>
                    <a:pt x="74" y="229"/>
                  </a:lnTo>
                  <a:lnTo>
                    <a:pt x="68" y="228"/>
                  </a:lnTo>
                  <a:lnTo>
                    <a:pt x="62" y="226"/>
                  </a:lnTo>
                  <a:lnTo>
                    <a:pt x="58" y="220"/>
                  </a:lnTo>
                  <a:lnTo>
                    <a:pt x="58" y="211"/>
                  </a:lnTo>
                  <a:lnTo>
                    <a:pt x="37" y="191"/>
                  </a:lnTo>
                  <a:lnTo>
                    <a:pt x="34" y="191"/>
                  </a:lnTo>
                  <a:lnTo>
                    <a:pt x="30" y="190"/>
                  </a:lnTo>
                  <a:lnTo>
                    <a:pt x="27" y="190"/>
                  </a:lnTo>
                  <a:lnTo>
                    <a:pt x="25" y="188"/>
                  </a:lnTo>
                  <a:lnTo>
                    <a:pt x="22" y="186"/>
                  </a:lnTo>
                  <a:lnTo>
                    <a:pt x="20" y="185"/>
                  </a:lnTo>
                  <a:lnTo>
                    <a:pt x="19" y="182"/>
                  </a:lnTo>
                  <a:lnTo>
                    <a:pt x="20" y="179"/>
                  </a:lnTo>
                  <a:lnTo>
                    <a:pt x="20" y="176"/>
                  </a:lnTo>
                  <a:lnTo>
                    <a:pt x="21" y="173"/>
                  </a:lnTo>
                  <a:lnTo>
                    <a:pt x="21" y="170"/>
                  </a:lnTo>
                  <a:lnTo>
                    <a:pt x="21" y="168"/>
                  </a:lnTo>
                  <a:lnTo>
                    <a:pt x="20" y="166"/>
                  </a:lnTo>
                  <a:lnTo>
                    <a:pt x="18" y="164"/>
                  </a:lnTo>
                  <a:lnTo>
                    <a:pt x="12" y="164"/>
                  </a:lnTo>
                  <a:lnTo>
                    <a:pt x="5" y="162"/>
                  </a:lnTo>
                  <a:lnTo>
                    <a:pt x="0" y="161"/>
                  </a:lnTo>
                  <a:lnTo>
                    <a:pt x="0" y="159"/>
                  </a:lnTo>
                  <a:lnTo>
                    <a:pt x="0" y="157"/>
                  </a:lnTo>
                  <a:lnTo>
                    <a:pt x="0" y="153"/>
                  </a:lnTo>
                  <a:lnTo>
                    <a:pt x="1" y="150"/>
                  </a:lnTo>
                  <a:lnTo>
                    <a:pt x="2" y="142"/>
                  </a:lnTo>
                  <a:lnTo>
                    <a:pt x="4" y="138"/>
                  </a:lnTo>
                  <a:lnTo>
                    <a:pt x="8" y="135"/>
                  </a:lnTo>
                  <a:lnTo>
                    <a:pt x="12" y="134"/>
                  </a:lnTo>
                  <a:lnTo>
                    <a:pt x="18" y="132"/>
                  </a:lnTo>
                  <a:lnTo>
                    <a:pt x="20" y="130"/>
                  </a:lnTo>
                  <a:lnTo>
                    <a:pt x="20" y="129"/>
                  </a:lnTo>
                  <a:lnTo>
                    <a:pt x="20" y="126"/>
                  </a:lnTo>
                  <a:lnTo>
                    <a:pt x="20" y="124"/>
                  </a:lnTo>
                  <a:lnTo>
                    <a:pt x="21" y="122"/>
                  </a:lnTo>
                  <a:lnTo>
                    <a:pt x="21" y="120"/>
                  </a:lnTo>
                  <a:lnTo>
                    <a:pt x="31" y="113"/>
                  </a:lnTo>
                  <a:lnTo>
                    <a:pt x="40" y="107"/>
                  </a:lnTo>
                  <a:lnTo>
                    <a:pt x="48" y="99"/>
                  </a:lnTo>
                  <a:lnTo>
                    <a:pt x="63" y="85"/>
                  </a:lnTo>
                  <a:lnTo>
                    <a:pt x="80" y="76"/>
                  </a:lnTo>
                  <a:lnTo>
                    <a:pt x="100" y="71"/>
                  </a:lnTo>
                  <a:lnTo>
                    <a:pt x="103" y="70"/>
                  </a:lnTo>
                  <a:lnTo>
                    <a:pt x="105" y="68"/>
                  </a:lnTo>
                  <a:lnTo>
                    <a:pt x="107" y="65"/>
                  </a:lnTo>
                  <a:lnTo>
                    <a:pt x="109" y="64"/>
                  </a:lnTo>
                  <a:lnTo>
                    <a:pt x="112" y="62"/>
                  </a:lnTo>
                  <a:lnTo>
                    <a:pt x="114" y="61"/>
                  </a:lnTo>
                  <a:lnTo>
                    <a:pt x="117" y="61"/>
                  </a:lnTo>
                  <a:lnTo>
                    <a:pt x="122" y="63"/>
                  </a:lnTo>
                  <a:lnTo>
                    <a:pt x="124" y="69"/>
                  </a:lnTo>
                  <a:lnTo>
                    <a:pt x="125" y="76"/>
                  </a:lnTo>
                  <a:lnTo>
                    <a:pt x="126" y="83"/>
                  </a:lnTo>
                  <a:lnTo>
                    <a:pt x="127" y="90"/>
                  </a:lnTo>
                  <a:lnTo>
                    <a:pt x="131" y="96"/>
                  </a:lnTo>
                  <a:lnTo>
                    <a:pt x="137" y="98"/>
                  </a:lnTo>
                  <a:lnTo>
                    <a:pt x="144" y="97"/>
                  </a:lnTo>
                  <a:lnTo>
                    <a:pt x="151" y="92"/>
                  </a:lnTo>
                  <a:lnTo>
                    <a:pt x="157" y="89"/>
                  </a:lnTo>
                  <a:lnTo>
                    <a:pt x="163" y="87"/>
                  </a:lnTo>
                  <a:lnTo>
                    <a:pt x="171" y="87"/>
                  </a:lnTo>
                  <a:lnTo>
                    <a:pt x="179" y="86"/>
                  </a:lnTo>
                  <a:lnTo>
                    <a:pt x="187" y="86"/>
                  </a:lnTo>
                  <a:lnTo>
                    <a:pt x="194" y="83"/>
                  </a:lnTo>
                  <a:lnTo>
                    <a:pt x="200" y="79"/>
                  </a:lnTo>
                  <a:lnTo>
                    <a:pt x="202" y="71"/>
                  </a:lnTo>
                  <a:lnTo>
                    <a:pt x="202" y="67"/>
                  </a:lnTo>
                  <a:lnTo>
                    <a:pt x="202" y="64"/>
                  </a:lnTo>
                  <a:lnTo>
                    <a:pt x="202" y="61"/>
                  </a:lnTo>
                  <a:lnTo>
                    <a:pt x="203" y="59"/>
                  </a:lnTo>
                  <a:lnTo>
                    <a:pt x="205" y="46"/>
                  </a:lnTo>
                  <a:lnTo>
                    <a:pt x="210" y="36"/>
                  </a:lnTo>
                  <a:lnTo>
                    <a:pt x="215" y="26"/>
                  </a:lnTo>
                  <a:lnTo>
                    <a:pt x="216" y="17"/>
                  </a:lnTo>
                  <a:lnTo>
                    <a:pt x="219" y="8"/>
                  </a:lnTo>
                  <a:lnTo>
                    <a:pt x="22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10" name="Freeform 108">
              <a:extLst>
                <a:ext uri="{FF2B5EF4-FFF2-40B4-BE49-F238E27FC236}">
                  <a16:creationId xmlns:a16="http://schemas.microsoft.com/office/drawing/2014/main" id="{581E2251-32BC-4856-B567-C7E7446574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3863" y="2351088"/>
              <a:ext cx="26987" cy="31750"/>
            </a:xfrm>
            <a:custGeom>
              <a:avLst/>
              <a:gdLst>
                <a:gd name="T0" fmla="*/ 2147483646 w 17"/>
                <a:gd name="T1" fmla="*/ 0 h 20"/>
                <a:gd name="T2" fmla="*/ 2147483646 w 17"/>
                <a:gd name="T3" fmla="*/ 2147483646 h 20"/>
                <a:gd name="T4" fmla="*/ 2147483646 w 17"/>
                <a:gd name="T5" fmla="*/ 2147483646 h 20"/>
                <a:gd name="T6" fmla="*/ 2147483646 w 17"/>
                <a:gd name="T7" fmla="*/ 2147483646 h 20"/>
                <a:gd name="T8" fmla="*/ 2147483646 w 17"/>
                <a:gd name="T9" fmla="*/ 2147483646 h 20"/>
                <a:gd name="T10" fmla="*/ 2147483646 w 17"/>
                <a:gd name="T11" fmla="*/ 2147483646 h 20"/>
                <a:gd name="T12" fmla="*/ 2147483646 w 17"/>
                <a:gd name="T13" fmla="*/ 2147483646 h 20"/>
                <a:gd name="T14" fmla="*/ 2147483646 w 17"/>
                <a:gd name="T15" fmla="*/ 2147483646 h 20"/>
                <a:gd name="T16" fmla="*/ 2147483646 w 17"/>
                <a:gd name="T17" fmla="*/ 2147483646 h 20"/>
                <a:gd name="T18" fmla="*/ 2147483646 w 17"/>
                <a:gd name="T19" fmla="*/ 2147483646 h 20"/>
                <a:gd name="T20" fmla="*/ 2147483646 w 17"/>
                <a:gd name="T21" fmla="*/ 2147483646 h 20"/>
                <a:gd name="T22" fmla="*/ 2147483646 w 17"/>
                <a:gd name="T23" fmla="*/ 2147483646 h 20"/>
                <a:gd name="T24" fmla="*/ 2147483646 w 17"/>
                <a:gd name="T25" fmla="*/ 2147483646 h 20"/>
                <a:gd name="T26" fmla="*/ 2147483646 w 17"/>
                <a:gd name="T27" fmla="*/ 2147483646 h 20"/>
                <a:gd name="T28" fmla="*/ 2147483646 w 17"/>
                <a:gd name="T29" fmla="*/ 2147483646 h 20"/>
                <a:gd name="T30" fmla="*/ 2147483646 w 17"/>
                <a:gd name="T31" fmla="*/ 2147483646 h 20"/>
                <a:gd name="T32" fmla="*/ 2147483646 w 17"/>
                <a:gd name="T33" fmla="*/ 2147483646 h 20"/>
                <a:gd name="T34" fmla="*/ 0 w 17"/>
                <a:gd name="T35" fmla="*/ 2147483646 h 20"/>
                <a:gd name="T36" fmla="*/ 0 w 17"/>
                <a:gd name="T37" fmla="*/ 2147483646 h 20"/>
                <a:gd name="T38" fmla="*/ 2147483646 w 17"/>
                <a:gd name="T39" fmla="*/ 2147483646 h 20"/>
                <a:gd name="T40" fmla="*/ 2147483646 w 17"/>
                <a:gd name="T41" fmla="*/ 2147483646 h 20"/>
                <a:gd name="T42" fmla="*/ 2147483646 w 17"/>
                <a:gd name="T43" fmla="*/ 2147483646 h 20"/>
                <a:gd name="T44" fmla="*/ 2147483646 w 17"/>
                <a:gd name="T45" fmla="*/ 2147483646 h 20"/>
                <a:gd name="T46" fmla="*/ 2147483646 w 17"/>
                <a:gd name="T47" fmla="*/ 0 h 2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7" h="20">
                  <a:moveTo>
                    <a:pt x="14" y="0"/>
                  </a:moveTo>
                  <a:lnTo>
                    <a:pt x="14" y="2"/>
                  </a:lnTo>
                  <a:lnTo>
                    <a:pt x="12" y="4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4" y="9"/>
                  </a:lnTo>
                  <a:lnTo>
                    <a:pt x="15" y="9"/>
                  </a:lnTo>
                  <a:lnTo>
                    <a:pt x="16" y="10"/>
                  </a:lnTo>
                  <a:lnTo>
                    <a:pt x="16" y="11"/>
                  </a:lnTo>
                  <a:lnTo>
                    <a:pt x="17" y="12"/>
                  </a:lnTo>
                  <a:lnTo>
                    <a:pt x="17" y="13"/>
                  </a:lnTo>
                  <a:lnTo>
                    <a:pt x="17" y="20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7" y="19"/>
                  </a:lnTo>
                  <a:lnTo>
                    <a:pt x="4" y="18"/>
                  </a:lnTo>
                  <a:lnTo>
                    <a:pt x="2" y="16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1" y="8"/>
                  </a:lnTo>
                  <a:lnTo>
                    <a:pt x="3" y="5"/>
                  </a:lnTo>
                  <a:lnTo>
                    <a:pt x="7" y="3"/>
                  </a:lnTo>
                  <a:lnTo>
                    <a:pt x="10" y="1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11" name="Freeform 109">
              <a:extLst>
                <a:ext uri="{FF2B5EF4-FFF2-40B4-BE49-F238E27FC236}">
                  <a16:creationId xmlns:a16="http://schemas.microsoft.com/office/drawing/2014/main" id="{F6EC1579-D8ED-45CC-8D74-7C58455DD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9750" y="1958976"/>
              <a:ext cx="19050" cy="28575"/>
            </a:xfrm>
            <a:custGeom>
              <a:avLst/>
              <a:gdLst>
                <a:gd name="T0" fmla="*/ 2147483646 w 12"/>
                <a:gd name="T1" fmla="*/ 0 h 18"/>
                <a:gd name="T2" fmla="*/ 2147483646 w 12"/>
                <a:gd name="T3" fmla="*/ 0 h 18"/>
                <a:gd name="T4" fmla="*/ 2147483646 w 12"/>
                <a:gd name="T5" fmla="*/ 2147483646 h 18"/>
                <a:gd name="T6" fmla="*/ 2147483646 w 12"/>
                <a:gd name="T7" fmla="*/ 2147483646 h 18"/>
                <a:gd name="T8" fmla="*/ 2147483646 w 12"/>
                <a:gd name="T9" fmla="*/ 2147483646 h 18"/>
                <a:gd name="T10" fmla="*/ 2147483646 w 12"/>
                <a:gd name="T11" fmla="*/ 2147483646 h 18"/>
                <a:gd name="T12" fmla="*/ 2147483646 w 12"/>
                <a:gd name="T13" fmla="*/ 2147483646 h 18"/>
                <a:gd name="T14" fmla="*/ 2147483646 w 12"/>
                <a:gd name="T15" fmla="*/ 2147483646 h 18"/>
                <a:gd name="T16" fmla="*/ 2147483646 w 12"/>
                <a:gd name="T17" fmla="*/ 2147483646 h 18"/>
                <a:gd name="T18" fmla="*/ 2147483646 w 12"/>
                <a:gd name="T19" fmla="*/ 2147483646 h 18"/>
                <a:gd name="T20" fmla="*/ 2147483646 w 12"/>
                <a:gd name="T21" fmla="*/ 2147483646 h 18"/>
                <a:gd name="T22" fmla="*/ 2147483646 w 12"/>
                <a:gd name="T23" fmla="*/ 2147483646 h 18"/>
                <a:gd name="T24" fmla="*/ 2147483646 w 12"/>
                <a:gd name="T25" fmla="*/ 2147483646 h 18"/>
                <a:gd name="T26" fmla="*/ 2147483646 w 12"/>
                <a:gd name="T27" fmla="*/ 2147483646 h 18"/>
                <a:gd name="T28" fmla="*/ 2147483646 w 12"/>
                <a:gd name="T29" fmla="*/ 2147483646 h 18"/>
                <a:gd name="T30" fmla="*/ 2147483646 w 12"/>
                <a:gd name="T31" fmla="*/ 2147483646 h 18"/>
                <a:gd name="T32" fmla="*/ 2147483646 w 12"/>
                <a:gd name="T33" fmla="*/ 2147483646 h 18"/>
                <a:gd name="T34" fmla="*/ 0 w 12"/>
                <a:gd name="T35" fmla="*/ 2147483646 h 18"/>
                <a:gd name="T36" fmla="*/ 0 w 12"/>
                <a:gd name="T37" fmla="*/ 2147483646 h 18"/>
                <a:gd name="T38" fmla="*/ 0 w 12"/>
                <a:gd name="T39" fmla="*/ 2147483646 h 18"/>
                <a:gd name="T40" fmla="*/ 2147483646 w 12"/>
                <a:gd name="T41" fmla="*/ 2147483646 h 18"/>
                <a:gd name="T42" fmla="*/ 2147483646 w 12"/>
                <a:gd name="T43" fmla="*/ 2147483646 h 18"/>
                <a:gd name="T44" fmla="*/ 2147483646 w 12"/>
                <a:gd name="T45" fmla="*/ 0 h 1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2" h="18">
                  <a:moveTo>
                    <a:pt x="5" y="0"/>
                  </a:moveTo>
                  <a:lnTo>
                    <a:pt x="6" y="0"/>
                  </a:lnTo>
                  <a:lnTo>
                    <a:pt x="7" y="1"/>
                  </a:lnTo>
                  <a:lnTo>
                    <a:pt x="11" y="1"/>
                  </a:lnTo>
                  <a:lnTo>
                    <a:pt x="11" y="4"/>
                  </a:lnTo>
                  <a:lnTo>
                    <a:pt x="11" y="6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12" y="12"/>
                  </a:lnTo>
                  <a:lnTo>
                    <a:pt x="12" y="13"/>
                  </a:lnTo>
                  <a:lnTo>
                    <a:pt x="11" y="15"/>
                  </a:lnTo>
                  <a:lnTo>
                    <a:pt x="9" y="18"/>
                  </a:lnTo>
                  <a:lnTo>
                    <a:pt x="8" y="18"/>
                  </a:lnTo>
                  <a:lnTo>
                    <a:pt x="6" y="16"/>
                  </a:lnTo>
                  <a:lnTo>
                    <a:pt x="4" y="14"/>
                  </a:lnTo>
                  <a:lnTo>
                    <a:pt x="3" y="12"/>
                  </a:lnTo>
                  <a:lnTo>
                    <a:pt x="2" y="9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2" y="1"/>
                  </a:lnTo>
                  <a:lnTo>
                    <a:pt x="4" y="1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12" name="Freeform 110">
              <a:extLst>
                <a:ext uri="{FF2B5EF4-FFF2-40B4-BE49-F238E27FC236}">
                  <a16:creationId xmlns:a16="http://schemas.microsoft.com/office/drawing/2014/main" id="{478116EC-BD34-401F-A5DE-56E667ED2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9413" y="1909763"/>
              <a:ext cx="23812" cy="38100"/>
            </a:xfrm>
            <a:custGeom>
              <a:avLst/>
              <a:gdLst>
                <a:gd name="T0" fmla="*/ 2147483646 w 15"/>
                <a:gd name="T1" fmla="*/ 0 h 24"/>
                <a:gd name="T2" fmla="*/ 2147483646 w 15"/>
                <a:gd name="T3" fmla="*/ 2147483646 h 24"/>
                <a:gd name="T4" fmla="*/ 2147483646 w 15"/>
                <a:gd name="T5" fmla="*/ 2147483646 h 24"/>
                <a:gd name="T6" fmla="*/ 2147483646 w 15"/>
                <a:gd name="T7" fmla="*/ 2147483646 h 24"/>
                <a:gd name="T8" fmla="*/ 2147483646 w 15"/>
                <a:gd name="T9" fmla="*/ 2147483646 h 24"/>
                <a:gd name="T10" fmla="*/ 2147483646 w 15"/>
                <a:gd name="T11" fmla="*/ 2147483646 h 24"/>
                <a:gd name="T12" fmla="*/ 2147483646 w 15"/>
                <a:gd name="T13" fmla="*/ 2147483646 h 24"/>
                <a:gd name="T14" fmla="*/ 2147483646 w 15"/>
                <a:gd name="T15" fmla="*/ 2147483646 h 24"/>
                <a:gd name="T16" fmla="*/ 2147483646 w 15"/>
                <a:gd name="T17" fmla="*/ 2147483646 h 24"/>
                <a:gd name="T18" fmla="*/ 2147483646 w 15"/>
                <a:gd name="T19" fmla="*/ 2147483646 h 24"/>
                <a:gd name="T20" fmla="*/ 2147483646 w 15"/>
                <a:gd name="T21" fmla="*/ 2147483646 h 24"/>
                <a:gd name="T22" fmla="*/ 2147483646 w 15"/>
                <a:gd name="T23" fmla="*/ 2147483646 h 24"/>
                <a:gd name="T24" fmla="*/ 2147483646 w 15"/>
                <a:gd name="T25" fmla="*/ 2147483646 h 24"/>
                <a:gd name="T26" fmla="*/ 2147483646 w 15"/>
                <a:gd name="T27" fmla="*/ 2147483646 h 24"/>
                <a:gd name="T28" fmla="*/ 2147483646 w 15"/>
                <a:gd name="T29" fmla="*/ 2147483646 h 24"/>
                <a:gd name="T30" fmla="*/ 2147483646 w 15"/>
                <a:gd name="T31" fmla="*/ 2147483646 h 24"/>
                <a:gd name="T32" fmla="*/ 2147483646 w 15"/>
                <a:gd name="T33" fmla="*/ 2147483646 h 24"/>
                <a:gd name="T34" fmla="*/ 2147483646 w 15"/>
                <a:gd name="T35" fmla="*/ 2147483646 h 24"/>
                <a:gd name="T36" fmla="*/ 2147483646 w 15"/>
                <a:gd name="T37" fmla="*/ 2147483646 h 24"/>
                <a:gd name="T38" fmla="*/ 2147483646 w 15"/>
                <a:gd name="T39" fmla="*/ 2147483646 h 24"/>
                <a:gd name="T40" fmla="*/ 2147483646 w 15"/>
                <a:gd name="T41" fmla="*/ 2147483646 h 24"/>
                <a:gd name="T42" fmla="*/ 2147483646 w 15"/>
                <a:gd name="T43" fmla="*/ 2147483646 h 24"/>
                <a:gd name="T44" fmla="*/ 0 w 15"/>
                <a:gd name="T45" fmla="*/ 2147483646 h 24"/>
                <a:gd name="T46" fmla="*/ 2147483646 w 15"/>
                <a:gd name="T47" fmla="*/ 0 h 2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5" h="24">
                  <a:moveTo>
                    <a:pt x="1" y="0"/>
                  </a:moveTo>
                  <a:lnTo>
                    <a:pt x="3" y="1"/>
                  </a:lnTo>
                  <a:lnTo>
                    <a:pt x="7" y="3"/>
                  </a:lnTo>
                  <a:lnTo>
                    <a:pt x="10" y="6"/>
                  </a:lnTo>
                  <a:lnTo>
                    <a:pt x="11" y="8"/>
                  </a:lnTo>
                  <a:lnTo>
                    <a:pt x="11" y="9"/>
                  </a:lnTo>
                  <a:lnTo>
                    <a:pt x="11" y="10"/>
                  </a:lnTo>
                  <a:lnTo>
                    <a:pt x="12" y="11"/>
                  </a:lnTo>
                  <a:lnTo>
                    <a:pt x="12" y="12"/>
                  </a:lnTo>
                  <a:lnTo>
                    <a:pt x="13" y="14"/>
                  </a:lnTo>
                  <a:lnTo>
                    <a:pt x="13" y="16"/>
                  </a:lnTo>
                  <a:lnTo>
                    <a:pt x="13" y="18"/>
                  </a:lnTo>
                  <a:lnTo>
                    <a:pt x="15" y="19"/>
                  </a:lnTo>
                  <a:lnTo>
                    <a:pt x="13" y="20"/>
                  </a:lnTo>
                  <a:lnTo>
                    <a:pt x="13" y="22"/>
                  </a:lnTo>
                  <a:lnTo>
                    <a:pt x="13" y="23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4" y="15"/>
                  </a:lnTo>
                  <a:lnTo>
                    <a:pt x="1" y="9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13" name="Freeform 111">
              <a:extLst>
                <a:ext uri="{FF2B5EF4-FFF2-40B4-BE49-F238E27FC236}">
                  <a16:creationId xmlns:a16="http://schemas.microsoft.com/office/drawing/2014/main" id="{15460A3F-D70A-4CFE-BB67-7B5B4F03C0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6500" y="1990726"/>
              <a:ext cx="420687" cy="509588"/>
            </a:xfrm>
            <a:custGeom>
              <a:avLst/>
              <a:gdLst>
                <a:gd name="T0" fmla="*/ 2147483646 w 265"/>
                <a:gd name="T1" fmla="*/ 2147483646 h 321"/>
                <a:gd name="T2" fmla="*/ 2147483646 w 265"/>
                <a:gd name="T3" fmla="*/ 2147483646 h 321"/>
                <a:gd name="T4" fmla="*/ 2147483646 w 265"/>
                <a:gd name="T5" fmla="*/ 2147483646 h 321"/>
                <a:gd name="T6" fmla="*/ 2147483646 w 265"/>
                <a:gd name="T7" fmla="*/ 2147483646 h 321"/>
                <a:gd name="T8" fmla="*/ 2147483646 w 265"/>
                <a:gd name="T9" fmla="*/ 2147483646 h 321"/>
                <a:gd name="T10" fmla="*/ 2147483646 w 265"/>
                <a:gd name="T11" fmla="*/ 2147483646 h 321"/>
                <a:gd name="T12" fmla="*/ 2147483646 w 265"/>
                <a:gd name="T13" fmla="*/ 2147483646 h 321"/>
                <a:gd name="T14" fmla="*/ 2147483646 w 265"/>
                <a:gd name="T15" fmla="*/ 2147483646 h 321"/>
                <a:gd name="T16" fmla="*/ 2147483646 w 265"/>
                <a:gd name="T17" fmla="*/ 2147483646 h 321"/>
                <a:gd name="T18" fmla="*/ 2147483646 w 265"/>
                <a:gd name="T19" fmla="*/ 2147483646 h 321"/>
                <a:gd name="T20" fmla="*/ 2147483646 w 265"/>
                <a:gd name="T21" fmla="*/ 2147483646 h 321"/>
                <a:gd name="T22" fmla="*/ 2147483646 w 265"/>
                <a:gd name="T23" fmla="*/ 2147483646 h 321"/>
                <a:gd name="T24" fmla="*/ 2147483646 w 265"/>
                <a:gd name="T25" fmla="*/ 2147483646 h 321"/>
                <a:gd name="T26" fmla="*/ 2147483646 w 265"/>
                <a:gd name="T27" fmla="*/ 2147483646 h 321"/>
                <a:gd name="T28" fmla="*/ 2147483646 w 265"/>
                <a:gd name="T29" fmla="*/ 2147483646 h 321"/>
                <a:gd name="T30" fmla="*/ 2147483646 w 265"/>
                <a:gd name="T31" fmla="*/ 2147483646 h 321"/>
                <a:gd name="T32" fmla="*/ 2147483646 w 265"/>
                <a:gd name="T33" fmla="*/ 2147483646 h 321"/>
                <a:gd name="T34" fmla="*/ 2147483646 w 265"/>
                <a:gd name="T35" fmla="*/ 2147483646 h 321"/>
                <a:gd name="T36" fmla="*/ 2147483646 w 265"/>
                <a:gd name="T37" fmla="*/ 2147483646 h 321"/>
                <a:gd name="T38" fmla="*/ 2147483646 w 265"/>
                <a:gd name="T39" fmla="*/ 2147483646 h 321"/>
                <a:gd name="T40" fmla="*/ 2147483646 w 265"/>
                <a:gd name="T41" fmla="*/ 2147483646 h 321"/>
                <a:gd name="T42" fmla="*/ 2147483646 w 265"/>
                <a:gd name="T43" fmla="*/ 2147483646 h 321"/>
                <a:gd name="T44" fmla="*/ 2147483646 w 265"/>
                <a:gd name="T45" fmla="*/ 2147483646 h 321"/>
                <a:gd name="T46" fmla="*/ 2147483646 w 265"/>
                <a:gd name="T47" fmla="*/ 2147483646 h 321"/>
                <a:gd name="T48" fmla="*/ 2147483646 w 265"/>
                <a:gd name="T49" fmla="*/ 2147483646 h 321"/>
                <a:gd name="T50" fmla="*/ 2147483646 w 265"/>
                <a:gd name="T51" fmla="*/ 2147483646 h 321"/>
                <a:gd name="T52" fmla="*/ 2147483646 w 265"/>
                <a:gd name="T53" fmla="*/ 2147483646 h 321"/>
                <a:gd name="T54" fmla="*/ 2147483646 w 265"/>
                <a:gd name="T55" fmla="*/ 2147483646 h 321"/>
                <a:gd name="T56" fmla="*/ 2147483646 w 265"/>
                <a:gd name="T57" fmla="*/ 2147483646 h 321"/>
                <a:gd name="T58" fmla="*/ 2147483646 w 265"/>
                <a:gd name="T59" fmla="*/ 2147483646 h 321"/>
                <a:gd name="T60" fmla="*/ 2147483646 w 265"/>
                <a:gd name="T61" fmla="*/ 2147483646 h 321"/>
                <a:gd name="T62" fmla="*/ 2147483646 w 265"/>
                <a:gd name="T63" fmla="*/ 2147483646 h 321"/>
                <a:gd name="T64" fmla="*/ 2147483646 w 265"/>
                <a:gd name="T65" fmla="*/ 2147483646 h 321"/>
                <a:gd name="T66" fmla="*/ 2147483646 w 265"/>
                <a:gd name="T67" fmla="*/ 2147483646 h 321"/>
                <a:gd name="T68" fmla="*/ 2147483646 w 265"/>
                <a:gd name="T69" fmla="*/ 2147483646 h 321"/>
                <a:gd name="T70" fmla="*/ 2147483646 w 265"/>
                <a:gd name="T71" fmla="*/ 2147483646 h 321"/>
                <a:gd name="T72" fmla="*/ 2147483646 w 265"/>
                <a:gd name="T73" fmla="*/ 2147483646 h 321"/>
                <a:gd name="T74" fmla="*/ 2147483646 w 265"/>
                <a:gd name="T75" fmla="*/ 2147483646 h 321"/>
                <a:gd name="T76" fmla="*/ 2147483646 w 265"/>
                <a:gd name="T77" fmla="*/ 2147483646 h 321"/>
                <a:gd name="T78" fmla="*/ 2147483646 w 265"/>
                <a:gd name="T79" fmla="*/ 2147483646 h 321"/>
                <a:gd name="T80" fmla="*/ 2147483646 w 265"/>
                <a:gd name="T81" fmla="*/ 2147483646 h 321"/>
                <a:gd name="T82" fmla="*/ 2147483646 w 265"/>
                <a:gd name="T83" fmla="*/ 2147483646 h 321"/>
                <a:gd name="T84" fmla="*/ 2147483646 w 265"/>
                <a:gd name="T85" fmla="*/ 2147483646 h 321"/>
                <a:gd name="T86" fmla="*/ 2147483646 w 265"/>
                <a:gd name="T87" fmla="*/ 2147483646 h 321"/>
                <a:gd name="T88" fmla="*/ 2147483646 w 265"/>
                <a:gd name="T89" fmla="*/ 2147483646 h 321"/>
                <a:gd name="T90" fmla="*/ 2147483646 w 265"/>
                <a:gd name="T91" fmla="*/ 2147483646 h 321"/>
                <a:gd name="T92" fmla="*/ 2147483646 w 265"/>
                <a:gd name="T93" fmla="*/ 2147483646 h 321"/>
                <a:gd name="T94" fmla="*/ 2147483646 w 265"/>
                <a:gd name="T95" fmla="*/ 2147483646 h 321"/>
                <a:gd name="T96" fmla="*/ 2147483646 w 265"/>
                <a:gd name="T97" fmla="*/ 2147483646 h 321"/>
                <a:gd name="T98" fmla="*/ 2147483646 w 265"/>
                <a:gd name="T99" fmla="*/ 2147483646 h 321"/>
                <a:gd name="T100" fmla="*/ 2147483646 w 265"/>
                <a:gd name="T101" fmla="*/ 2147483646 h 321"/>
                <a:gd name="T102" fmla="*/ 2147483646 w 265"/>
                <a:gd name="T103" fmla="*/ 2147483646 h 321"/>
                <a:gd name="T104" fmla="*/ 2147483646 w 265"/>
                <a:gd name="T105" fmla="*/ 2147483646 h 321"/>
                <a:gd name="T106" fmla="*/ 2147483646 w 265"/>
                <a:gd name="T107" fmla="*/ 2147483646 h 321"/>
                <a:gd name="T108" fmla="*/ 2147483646 w 265"/>
                <a:gd name="T109" fmla="*/ 2147483646 h 321"/>
                <a:gd name="T110" fmla="*/ 2147483646 w 265"/>
                <a:gd name="T111" fmla="*/ 2147483646 h 321"/>
                <a:gd name="T112" fmla="*/ 2147483646 w 265"/>
                <a:gd name="T113" fmla="*/ 2147483646 h 321"/>
                <a:gd name="T114" fmla="*/ 2147483646 w 265"/>
                <a:gd name="T115" fmla="*/ 2147483646 h 321"/>
                <a:gd name="T116" fmla="*/ 2147483646 w 265"/>
                <a:gd name="T117" fmla="*/ 2147483646 h 321"/>
                <a:gd name="T118" fmla="*/ 2147483646 w 265"/>
                <a:gd name="T119" fmla="*/ 2147483646 h 321"/>
                <a:gd name="T120" fmla="*/ 2147483646 w 265"/>
                <a:gd name="T121" fmla="*/ 2147483646 h 321"/>
                <a:gd name="T122" fmla="*/ 2147483646 w 265"/>
                <a:gd name="T123" fmla="*/ 0 h 32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65" h="321">
                  <a:moveTo>
                    <a:pt x="214" y="0"/>
                  </a:moveTo>
                  <a:lnTo>
                    <a:pt x="217" y="1"/>
                  </a:lnTo>
                  <a:lnTo>
                    <a:pt x="222" y="6"/>
                  </a:lnTo>
                  <a:lnTo>
                    <a:pt x="230" y="12"/>
                  </a:lnTo>
                  <a:lnTo>
                    <a:pt x="237" y="20"/>
                  </a:lnTo>
                  <a:lnTo>
                    <a:pt x="243" y="29"/>
                  </a:lnTo>
                  <a:lnTo>
                    <a:pt x="244" y="38"/>
                  </a:lnTo>
                  <a:lnTo>
                    <a:pt x="244" y="42"/>
                  </a:lnTo>
                  <a:lnTo>
                    <a:pt x="244" y="45"/>
                  </a:lnTo>
                  <a:lnTo>
                    <a:pt x="244" y="47"/>
                  </a:lnTo>
                  <a:lnTo>
                    <a:pt x="243" y="51"/>
                  </a:lnTo>
                  <a:lnTo>
                    <a:pt x="245" y="55"/>
                  </a:lnTo>
                  <a:lnTo>
                    <a:pt x="249" y="57"/>
                  </a:lnTo>
                  <a:lnTo>
                    <a:pt x="256" y="59"/>
                  </a:lnTo>
                  <a:lnTo>
                    <a:pt x="265" y="60"/>
                  </a:lnTo>
                  <a:lnTo>
                    <a:pt x="264" y="78"/>
                  </a:lnTo>
                  <a:lnTo>
                    <a:pt x="264" y="92"/>
                  </a:lnTo>
                  <a:lnTo>
                    <a:pt x="262" y="105"/>
                  </a:lnTo>
                  <a:lnTo>
                    <a:pt x="257" y="114"/>
                  </a:lnTo>
                  <a:lnTo>
                    <a:pt x="248" y="122"/>
                  </a:lnTo>
                  <a:lnTo>
                    <a:pt x="233" y="129"/>
                  </a:lnTo>
                  <a:lnTo>
                    <a:pt x="224" y="142"/>
                  </a:lnTo>
                  <a:lnTo>
                    <a:pt x="219" y="151"/>
                  </a:lnTo>
                  <a:lnTo>
                    <a:pt x="214" y="160"/>
                  </a:lnTo>
                  <a:lnTo>
                    <a:pt x="212" y="167"/>
                  </a:lnTo>
                  <a:lnTo>
                    <a:pt x="212" y="175"/>
                  </a:lnTo>
                  <a:lnTo>
                    <a:pt x="211" y="186"/>
                  </a:lnTo>
                  <a:lnTo>
                    <a:pt x="209" y="201"/>
                  </a:lnTo>
                  <a:lnTo>
                    <a:pt x="209" y="214"/>
                  </a:lnTo>
                  <a:lnTo>
                    <a:pt x="206" y="217"/>
                  </a:lnTo>
                  <a:lnTo>
                    <a:pt x="203" y="219"/>
                  </a:lnTo>
                  <a:lnTo>
                    <a:pt x="200" y="220"/>
                  </a:lnTo>
                  <a:lnTo>
                    <a:pt x="196" y="220"/>
                  </a:lnTo>
                  <a:lnTo>
                    <a:pt x="195" y="220"/>
                  </a:lnTo>
                  <a:lnTo>
                    <a:pt x="194" y="218"/>
                  </a:lnTo>
                  <a:lnTo>
                    <a:pt x="193" y="217"/>
                  </a:lnTo>
                  <a:lnTo>
                    <a:pt x="192" y="214"/>
                  </a:lnTo>
                  <a:lnTo>
                    <a:pt x="191" y="213"/>
                  </a:lnTo>
                  <a:lnTo>
                    <a:pt x="184" y="213"/>
                  </a:lnTo>
                  <a:lnTo>
                    <a:pt x="182" y="225"/>
                  </a:lnTo>
                  <a:lnTo>
                    <a:pt x="177" y="234"/>
                  </a:lnTo>
                  <a:lnTo>
                    <a:pt x="173" y="242"/>
                  </a:lnTo>
                  <a:lnTo>
                    <a:pt x="168" y="251"/>
                  </a:lnTo>
                  <a:lnTo>
                    <a:pt x="166" y="262"/>
                  </a:lnTo>
                  <a:lnTo>
                    <a:pt x="166" y="264"/>
                  </a:lnTo>
                  <a:lnTo>
                    <a:pt x="167" y="266"/>
                  </a:lnTo>
                  <a:lnTo>
                    <a:pt x="168" y="267"/>
                  </a:lnTo>
                  <a:lnTo>
                    <a:pt x="169" y="269"/>
                  </a:lnTo>
                  <a:lnTo>
                    <a:pt x="170" y="270"/>
                  </a:lnTo>
                  <a:lnTo>
                    <a:pt x="171" y="271"/>
                  </a:lnTo>
                  <a:lnTo>
                    <a:pt x="171" y="273"/>
                  </a:lnTo>
                  <a:lnTo>
                    <a:pt x="171" y="277"/>
                  </a:lnTo>
                  <a:lnTo>
                    <a:pt x="170" y="278"/>
                  </a:lnTo>
                  <a:lnTo>
                    <a:pt x="169" y="279"/>
                  </a:lnTo>
                  <a:lnTo>
                    <a:pt x="167" y="280"/>
                  </a:lnTo>
                  <a:lnTo>
                    <a:pt x="165" y="281"/>
                  </a:lnTo>
                  <a:lnTo>
                    <a:pt x="164" y="282"/>
                  </a:lnTo>
                  <a:lnTo>
                    <a:pt x="162" y="283"/>
                  </a:lnTo>
                  <a:lnTo>
                    <a:pt x="161" y="287"/>
                  </a:lnTo>
                  <a:lnTo>
                    <a:pt x="157" y="297"/>
                  </a:lnTo>
                  <a:lnTo>
                    <a:pt x="151" y="306"/>
                  </a:lnTo>
                  <a:lnTo>
                    <a:pt x="144" y="313"/>
                  </a:lnTo>
                  <a:lnTo>
                    <a:pt x="139" y="321"/>
                  </a:lnTo>
                  <a:lnTo>
                    <a:pt x="138" y="319"/>
                  </a:lnTo>
                  <a:lnTo>
                    <a:pt x="133" y="314"/>
                  </a:lnTo>
                  <a:lnTo>
                    <a:pt x="130" y="306"/>
                  </a:lnTo>
                  <a:lnTo>
                    <a:pt x="126" y="301"/>
                  </a:lnTo>
                  <a:lnTo>
                    <a:pt x="117" y="298"/>
                  </a:lnTo>
                  <a:lnTo>
                    <a:pt x="108" y="297"/>
                  </a:lnTo>
                  <a:lnTo>
                    <a:pt x="100" y="296"/>
                  </a:lnTo>
                  <a:lnTo>
                    <a:pt x="91" y="292"/>
                  </a:lnTo>
                  <a:lnTo>
                    <a:pt x="83" y="282"/>
                  </a:lnTo>
                  <a:lnTo>
                    <a:pt x="75" y="271"/>
                  </a:lnTo>
                  <a:lnTo>
                    <a:pt x="68" y="260"/>
                  </a:lnTo>
                  <a:lnTo>
                    <a:pt x="59" y="251"/>
                  </a:lnTo>
                  <a:lnTo>
                    <a:pt x="59" y="254"/>
                  </a:lnTo>
                  <a:lnTo>
                    <a:pt x="57" y="256"/>
                  </a:lnTo>
                  <a:lnTo>
                    <a:pt x="56" y="260"/>
                  </a:lnTo>
                  <a:lnTo>
                    <a:pt x="56" y="262"/>
                  </a:lnTo>
                  <a:lnTo>
                    <a:pt x="55" y="263"/>
                  </a:lnTo>
                  <a:lnTo>
                    <a:pt x="54" y="264"/>
                  </a:lnTo>
                  <a:lnTo>
                    <a:pt x="44" y="262"/>
                  </a:lnTo>
                  <a:lnTo>
                    <a:pt x="33" y="258"/>
                  </a:lnTo>
                  <a:lnTo>
                    <a:pt x="24" y="252"/>
                  </a:lnTo>
                  <a:lnTo>
                    <a:pt x="18" y="244"/>
                  </a:lnTo>
                  <a:lnTo>
                    <a:pt x="17" y="234"/>
                  </a:lnTo>
                  <a:lnTo>
                    <a:pt x="16" y="225"/>
                  </a:lnTo>
                  <a:lnTo>
                    <a:pt x="13" y="214"/>
                  </a:lnTo>
                  <a:lnTo>
                    <a:pt x="7" y="199"/>
                  </a:lnTo>
                  <a:lnTo>
                    <a:pt x="1" y="181"/>
                  </a:lnTo>
                  <a:lnTo>
                    <a:pt x="0" y="160"/>
                  </a:lnTo>
                  <a:lnTo>
                    <a:pt x="20" y="161"/>
                  </a:lnTo>
                  <a:lnTo>
                    <a:pt x="41" y="161"/>
                  </a:lnTo>
                  <a:lnTo>
                    <a:pt x="60" y="160"/>
                  </a:lnTo>
                  <a:lnTo>
                    <a:pt x="74" y="159"/>
                  </a:lnTo>
                  <a:lnTo>
                    <a:pt x="85" y="158"/>
                  </a:lnTo>
                  <a:lnTo>
                    <a:pt x="89" y="158"/>
                  </a:lnTo>
                  <a:lnTo>
                    <a:pt x="91" y="157"/>
                  </a:lnTo>
                  <a:lnTo>
                    <a:pt x="95" y="153"/>
                  </a:lnTo>
                  <a:lnTo>
                    <a:pt x="99" y="147"/>
                  </a:lnTo>
                  <a:lnTo>
                    <a:pt x="101" y="136"/>
                  </a:lnTo>
                  <a:lnTo>
                    <a:pt x="104" y="121"/>
                  </a:lnTo>
                  <a:lnTo>
                    <a:pt x="104" y="100"/>
                  </a:lnTo>
                  <a:lnTo>
                    <a:pt x="113" y="101"/>
                  </a:lnTo>
                  <a:lnTo>
                    <a:pt x="120" y="101"/>
                  </a:lnTo>
                  <a:lnTo>
                    <a:pt x="125" y="99"/>
                  </a:lnTo>
                  <a:lnTo>
                    <a:pt x="130" y="95"/>
                  </a:lnTo>
                  <a:lnTo>
                    <a:pt x="132" y="87"/>
                  </a:lnTo>
                  <a:lnTo>
                    <a:pt x="134" y="74"/>
                  </a:lnTo>
                  <a:lnTo>
                    <a:pt x="140" y="74"/>
                  </a:lnTo>
                  <a:lnTo>
                    <a:pt x="144" y="72"/>
                  </a:lnTo>
                  <a:lnTo>
                    <a:pt x="148" y="69"/>
                  </a:lnTo>
                  <a:lnTo>
                    <a:pt x="150" y="61"/>
                  </a:lnTo>
                  <a:lnTo>
                    <a:pt x="151" y="50"/>
                  </a:lnTo>
                  <a:lnTo>
                    <a:pt x="159" y="48"/>
                  </a:lnTo>
                  <a:lnTo>
                    <a:pt x="164" y="44"/>
                  </a:lnTo>
                  <a:lnTo>
                    <a:pt x="166" y="38"/>
                  </a:lnTo>
                  <a:lnTo>
                    <a:pt x="168" y="35"/>
                  </a:lnTo>
                  <a:lnTo>
                    <a:pt x="170" y="34"/>
                  </a:lnTo>
                  <a:lnTo>
                    <a:pt x="183" y="34"/>
                  </a:lnTo>
                  <a:lnTo>
                    <a:pt x="193" y="29"/>
                  </a:lnTo>
                  <a:lnTo>
                    <a:pt x="201" y="21"/>
                  </a:lnTo>
                  <a:lnTo>
                    <a:pt x="208" y="11"/>
                  </a:lnTo>
                  <a:lnTo>
                    <a:pt x="214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14" name="Freeform 112">
              <a:extLst>
                <a:ext uri="{FF2B5EF4-FFF2-40B4-BE49-F238E27FC236}">
                  <a16:creationId xmlns:a16="http://schemas.microsoft.com/office/drawing/2014/main" id="{AC816923-A852-45EC-88D7-31F12C54C0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41463" y="3263901"/>
              <a:ext cx="317500" cy="423863"/>
            </a:xfrm>
            <a:custGeom>
              <a:avLst/>
              <a:gdLst>
                <a:gd name="T0" fmla="*/ 2147483646 w 200"/>
                <a:gd name="T1" fmla="*/ 2147483646 h 267"/>
                <a:gd name="T2" fmla="*/ 2147483646 w 200"/>
                <a:gd name="T3" fmla="*/ 2147483646 h 267"/>
                <a:gd name="T4" fmla="*/ 2147483646 w 200"/>
                <a:gd name="T5" fmla="*/ 2147483646 h 267"/>
                <a:gd name="T6" fmla="*/ 2147483646 w 200"/>
                <a:gd name="T7" fmla="*/ 2147483646 h 267"/>
                <a:gd name="T8" fmla="*/ 2147483646 w 200"/>
                <a:gd name="T9" fmla="*/ 2147483646 h 267"/>
                <a:gd name="T10" fmla="*/ 2147483646 w 200"/>
                <a:gd name="T11" fmla="*/ 2147483646 h 267"/>
                <a:gd name="T12" fmla="*/ 2147483646 w 200"/>
                <a:gd name="T13" fmla="*/ 2147483646 h 267"/>
                <a:gd name="T14" fmla="*/ 2147483646 w 200"/>
                <a:gd name="T15" fmla="*/ 2147483646 h 267"/>
                <a:gd name="T16" fmla="*/ 2147483646 w 200"/>
                <a:gd name="T17" fmla="*/ 2147483646 h 267"/>
                <a:gd name="T18" fmla="*/ 2147483646 w 200"/>
                <a:gd name="T19" fmla="*/ 2147483646 h 267"/>
                <a:gd name="T20" fmla="*/ 2147483646 w 200"/>
                <a:gd name="T21" fmla="*/ 2147483646 h 267"/>
                <a:gd name="T22" fmla="*/ 2147483646 w 200"/>
                <a:gd name="T23" fmla="*/ 2147483646 h 267"/>
                <a:gd name="T24" fmla="*/ 2147483646 w 200"/>
                <a:gd name="T25" fmla="*/ 2147483646 h 267"/>
                <a:gd name="T26" fmla="*/ 2147483646 w 200"/>
                <a:gd name="T27" fmla="*/ 2147483646 h 267"/>
                <a:gd name="T28" fmla="*/ 2147483646 w 200"/>
                <a:gd name="T29" fmla="*/ 2147483646 h 267"/>
                <a:gd name="T30" fmla="*/ 2147483646 w 200"/>
                <a:gd name="T31" fmla="*/ 2147483646 h 267"/>
                <a:gd name="T32" fmla="*/ 2147483646 w 200"/>
                <a:gd name="T33" fmla="*/ 2147483646 h 267"/>
                <a:gd name="T34" fmla="*/ 2147483646 w 200"/>
                <a:gd name="T35" fmla="*/ 2147483646 h 267"/>
                <a:gd name="T36" fmla="*/ 2147483646 w 200"/>
                <a:gd name="T37" fmla="*/ 2147483646 h 267"/>
                <a:gd name="T38" fmla="*/ 2147483646 w 200"/>
                <a:gd name="T39" fmla="*/ 2147483646 h 267"/>
                <a:gd name="T40" fmla="*/ 2147483646 w 200"/>
                <a:gd name="T41" fmla="*/ 2147483646 h 267"/>
                <a:gd name="T42" fmla="*/ 2147483646 w 200"/>
                <a:gd name="T43" fmla="*/ 2147483646 h 267"/>
                <a:gd name="T44" fmla="*/ 2147483646 w 200"/>
                <a:gd name="T45" fmla="*/ 2147483646 h 267"/>
                <a:gd name="T46" fmla="*/ 2147483646 w 200"/>
                <a:gd name="T47" fmla="*/ 2147483646 h 267"/>
                <a:gd name="T48" fmla="*/ 2147483646 w 200"/>
                <a:gd name="T49" fmla="*/ 2147483646 h 267"/>
                <a:gd name="T50" fmla="*/ 2147483646 w 200"/>
                <a:gd name="T51" fmla="*/ 2147483646 h 267"/>
                <a:gd name="T52" fmla="*/ 2147483646 w 200"/>
                <a:gd name="T53" fmla="*/ 2147483646 h 267"/>
                <a:gd name="T54" fmla="*/ 2147483646 w 200"/>
                <a:gd name="T55" fmla="*/ 2147483646 h 267"/>
                <a:gd name="T56" fmla="*/ 2147483646 w 200"/>
                <a:gd name="T57" fmla="*/ 2147483646 h 267"/>
                <a:gd name="T58" fmla="*/ 2147483646 w 200"/>
                <a:gd name="T59" fmla="*/ 2147483646 h 267"/>
                <a:gd name="T60" fmla="*/ 2147483646 w 200"/>
                <a:gd name="T61" fmla="*/ 2147483646 h 267"/>
                <a:gd name="T62" fmla="*/ 2147483646 w 200"/>
                <a:gd name="T63" fmla="*/ 2147483646 h 267"/>
                <a:gd name="T64" fmla="*/ 2147483646 w 200"/>
                <a:gd name="T65" fmla="*/ 2147483646 h 267"/>
                <a:gd name="T66" fmla="*/ 2147483646 w 200"/>
                <a:gd name="T67" fmla="*/ 2147483646 h 267"/>
                <a:gd name="T68" fmla="*/ 2147483646 w 200"/>
                <a:gd name="T69" fmla="*/ 2147483646 h 267"/>
                <a:gd name="T70" fmla="*/ 2147483646 w 200"/>
                <a:gd name="T71" fmla="*/ 2147483646 h 267"/>
                <a:gd name="T72" fmla="*/ 2147483646 w 200"/>
                <a:gd name="T73" fmla="*/ 2147483646 h 267"/>
                <a:gd name="T74" fmla="*/ 2147483646 w 200"/>
                <a:gd name="T75" fmla="*/ 2147483646 h 267"/>
                <a:gd name="T76" fmla="*/ 2147483646 w 200"/>
                <a:gd name="T77" fmla="*/ 2147483646 h 267"/>
                <a:gd name="T78" fmla="*/ 2147483646 w 200"/>
                <a:gd name="T79" fmla="*/ 2147483646 h 267"/>
                <a:gd name="T80" fmla="*/ 2147483646 w 200"/>
                <a:gd name="T81" fmla="*/ 2147483646 h 267"/>
                <a:gd name="T82" fmla="*/ 2147483646 w 200"/>
                <a:gd name="T83" fmla="*/ 2147483646 h 267"/>
                <a:gd name="T84" fmla="*/ 2147483646 w 200"/>
                <a:gd name="T85" fmla="*/ 2147483646 h 267"/>
                <a:gd name="T86" fmla="*/ 2147483646 w 200"/>
                <a:gd name="T87" fmla="*/ 2147483646 h 267"/>
                <a:gd name="T88" fmla="*/ 2147483646 w 200"/>
                <a:gd name="T89" fmla="*/ 2147483646 h 267"/>
                <a:gd name="T90" fmla="*/ 2147483646 w 200"/>
                <a:gd name="T91" fmla="*/ 2147483646 h 267"/>
                <a:gd name="T92" fmla="*/ 2147483646 w 200"/>
                <a:gd name="T93" fmla="*/ 2147483646 h 267"/>
                <a:gd name="T94" fmla="*/ 2147483646 w 200"/>
                <a:gd name="T95" fmla="*/ 2147483646 h 267"/>
                <a:gd name="T96" fmla="*/ 2147483646 w 200"/>
                <a:gd name="T97" fmla="*/ 2147483646 h 267"/>
                <a:gd name="T98" fmla="*/ 2147483646 w 200"/>
                <a:gd name="T99" fmla="*/ 2147483646 h 267"/>
                <a:gd name="T100" fmla="*/ 0 w 200"/>
                <a:gd name="T101" fmla="*/ 2147483646 h 267"/>
                <a:gd name="T102" fmla="*/ 2147483646 w 200"/>
                <a:gd name="T103" fmla="*/ 2147483646 h 267"/>
                <a:gd name="T104" fmla="*/ 2147483646 w 200"/>
                <a:gd name="T105" fmla="*/ 2147483646 h 267"/>
                <a:gd name="T106" fmla="*/ 2147483646 w 200"/>
                <a:gd name="T107" fmla="*/ 2147483646 h 267"/>
                <a:gd name="T108" fmla="*/ 2147483646 w 200"/>
                <a:gd name="T109" fmla="*/ 2147483646 h 267"/>
                <a:gd name="T110" fmla="*/ 2147483646 w 200"/>
                <a:gd name="T111" fmla="*/ 2147483646 h 267"/>
                <a:gd name="T112" fmla="*/ 2147483646 w 200"/>
                <a:gd name="T113" fmla="*/ 2147483646 h 26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00" h="267">
                  <a:moveTo>
                    <a:pt x="199" y="81"/>
                  </a:moveTo>
                  <a:lnTo>
                    <a:pt x="200" y="81"/>
                  </a:lnTo>
                  <a:lnTo>
                    <a:pt x="199" y="81"/>
                  </a:lnTo>
                  <a:close/>
                  <a:moveTo>
                    <a:pt x="96" y="0"/>
                  </a:moveTo>
                  <a:lnTo>
                    <a:pt x="98" y="0"/>
                  </a:lnTo>
                  <a:lnTo>
                    <a:pt x="98" y="1"/>
                  </a:lnTo>
                  <a:lnTo>
                    <a:pt x="99" y="1"/>
                  </a:lnTo>
                  <a:lnTo>
                    <a:pt x="100" y="10"/>
                  </a:lnTo>
                  <a:lnTo>
                    <a:pt x="105" y="18"/>
                  </a:lnTo>
                  <a:lnTo>
                    <a:pt x="112" y="21"/>
                  </a:lnTo>
                  <a:lnTo>
                    <a:pt x="114" y="22"/>
                  </a:lnTo>
                  <a:lnTo>
                    <a:pt x="117" y="22"/>
                  </a:lnTo>
                  <a:lnTo>
                    <a:pt x="121" y="23"/>
                  </a:lnTo>
                  <a:lnTo>
                    <a:pt x="123" y="23"/>
                  </a:lnTo>
                  <a:lnTo>
                    <a:pt x="125" y="24"/>
                  </a:lnTo>
                  <a:lnTo>
                    <a:pt x="126" y="26"/>
                  </a:lnTo>
                  <a:lnTo>
                    <a:pt x="127" y="29"/>
                  </a:lnTo>
                  <a:lnTo>
                    <a:pt x="127" y="30"/>
                  </a:lnTo>
                  <a:lnTo>
                    <a:pt x="129" y="31"/>
                  </a:lnTo>
                  <a:lnTo>
                    <a:pt x="130" y="32"/>
                  </a:lnTo>
                  <a:lnTo>
                    <a:pt x="131" y="32"/>
                  </a:lnTo>
                  <a:lnTo>
                    <a:pt x="133" y="32"/>
                  </a:lnTo>
                  <a:lnTo>
                    <a:pt x="135" y="33"/>
                  </a:lnTo>
                  <a:lnTo>
                    <a:pt x="138" y="36"/>
                  </a:lnTo>
                  <a:lnTo>
                    <a:pt x="139" y="37"/>
                  </a:lnTo>
                  <a:lnTo>
                    <a:pt x="140" y="39"/>
                  </a:lnTo>
                  <a:lnTo>
                    <a:pt x="140" y="41"/>
                  </a:lnTo>
                  <a:lnTo>
                    <a:pt x="139" y="44"/>
                  </a:lnTo>
                  <a:lnTo>
                    <a:pt x="139" y="46"/>
                  </a:lnTo>
                  <a:lnTo>
                    <a:pt x="139" y="47"/>
                  </a:lnTo>
                  <a:lnTo>
                    <a:pt x="139" y="49"/>
                  </a:lnTo>
                  <a:lnTo>
                    <a:pt x="140" y="50"/>
                  </a:lnTo>
                  <a:lnTo>
                    <a:pt x="142" y="52"/>
                  </a:lnTo>
                  <a:lnTo>
                    <a:pt x="146" y="53"/>
                  </a:lnTo>
                  <a:lnTo>
                    <a:pt x="148" y="53"/>
                  </a:lnTo>
                  <a:lnTo>
                    <a:pt x="150" y="54"/>
                  </a:lnTo>
                  <a:lnTo>
                    <a:pt x="152" y="55"/>
                  </a:lnTo>
                  <a:lnTo>
                    <a:pt x="153" y="55"/>
                  </a:lnTo>
                  <a:lnTo>
                    <a:pt x="156" y="54"/>
                  </a:lnTo>
                  <a:lnTo>
                    <a:pt x="158" y="61"/>
                  </a:lnTo>
                  <a:lnTo>
                    <a:pt x="164" y="68"/>
                  </a:lnTo>
                  <a:lnTo>
                    <a:pt x="173" y="75"/>
                  </a:lnTo>
                  <a:lnTo>
                    <a:pt x="182" y="81"/>
                  </a:lnTo>
                  <a:lnTo>
                    <a:pt x="190" y="83"/>
                  </a:lnTo>
                  <a:lnTo>
                    <a:pt x="191" y="83"/>
                  </a:lnTo>
                  <a:lnTo>
                    <a:pt x="193" y="82"/>
                  </a:lnTo>
                  <a:lnTo>
                    <a:pt x="194" y="81"/>
                  </a:lnTo>
                  <a:lnTo>
                    <a:pt x="196" y="81"/>
                  </a:lnTo>
                  <a:lnTo>
                    <a:pt x="199" y="81"/>
                  </a:lnTo>
                  <a:lnTo>
                    <a:pt x="197" y="81"/>
                  </a:lnTo>
                  <a:lnTo>
                    <a:pt x="196" y="82"/>
                  </a:lnTo>
                  <a:lnTo>
                    <a:pt x="195" y="89"/>
                  </a:lnTo>
                  <a:lnTo>
                    <a:pt x="193" y="93"/>
                  </a:lnTo>
                  <a:lnTo>
                    <a:pt x="191" y="99"/>
                  </a:lnTo>
                  <a:lnTo>
                    <a:pt x="188" y="106"/>
                  </a:lnTo>
                  <a:lnTo>
                    <a:pt x="188" y="110"/>
                  </a:lnTo>
                  <a:lnTo>
                    <a:pt x="188" y="112"/>
                  </a:lnTo>
                  <a:lnTo>
                    <a:pt x="190" y="116"/>
                  </a:lnTo>
                  <a:lnTo>
                    <a:pt x="190" y="118"/>
                  </a:lnTo>
                  <a:lnTo>
                    <a:pt x="192" y="119"/>
                  </a:lnTo>
                  <a:lnTo>
                    <a:pt x="185" y="123"/>
                  </a:lnTo>
                  <a:lnTo>
                    <a:pt x="178" y="123"/>
                  </a:lnTo>
                  <a:lnTo>
                    <a:pt x="170" y="123"/>
                  </a:lnTo>
                  <a:lnTo>
                    <a:pt x="164" y="122"/>
                  </a:lnTo>
                  <a:lnTo>
                    <a:pt x="162" y="125"/>
                  </a:lnTo>
                  <a:lnTo>
                    <a:pt x="161" y="127"/>
                  </a:lnTo>
                  <a:lnTo>
                    <a:pt x="160" y="129"/>
                  </a:lnTo>
                  <a:lnTo>
                    <a:pt x="158" y="131"/>
                  </a:lnTo>
                  <a:lnTo>
                    <a:pt x="156" y="131"/>
                  </a:lnTo>
                  <a:lnTo>
                    <a:pt x="152" y="129"/>
                  </a:lnTo>
                  <a:lnTo>
                    <a:pt x="151" y="128"/>
                  </a:lnTo>
                  <a:lnTo>
                    <a:pt x="150" y="126"/>
                  </a:lnTo>
                  <a:lnTo>
                    <a:pt x="149" y="124"/>
                  </a:lnTo>
                  <a:lnTo>
                    <a:pt x="148" y="122"/>
                  </a:lnTo>
                  <a:lnTo>
                    <a:pt x="148" y="120"/>
                  </a:lnTo>
                  <a:lnTo>
                    <a:pt x="144" y="120"/>
                  </a:lnTo>
                  <a:lnTo>
                    <a:pt x="143" y="120"/>
                  </a:lnTo>
                  <a:lnTo>
                    <a:pt x="141" y="120"/>
                  </a:lnTo>
                  <a:lnTo>
                    <a:pt x="139" y="120"/>
                  </a:lnTo>
                  <a:lnTo>
                    <a:pt x="136" y="119"/>
                  </a:lnTo>
                  <a:lnTo>
                    <a:pt x="138" y="117"/>
                  </a:lnTo>
                  <a:lnTo>
                    <a:pt x="140" y="115"/>
                  </a:lnTo>
                  <a:lnTo>
                    <a:pt x="141" y="114"/>
                  </a:lnTo>
                  <a:lnTo>
                    <a:pt x="143" y="112"/>
                  </a:lnTo>
                  <a:lnTo>
                    <a:pt x="144" y="110"/>
                  </a:lnTo>
                  <a:lnTo>
                    <a:pt x="144" y="108"/>
                  </a:lnTo>
                  <a:lnTo>
                    <a:pt x="144" y="105"/>
                  </a:lnTo>
                  <a:lnTo>
                    <a:pt x="143" y="103"/>
                  </a:lnTo>
                  <a:lnTo>
                    <a:pt x="142" y="102"/>
                  </a:lnTo>
                  <a:lnTo>
                    <a:pt x="140" y="101"/>
                  </a:lnTo>
                  <a:lnTo>
                    <a:pt x="138" y="101"/>
                  </a:lnTo>
                  <a:lnTo>
                    <a:pt x="135" y="100"/>
                  </a:lnTo>
                  <a:lnTo>
                    <a:pt x="133" y="100"/>
                  </a:lnTo>
                  <a:lnTo>
                    <a:pt x="127" y="100"/>
                  </a:lnTo>
                  <a:lnTo>
                    <a:pt x="124" y="101"/>
                  </a:lnTo>
                  <a:lnTo>
                    <a:pt x="121" y="103"/>
                  </a:lnTo>
                  <a:lnTo>
                    <a:pt x="118" y="106"/>
                  </a:lnTo>
                  <a:lnTo>
                    <a:pt x="116" y="110"/>
                  </a:lnTo>
                  <a:lnTo>
                    <a:pt x="115" y="115"/>
                  </a:lnTo>
                  <a:lnTo>
                    <a:pt x="115" y="128"/>
                  </a:lnTo>
                  <a:lnTo>
                    <a:pt x="118" y="137"/>
                  </a:lnTo>
                  <a:lnTo>
                    <a:pt x="124" y="144"/>
                  </a:lnTo>
                  <a:lnTo>
                    <a:pt x="133" y="146"/>
                  </a:lnTo>
                  <a:lnTo>
                    <a:pt x="139" y="149"/>
                  </a:lnTo>
                  <a:lnTo>
                    <a:pt x="144" y="151"/>
                  </a:lnTo>
                  <a:lnTo>
                    <a:pt x="151" y="153"/>
                  </a:lnTo>
                  <a:lnTo>
                    <a:pt x="165" y="152"/>
                  </a:lnTo>
                  <a:lnTo>
                    <a:pt x="174" y="150"/>
                  </a:lnTo>
                  <a:lnTo>
                    <a:pt x="180" y="150"/>
                  </a:lnTo>
                  <a:lnTo>
                    <a:pt x="179" y="154"/>
                  </a:lnTo>
                  <a:lnTo>
                    <a:pt x="176" y="161"/>
                  </a:lnTo>
                  <a:lnTo>
                    <a:pt x="171" y="168"/>
                  </a:lnTo>
                  <a:lnTo>
                    <a:pt x="167" y="176"/>
                  </a:lnTo>
                  <a:lnTo>
                    <a:pt x="162" y="181"/>
                  </a:lnTo>
                  <a:lnTo>
                    <a:pt x="160" y="184"/>
                  </a:lnTo>
                  <a:lnTo>
                    <a:pt x="158" y="182"/>
                  </a:lnTo>
                  <a:lnTo>
                    <a:pt x="156" y="181"/>
                  </a:lnTo>
                  <a:lnTo>
                    <a:pt x="153" y="180"/>
                  </a:lnTo>
                  <a:lnTo>
                    <a:pt x="150" y="179"/>
                  </a:lnTo>
                  <a:lnTo>
                    <a:pt x="144" y="180"/>
                  </a:lnTo>
                  <a:lnTo>
                    <a:pt x="138" y="185"/>
                  </a:lnTo>
                  <a:lnTo>
                    <a:pt x="130" y="189"/>
                  </a:lnTo>
                  <a:lnTo>
                    <a:pt x="125" y="193"/>
                  </a:lnTo>
                  <a:lnTo>
                    <a:pt x="122" y="198"/>
                  </a:lnTo>
                  <a:lnTo>
                    <a:pt x="120" y="204"/>
                  </a:lnTo>
                  <a:lnTo>
                    <a:pt x="118" y="208"/>
                  </a:lnTo>
                  <a:lnTo>
                    <a:pt x="117" y="214"/>
                  </a:lnTo>
                  <a:lnTo>
                    <a:pt x="113" y="221"/>
                  </a:lnTo>
                  <a:lnTo>
                    <a:pt x="107" y="227"/>
                  </a:lnTo>
                  <a:lnTo>
                    <a:pt x="101" y="231"/>
                  </a:lnTo>
                  <a:lnTo>
                    <a:pt x="97" y="237"/>
                  </a:lnTo>
                  <a:lnTo>
                    <a:pt x="96" y="243"/>
                  </a:lnTo>
                  <a:lnTo>
                    <a:pt x="96" y="248"/>
                  </a:lnTo>
                  <a:lnTo>
                    <a:pt x="90" y="254"/>
                  </a:lnTo>
                  <a:lnTo>
                    <a:pt x="82" y="260"/>
                  </a:lnTo>
                  <a:lnTo>
                    <a:pt x="76" y="266"/>
                  </a:lnTo>
                  <a:lnTo>
                    <a:pt x="69" y="267"/>
                  </a:lnTo>
                  <a:lnTo>
                    <a:pt x="62" y="265"/>
                  </a:lnTo>
                  <a:lnTo>
                    <a:pt x="59" y="260"/>
                  </a:lnTo>
                  <a:lnTo>
                    <a:pt x="54" y="256"/>
                  </a:lnTo>
                  <a:lnTo>
                    <a:pt x="48" y="254"/>
                  </a:lnTo>
                  <a:lnTo>
                    <a:pt x="46" y="254"/>
                  </a:lnTo>
                  <a:lnTo>
                    <a:pt x="44" y="255"/>
                  </a:lnTo>
                  <a:lnTo>
                    <a:pt x="42" y="256"/>
                  </a:lnTo>
                  <a:lnTo>
                    <a:pt x="39" y="256"/>
                  </a:lnTo>
                  <a:lnTo>
                    <a:pt x="37" y="256"/>
                  </a:lnTo>
                  <a:lnTo>
                    <a:pt x="35" y="256"/>
                  </a:lnTo>
                  <a:lnTo>
                    <a:pt x="33" y="255"/>
                  </a:lnTo>
                  <a:lnTo>
                    <a:pt x="30" y="252"/>
                  </a:lnTo>
                  <a:lnTo>
                    <a:pt x="27" y="251"/>
                  </a:lnTo>
                  <a:lnTo>
                    <a:pt x="25" y="249"/>
                  </a:lnTo>
                  <a:lnTo>
                    <a:pt x="22" y="247"/>
                  </a:lnTo>
                  <a:lnTo>
                    <a:pt x="21" y="246"/>
                  </a:lnTo>
                  <a:lnTo>
                    <a:pt x="20" y="245"/>
                  </a:lnTo>
                  <a:lnTo>
                    <a:pt x="21" y="242"/>
                  </a:lnTo>
                  <a:lnTo>
                    <a:pt x="22" y="240"/>
                  </a:lnTo>
                  <a:lnTo>
                    <a:pt x="24" y="239"/>
                  </a:lnTo>
                  <a:lnTo>
                    <a:pt x="25" y="238"/>
                  </a:lnTo>
                  <a:lnTo>
                    <a:pt x="26" y="236"/>
                  </a:lnTo>
                  <a:lnTo>
                    <a:pt x="27" y="233"/>
                  </a:lnTo>
                  <a:lnTo>
                    <a:pt x="28" y="231"/>
                  </a:lnTo>
                  <a:lnTo>
                    <a:pt x="28" y="228"/>
                  </a:lnTo>
                  <a:lnTo>
                    <a:pt x="27" y="225"/>
                  </a:lnTo>
                  <a:lnTo>
                    <a:pt x="26" y="223"/>
                  </a:lnTo>
                  <a:lnTo>
                    <a:pt x="24" y="222"/>
                  </a:lnTo>
                  <a:lnTo>
                    <a:pt x="22" y="220"/>
                  </a:lnTo>
                  <a:lnTo>
                    <a:pt x="21" y="219"/>
                  </a:lnTo>
                  <a:lnTo>
                    <a:pt x="21" y="216"/>
                  </a:lnTo>
                  <a:lnTo>
                    <a:pt x="22" y="214"/>
                  </a:lnTo>
                  <a:lnTo>
                    <a:pt x="24" y="213"/>
                  </a:lnTo>
                  <a:lnTo>
                    <a:pt x="26" y="212"/>
                  </a:lnTo>
                  <a:lnTo>
                    <a:pt x="29" y="211"/>
                  </a:lnTo>
                  <a:lnTo>
                    <a:pt x="32" y="211"/>
                  </a:lnTo>
                  <a:lnTo>
                    <a:pt x="34" y="210"/>
                  </a:lnTo>
                  <a:lnTo>
                    <a:pt x="35" y="207"/>
                  </a:lnTo>
                  <a:lnTo>
                    <a:pt x="36" y="205"/>
                  </a:lnTo>
                  <a:lnTo>
                    <a:pt x="36" y="203"/>
                  </a:lnTo>
                  <a:lnTo>
                    <a:pt x="35" y="199"/>
                  </a:lnTo>
                  <a:lnTo>
                    <a:pt x="33" y="197"/>
                  </a:lnTo>
                  <a:lnTo>
                    <a:pt x="30" y="194"/>
                  </a:lnTo>
                  <a:lnTo>
                    <a:pt x="28" y="193"/>
                  </a:lnTo>
                  <a:lnTo>
                    <a:pt x="27" y="192"/>
                  </a:lnTo>
                  <a:lnTo>
                    <a:pt x="25" y="193"/>
                  </a:lnTo>
                  <a:lnTo>
                    <a:pt x="24" y="194"/>
                  </a:lnTo>
                  <a:lnTo>
                    <a:pt x="21" y="195"/>
                  </a:lnTo>
                  <a:lnTo>
                    <a:pt x="19" y="196"/>
                  </a:lnTo>
                  <a:lnTo>
                    <a:pt x="17" y="196"/>
                  </a:lnTo>
                  <a:lnTo>
                    <a:pt x="15" y="195"/>
                  </a:lnTo>
                  <a:lnTo>
                    <a:pt x="15" y="194"/>
                  </a:lnTo>
                  <a:lnTo>
                    <a:pt x="13" y="192"/>
                  </a:lnTo>
                  <a:lnTo>
                    <a:pt x="13" y="189"/>
                  </a:lnTo>
                  <a:lnTo>
                    <a:pt x="13" y="186"/>
                  </a:lnTo>
                  <a:lnTo>
                    <a:pt x="13" y="184"/>
                  </a:lnTo>
                  <a:lnTo>
                    <a:pt x="15" y="181"/>
                  </a:lnTo>
                  <a:lnTo>
                    <a:pt x="15" y="178"/>
                  </a:lnTo>
                  <a:lnTo>
                    <a:pt x="15" y="175"/>
                  </a:lnTo>
                  <a:lnTo>
                    <a:pt x="15" y="161"/>
                  </a:lnTo>
                  <a:lnTo>
                    <a:pt x="11" y="150"/>
                  </a:lnTo>
                  <a:lnTo>
                    <a:pt x="8" y="140"/>
                  </a:lnTo>
                  <a:lnTo>
                    <a:pt x="3" y="129"/>
                  </a:lnTo>
                  <a:lnTo>
                    <a:pt x="1" y="117"/>
                  </a:lnTo>
                  <a:lnTo>
                    <a:pt x="0" y="102"/>
                  </a:lnTo>
                  <a:lnTo>
                    <a:pt x="1" y="93"/>
                  </a:lnTo>
                  <a:lnTo>
                    <a:pt x="1" y="85"/>
                  </a:lnTo>
                  <a:lnTo>
                    <a:pt x="4" y="77"/>
                  </a:lnTo>
                  <a:lnTo>
                    <a:pt x="9" y="73"/>
                  </a:lnTo>
                  <a:lnTo>
                    <a:pt x="15" y="70"/>
                  </a:lnTo>
                  <a:lnTo>
                    <a:pt x="21" y="65"/>
                  </a:lnTo>
                  <a:lnTo>
                    <a:pt x="27" y="59"/>
                  </a:lnTo>
                  <a:lnTo>
                    <a:pt x="29" y="53"/>
                  </a:lnTo>
                  <a:lnTo>
                    <a:pt x="29" y="49"/>
                  </a:lnTo>
                  <a:lnTo>
                    <a:pt x="28" y="46"/>
                  </a:lnTo>
                  <a:lnTo>
                    <a:pt x="27" y="44"/>
                  </a:lnTo>
                  <a:lnTo>
                    <a:pt x="26" y="41"/>
                  </a:lnTo>
                  <a:lnTo>
                    <a:pt x="26" y="38"/>
                  </a:lnTo>
                  <a:lnTo>
                    <a:pt x="34" y="38"/>
                  </a:lnTo>
                  <a:lnTo>
                    <a:pt x="44" y="38"/>
                  </a:lnTo>
                  <a:lnTo>
                    <a:pt x="54" y="37"/>
                  </a:lnTo>
                  <a:lnTo>
                    <a:pt x="63" y="33"/>
                  </a:lnTo>
                  <a:lnTo>
                    <a:pt x="67" y="29"/>
                  </a:lnTo>
                  <a:lnTo>
                    <a:pt x="65" y="24"/>
                  </a:lnTo>
                  <a:lnTo>
                    <a:pt x="63" y="20"/>
                  </a:lnTo>
                  <a:lnTo>
                    <a:pt x="61" y="15"/>
                  </a:lnTo>
                  <a:lnTo>
                    <a:pt x="61" y="10"/>
                  </a:lnTo>
                  <a:lnTo>
                    <a:pt x="71" y="11"/>
                  </a:lnTo>
                  <a:lnTo>
                    <a:pt x="80" y="9"/>
                  </a:lnTo>
                  <a:lnTo>
                    <a:pt x="88" y="4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15" name="Freeform 113">
              <a:extLst>
                <a:ext uri="{FF2B5EF4-FFF2-40B4-BE49-F238E27FC236}">
                  <a16:creationId xmlns:a16="http://schemas.microsoft.com/office/drawing/2014/main" id="{4BD1F411-CC44-4776-9623-F05456F51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3950" y="3030538"/>
              <a:ext cx="204787" cy="160338"/>
            </a:xfrm>
            <a:custGeom>
              <a:avLst/>
              <a:gdLst>
                <a:gd name="T0" fmla="*/ 2147483646 w 129"/>
                <a:gd name="T1" fmla="*/ 2147483646 h 101"/>
                <a:gd name="T2" fmla="*/ 2147483646 w 129"/>
                <a:gd name="T3" fmla="*/ 2147483646 h 101"/>
                <a:gd name="T4" fmla="*/ 2147483646 w 129"/>
                <a:gd name="T5" fmla="*/ 2147483646 h 101"/>
                <a:gd name="T6" fmla="*/ 2147483646 w 129"/>
                <a:gd name="T7" fmla="*/ 2147483646 h 101"/>
                <a:gd name="T8" fmla="*/ 2147483646 w 129"/>
                <a:gd name="T9" fmla="*/ 2147483646 h 101"/>
                <a:gd name="T10" fmla="*/ 2147483646 w 129"/>
                <a:gd name="T11" fmla="*/ 2147483646 h 101"/>
                <a:gd name="T12" fmla="*/ 2147483646 w 129"/>
                <a:gd name="T13" fmla="*/ 2147483646 h 101"/>
                <a:gd name="T14" fmla="*/ 2147483646 w 129"/>
                <a:gd name="T15" fmla="*/ 2147483646 h 101"/>
                <a:gd name="T16" fmla="*/ 2147483646 w 129"/>
                <a:gd name="T17" fmla="*/ 2147483646 h 101"/>
                <a:gd name="T18" fmla="*/ 2147483646 w 129"/>
                <a:gd name="T19" fmla="*/ 2147483646 h 101"/>
                <a:gd name="T20" fmla="*/ 2147483646 w 129"/>
                <a:gd name="T21" fmla="*/ 2147483646 h 101"/>
                <a:gd name="T22" fmla="*/ 2147483646 w 129"/>
                <a:gd name="T23" fmla="*/ 2147483646 h 101"/>
                <a:gd name="T24" fmla="*/ 2147483646 w 129"/>
                <a:gd name="T25" fmla="*/ 2147483646 h 101"/>
                <a:gd name="T26" fmla="*/ 2147483646 w 129"/>
                <a:gd name="T27" fmla="*/ 2147483646 h 101"/>
                <a:gd name="T28" fmla="*/ 2147483646 w 129"/>
                <a:gd name="T29" fmla="*/ 2147483646 h 101"/>
                <a:gd name="T30" fmla="*/ 2147483646 w 129"/>
                <a:gd name="T31" fmla="*/ 2147483646 h 101"/>
                <a:gd name="T32" fmla="*/ 2147483646 w 129"/>
                <a:gd name="T33" fmla="*/ 2147483646 h 101"/>
                <a:gd name="T34" fmla="*/ 2147483646 w 129"/>
                <a:gd name="T35" fmla="*/ 2147483646 h 101"/>
                <a:gd name="T36" fmla="*/ 2147483646 w 129"/>
                <a:gd name="T37" fmla="*/ 2147483646 h 101"/>
                <a:gd name="T38" fmla="*/ 2147483646 w 129"/>
                <a:gd name="T39" fmla="*/ 2147483646 h 101"/>
                <a:gd name="T40" fmla="*/ 2147483646 w 129"/>
                <a:gd name="T41" fmla="*/ 2147483646 h 101"/>
                <a:gd name="T42" fmla="*/ 2147483646 w 129"/>
                <a:gd name="T43" fmla="*/ 2147483646 h 101"/>
                <a:gd name="T44" fmla="*/ 2147483646 w 129"/>
                <a:gd name="T45" fmla="*/ 2147483646 h 101"/>
                <a:gd name="T46" fmla="*/ 2147483646 w 129"/>
                <a:gd name="T47" fmla="*/ 2147483646 h 101"/>
                <a:gd name="T48" fmla="*/ 2147483646 w 129"/>
                <a:gd name="T49" fmla="*/ 2147483646 h 101"/>
                <a:gd name="T50" fmla="*/ 2147483646 w 129"/>
                <a:gd name="T51" fmla="*/ 2147483646 h 101"/>
                <a:gd name="T52" fmla="*/ 2147483646 w 129"/>
                <a:gd name="T53" fmla="*/ 2147483646 h 101"/>
                <a:gd name="T54" fmla="*/ 2147483646 w 129"/>
                <a:gd name="T55" fmla="*/ 2147483646 h 101"/>
                <a:gd name="T56" fmla="*/ 2147483646 w 129"/>
                <a:gd name="T57" fmla="*/ 2147483646 h 101"/>
                <a:gd name="T58" fmla="*/ 2147483646 w 129"/>
                <a:gd name="T59" fmla="*/ 2147483646 h 101"/>
                <a:gd name="T60" fmla="*/ 2147483646 w 129"/>
                <a:gd name="T61" fmla="*/ 2147483646 h 101"/>
                <a:gd name="T62" fmla="*/ 2147483646 w 129"/>
                <a:gd name="T63" fmla="*/ 2147483646 h 101"/>
                <a:gd name="T64" fmla="*/ 2147483646 w 129"/>
                <a:gd name="T65" fmla="*/ 2147483646 h 101"/>
                <a:gd name="T66" fmla="*/ 2147483646 w 129"/>
                <a:gd name="T67" fmla="*/ 2147483646 h 101"/>
                <a:gd name="T68" fmla="*/ 2147483646 w 129"/>
                <a:gd name="T69" fmla="*/ 2147483646 h 101"/>
                <a:gd name="T70" fmla="*/ 2147483646 w 129"/>
                <a:gd name="T71" fmla="*/ 2147483646 h 101"/>
                <a:gd name="T72" fmla="*/ 2147483646 w 129"/>
                <a:gd name="T73" fmla="*/ 2147483646 h 101"/>
                <a:gd name="T74" fmla="*/ 0 w 129"/>
                <a:gd name="T75" fmla="*/ 2147483646 h 101"/>
                <a:gd name="T76" fmla="*/ 2147483646 w 129"/>
                <a:gd name="T77" fmla="*/ 2147483646 h 101"/>
                <a:gd name="T78" fmla="*/ 2147483646 w 129"/>
                <a:gd name="T79" fmla="*/ 2147483646 h 101"/>
                <a:gd name="T80" fmla="*/ 2147483646 w 129"/>
                <a:gd name="T81" fmla="*/ 0 h 10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29" h="101">
                  <a:moveTo>
                    <a:pt x="39" y="0"/>
                  </a:moveTo>
                  <a:lnTo>
                    <a:pt x="42" y="5"/>
                  </a:lnTo>
                  <a:lnTo>
                    <a:pt x="47" y="9"/>
                  </a:lnTo>
                  <a:lnTo>
                    <a:pt x="53" y="11"/>
                  </a:lnTo>
                  <a:lnTo>
                    <a:pt x="59" y="12"/>
                  </a:lnTo>
                  <a:lnTo>
                    <a:pt x="64" y="16"/>
                  </a:lnTo>
                  <a:lnTo>
                    <a:pt x="67" y="21"/>
                  </a:lnTo>
                  <a:lnTo>
                    <a:pt x="68" y="29"/>
                  </a:lnTo>
                  <a:lnTo>
                    <a:pt x="68" y="37"/>
                  </a:lnTo>
                  <a:lnTo>
                    <a:pt x="68" y="43"/>
                  </a:lnTo>
                  <a:lnTo>
                    <a:pt x="69" y="52"/>
                  </a:lnTo>
                  <a:lnTo>
                    <a:pt x="73" y="58"/>
                  </a:lnTo>
                  <a:lnTo>
                    <a:pt x="80" y="62"/>
                  </a:lnTo>
                  <a:lnTo>
                    <a:pt x="87" y="60"/>
                  </a:lnTo>
                  <a:lnTo>
                    <a:pt x="96" y="56"/>
                  </a:lnTo>
                  <a:lnTo>
                    <a:pt x="104" y="52"/>
                  </a:lnTo>
                  <a:lnTo>
                    <a:pt x="113" y="51"/>
                  </a:lnTo>
                  <a:lnTo>
                    <a:pt x="113" y="52"/>
                  </a:lnTo>
                  <a:lnTo>
                    <a:pt x="115" y="54"/>
                  </a:lnTo>
                  <a:lnTo>
                    <a:pt x="116" y="56"/>
                  </a:lnTo>
                  <a:lnTo>
                    <a:pt x="118" y="58"/>
                  </a:lnTo>
                  <a:lnTo>
                    <a:pt x="121" y="61"/>
                  </a:lnTo>
                  <a:lnTo>
                    <a:pt x="123" y="63"/>
                  </a:lnTo>
                  <a:lnTo>
                    <a:pt x="124" y="64"/>
                  </a:lnTo>
                  <a:lnTo>
                    <a:pt x="124" y="65"/>
                  </a:lnTo>
                  <a:lnTo>
                    <a:pt x="124" y="66"/>
                  </a:lnTo>
                  <a:lnTo>
                    <a:pt x="125" y="68"/>
                  </a:lnTo>
                  <a:lnTo>
                    <a:pt x="126" y="69"/>
                  </a:lnTo>
                  <a:lnTo>
                    <a:pt x="127" y="70"/>
                  </a:lnTo>
                  <a:lnTo>
                    <a:pt x="129" y="71"/>
                  </a:lnTo>
                  <a:lnTo>
                    <a:pt x="129" y="73"/>
                  </a:lnTo>
                  <a:lnTo>
                    <a:pt x="127" y="74"/>
                  </a:lnTo>
                  <a:lnTo>
                    <a:pt x="126" y="75"/>
                  </a:lnTo>
                  <a:lnTo>
                    <a:pt x="124" y="77"/>
                  </a:lnTo>
                  <a:lnTo>
                    <a:pt x="123" y="78"/>
                  </a:lnTo>
                  <a:lnTo>
                    <a:pt x="121" y="79"/>
                  </a:lnTo>
                  <a:lnTo>
                    <a:pt x="121" y="81"/>
                  </a:lnTo>
                  <a:lnTo>
                    <a:pt x="120" y="88"/>
                  </a:lnTo>
                  <a:lnTo>
                    <a:pt x="118" y="95"/>
                  </a:lnTo>
                  <a:lnTo>
                    <a:pt x="115" y="99"/>
                  </a:lnTo>
                  <a:lnTo>
                    <a:pt x="111" y="101"/>
                  </a:lnTo>
                  <a:lnTo>
                    <a:pt x="104" y="99"/>
                  </a:lnTo>
                  <a:lnTo>
                    <a:pt x="98" y="96"/>
                  </a:lnTo>
                  <a:lnTo>
                    <a:pt x="93" y="93"/>
                  </a:lnTo>
                  <a:lnTo>
                    <a:pt x="90" y="93"/>
                  </a:lnTo>
                  <a:lnTo>
                    <a:pt x="90" y="95"/>
                  </a:lnTo>
                  <a:lnTo>
                    <a:pt x="89" y="95"/>
                  </a:lnTo>
                  <a:lnTo>
                    <a:pt x="85" y="95"/>
                  </a:lnTo>
                  <a:lnTo>
                    <a:pt x="78" y="91"/>
                  </a:lnTo>
                  <a:lnTo>
                    <a:pt x="72" y="84"/>
                  </a:lnTo>
                  <a:lnTo>
                    <a:pt x="67" y="79"/>
                  </a:lnTo>
                  <a:lnTo>
                    <a:pt x="60" y="77"/>
                  </a:lnTo>
                  <a:lnTo>
                    <a:pt x="58" y="77"/>
                  </a:lnTo>
                  <a:lnTo>
                    <a:pt x="54" y="78"/>
                  </a:lnTo>
                  <a:lnTo>
                    <a:pt x="53" y="80"/>
                  </a:lnTo>
                  <a:lnTo>
                    <a:pt x="51" y="82"/>
                  </a:lnTo>
                  <a:lnTo>
                    <a:pt x="49" y="83"/>
                  </a:lnTo>
                  <a:lnTo>
                    <a:pt x="46" y="84"/>
                  </a:lnTo>
                  <a:lnTo>
                    <a:pt x="42" y="81"/>
                  </a:lnTo>
                  <a:lnTo>
                    <a:pt x="39" y="75"/>
                  </a:lnTo>
                  <a:lnTo>
                    <a:pt x="38" y="69"/>
                  </a:lnTo>
                  <a:lnTo>
                    <a:pt x="38" y="61"/>
                  </a:lnTo>
                  <a:lnTo>
                    <a:pt x="37" y="53"/>
                  </a:lnTo>
                  <a:lnTo>
                    <a:pt x="35" y="47"/>
                  </a:lnTo>
                  <a:lnTo>
                    <a:pt x="28" y="45"/>
                  </a:lnTo>
                  <a:lnTo>
                    <a:pt x="26" y="45"/>
                  </a:lnTo>
                  <a:lnTo>
                    <a:pt x="25" y="46"/>
                  </a:lnTo>
                  <a:lnTo>
                    <a:pt x="23" y="47"/>
                  </a:lnTo>
                  <a:lnTo>
                    <a:pt x="20" y="47"/>
                  </a:lnTo>
                  <a:lnTo>
                    <a:pt x="17" y="48"/>
                  </a:lnTo>
                  <a:lnTo>
                    <a:pt x="11" y="46"/>
                  </a:lnTo>
                  <a:lnTo>
                    <a:pt x="7" y="42"/>
                  </a:lnTo>
                  <a:lnTo>
                    <a:pt x="2" y="35"/>
                  </a:lnTo>
                  <a:lnTo>
                    <a:pt x="0" y="29"/>
                  </a:lnTo>
                  <a:lnTo>
                    <a:pt x="8" y="26"/>
                  </a:lnTo>
                  <a:lnTo>
                    <a:pt x="18" y="22"/>
                  </a:lnTo>
                  <a:lnTo>
                    <a:pt x="27" y="17"/>
                  </a:lnTo>
                  <a:lnTo>
                    <a:pt x="35" y="10"/>
                  </a:lnTo>
                  <a:lnTo>
                    <a:pt x="39" y="1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16" name="Freeform 114">
              <a:extLst>
                <a:ext uri="{FF2B5EF4-FFF2-40B4-BE49-F238E27FC236}">
                  <a16:creationId xmlns:a16="http://schemas.microsoft.com/office/drawing/2014/main" id="{D2A9030D-4AF5-4162-A0E4-CDA74A90A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4638" y="4079876"/>
              <a:ext cx="287337" cy="282575"/>
            </a:xfrm>
            <a:custGeom>
              <a:avLst/>
              <a:gdLst>
                <a:gd name="T0" fmla="*/ 2147483646 w 181"/>
                <a:gd name="T1" fmla="*/ 2147483646 h 178"/>
                <a:gd name="T2" fmla="*/ 2147483646 w 181"/>
                <a:gd name="T3" fmla="*/ 2147483646 h 178"/>
                <a:gd name="T4" fmla="*/ 2147483646 w 181"/>
                <a:gd name="T5" fmla="*/ 2147483646 h 178"/>
                <a:gd name="T6" fmla="*/ 2147483646 w 181"/>
                <a:gd name="T7" fmla="*/ 2147483646 h 178"/>
                <a:gd name="T8" fmla="*/ 2147483646 w 181"/>
                <a:gd name="T9" fmla="*/ 2147483646 h 178"/>
                <a:gd name="T10" fmla="*/ 2147483646 w 181"/>
                <a:gd name="T11" fmla="*/ 2147483646 h 178"/>
                <a:gd name="T12" fmla="*/ 2147483646 w 181"/>
                <a:gd name="T13" fmla="*/ 2147483646 h 178"/>
                <a:gd name="T14" fmla="*/ 2147483646 w 181"/>
                <a:gd name="T15" fmla="*/ 2147483646 h 178"/>
                <a:gd name="T16" fmla="*/ 2147483646 w 181"/>
                <a:gd name="T17" fmla="*/ 2147483646 h 178"/>
                <a:gd name="T18" fmla="*/ 2147483646 w 181"/>
                <a:gd name="T19" fmla="*/ 2147483646 h 178"/>
                <a:gd name="T20" fmla="*/ 2147483646 w 181"/>
                <a:gd name="T21" fmla="*/ 2147483646 h 178"/>
                <a:gd name="T22" fmla="*/ 2147483646 w 181"/>
                <a:gd name="T23" fmla="*/ 2147483646 h 178"/>
                <a:gd name="T24" fmla="*/ 2147483646 w 181"/>
                <a:gd name="T25" fmla="*/ 2147483646 h 178"/>
                <a:gd name="T26" fmla="*/ 2147483646 w 181"/>
                <a:gd name="T27" fmla="*/ 2147483646 h 178"/>
                <a:gd name="T28" fmla="*/ 2147483646 w 181"/>
                <a:gd name="T29" fmla="*/ 2147483646 h 178"/>
                <a:gd name="T30" fmla="*/ 2147483646 w 181"/>
                <a:gd name="T31" fmla="*/ 2147483646 h 178"/>
                <a:gd name="T32" fmla="*/ 2147483646 w 181"/>
                <a:gd name="T33" fmla="*/ 2147483646 h 178"/>
                <a:gd name="T34" fmla="*/ 2147483646 w 181"/>
                <a:gd name="T35" fmla="*/ 2147483646 h 178"/>
                <a:gd name="T36" fmla="*/ 2147483646 w 181"/>
                <a:gd name="T37" fmla="*/ 2147483646 h 178"/>
                <a:gd name="T38" fmla="*/ 2147483646 w 181"/>
                <a:gd name="T39" fmla="*/ 2147483646 h 178"/>
                <a:gd name="T40" fmla="*/ 2147483646 w 181"/>
                <a:gd name="T41" fmla="*/ 2147483646 h 178"/>
                <a:gd name="T42" fmla="*/ 2147483646 w 181"/>
                <a:gd name="T43" fmla="*/ 2147483646 h 178"/>
                <a:gd name="T44" fmla="*/ 2147483646 w 181"/>
                <a:gd name="T45" fmla="*/ 2147483646 h 178"/>
                <a:gd name="T46" fmla="*/ 2147483646 w 181"/>
                <a:gd name="T47" fmla="*/ 2147483646 h 178"/>
                <a:gd name="T48" fmla="*/ 2147483646 w 181"/>
                <a:gd name="T49" fmla="*/ 2147483646 h 178"/>
                <a:gd name="T50" fmla="*/ 2147483646 w 181"/>
                <a:gd name="T51" fmla="*/ 2147483646 h 178"/>
                <a:gd name="T52" fmla="*/ 2147483646 w 181"/>
                <a:gd name="T53" fmla="*/ 2147483646 h 178"/>
                <a:gd name="T54" fmla="*/ 2147483646 w 181"/>
                <a:gd name="T55" fmla="*/ 2147483646 h 178"/>
                <a:gd name="T56" fmla="*/ 2147483646 w 181"/>
                <a:gd name="T57" fmla="*/ 2147483646 h 178"/>
                <a:gd name="T58" fmla="*/ 2147483646 w 181"/>
                <a:gd name="T59" fmla="*/ 2147483646 h 178"/>
                <a:gd name="T60" fmla="*/ 2147483646 w 181"/>
                <a:gd name="T61" fmla="*/ 2147483646 h 178"/>
                <a:gd name="T62" fmla="*/ 0 w 181"/>
                <a:gd name="T63" fmla="*/ 2147483646 h 178"/>
                <a:gd name="T64" fmla="*/ 2147483646 w 181"/>
                <a:gd name="T65" fmla="*/ 2147483646 h 178"/>
                <a:gd name="T66" fmla="*/ 2147483646 w 181"/>
                <a:gd name="T67" fmla="*/ 2147483646 h 178"/>
                <a:gd name="T68" fmla="*/ 2147483646 w 181"/>
                <a:gd name="T69" fmla="*/ 2147483646 h 178"/>
                <a:gd name="T70" fmla="*/ 2147483646 w 181"/>
                <a:gd name="T71" fmla="*/ 2147483646 h 178"/>
                <a:gd name="T72" fmla="*/ 2147483646 w 181"/>
                <a:gd name="T73" fmla="*/ 2147483646 h 178"/>
                <a:gd name="T74" fmla="*/ 2147483646 w 181"/>
                <a:gd name="T75" fmla="*/ 2147483646 h 178"/>
                <a:gd name="T76" fmla="*/ 2147483646 w 181"/>
                <a:gd name="T77" fmla="*/ 2147483646 h 178"/>
                <a:gd name="T78" fmla="*/ 2147483646 w 181"/>
                <a:gd name="T79" fmla="*/ 2147483646 h 178"/>
                <a:gd name="T80" fmla="*/ 2147483646 w 181"/>
                <a:gd name="T81" fmla="*/ 2147483646 h 178"/>
                <a:gd name="T82" fmla="*/ 2147483646 w 181"/>
                <a:gd name="T83" fmla="*/ 2147483646 h 178"/>
                <a:gd name="T84" fmla="*/ 2147483646 w 181"/>
                <a:gd name="T85" fmla="*/ 2147483646 h 178"/>
                <a:gd name="T86" fmla="*/ 2147483646 w 181"/>
                <a:gd name="T87" fmla="*/ 2147483646 h 178"/>
                <a:gd name="T88" fmla="*/ 2147483646 w 181"/>
                <a:gd name="T89" fmla="*/ 2147483646 h 178"/>
                <a:gd name="T90" fmla="*/ 2147483646 w 181"/>
                <a:gd name="T91" fmla="*/ 2147483646 h 178"/>
                <a:gd name="T92" fmla="*/ 2147483646 w 181"/>
                <a:gd name="T93" fmla="*/ 0 h 17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81" h="178">
                  <a:moveTo>
                    <a:pt x="105" y="0"/>
                  </a:moveTo>
                  <a:lnTo>
                    <a:pt x="110" y="4"/>
                  </a:lnTo>
                  <a:lnTo>
                    <a:pt x="118" y="6"/>
                  </a:lnTo>
                  <a:lnTo>
                    <a:pt x="126" y="8"/>
                  </a:lnTo>
                  <a:lnTo>
                    <a:pt x="133" y="11"/>
                  </a:lnTo>
                  <a:lnTo>
                    <a:pt x="140" y="13"/>
                  </a:lnTo>
                  <a:lnTo>
                    <a:pt x="144" y="17"/>
                  </a:lnTo>
                  <a:lnTo>
                    <a:pt x="144" y="24"/>
                  </a:lnTo>
                  <a:lnTo>
                    <a:pt x="136" y="29"/>
                  </a:lnTo>
                  <a:lnTo>
                    <a:pt x="129" y="35"/>
                  </a:lnTo>
                  <a:lnTo>
                    <a:pt x="126" y="44"/>
                  </a:lnTo>
                  <a:lnTo>
                    <a:pt x="126" y="46"/>
                  </a:lnTo>
                  <a:lnTo>
                    <a:pt x="127" y="47"/>
                  </a:lnTo>
                  <a:lnTo>
                    <a:pt x="128" y="48"/>
                  </a:lnTo>
                  <a:lnTo>
                    <a:pt x="129" y="48"/>
                  </a:lnTo>
                  <a:lnTo>
                    <a:pt x="128" y="54"/>
                  </a:lnTo>
                  <a:lnTo>
                    <a:pt x="127" y="56"/>
                  </a:lnTo>
                  <a:lnTo>
                    <a:pt x="126" y="59"/>
                  </a:lnTo>
                  <a:lnTo>
                    <a:pt x="124" y="63"/>
                  </a:lnTo>
                  <a:lnTo>
                    <a:pt x="126" y="65"/>
                  </a:lnTo>
                  <a:lnTo>
                    <a:pt x="128" y="67"/>
                  </a:lnTo>
                  <a:lnTo>
                    <a:pt x="130" y="68"/>
                  </a:lnTo>
                  <a:lnTo>
                    <a:pt x="133" y="69"/>
                  </a:lnTo>
                  <a:lnTo>
                    <a:pt x="137" y="70"/>
                  </a:lnTo>
                  <a:lnTo>
                    <a:pt x="139" y="72"/>
                  </a:lnTo>
                  <a:lnTo>
                    <a:pt x="142" y="70"/>
                  </a:lnTo>
                  <a:lnTo>
                    <a:pt x="145" y="69"/>
                  </a:lnTo>
                  <a:lnTo>
                    <a:pt x="147" y="67"/>
                  </a:lnTo>
                  <a:lnTo>
                    <a:pt x="149" y="64"/>
                  </a:lnTo>
                  <a:lnTo>
                    <a:pt x="152" y="63"/>
                  </a:lnTo>
                  <a:lnTo>
                    <a:pt x="155" y="72"/>
                  </a:lnTo>
                  <a:lnTo>
                    <a:pt x="157" y="84"/>
                  </a:lnTo>
                  <a:lnTo>
                    <a:pt x="161" y="92"/>
                  </a:lnTo>
                  <a:lnTo>
                    <a:pt x="166" y="99"/>
                  </a:lnTo>
                  <a:lnTo>
                    <a:pt x="173" y="105"/>
                  </a:lnTo>
                  <a:lnTo>
                    <a:pt x="179" y="112"/>
                  </a:lnTo>
                  <a:lnTo>
                    <a:pt x="181" y="121"/>
                  </a:lnTo>
                  <a:lnTo>
                    <a:pt x="174" y="120"/>
                  </a:lnTo>
                  <a:lnTo>
                    <a:pt x="172" y="121"/>
                  </a:lnTo>
                  <a:lnTo>
                    <a:pt x="170" y="122"/>
                  </a:lnTo>
                  <a:lnTo>
                    <a:pt x="167" y="125"/>
                  </a:lnTo>
                  <a:lnTo>
                    <a:pt x="166" y="128"/>
                  </a:lnTo>
                  <a:lnTo>
                    <a:pt x="166" y="130"/>
                  </a:lnTo>
                  <a:lnTo>
                    <a:pt x="166" y="135"/>
                  </a:lnTo>
                  <a:lnTo>
                    <a:pt x="167" y="139"/>
                  </a:lnTo>
                  <a:lnTo>
                    <a:pt x="170" y="143"/>
                  </a:lnTo>
                  <a:lnTo>
                    <a:pt x="172" y="146"/>
                  </a:lnTo>
                  <a:lnTo>
                    <a:pt x="173" y="147"/>
                  </a:lnTo>
                  <a:lnTo>
                    <a:pt x="165" y="153"/>
                  </a:lnTo>
                  <a:lnTo>
                    <a:pt x="155" y="159"/>
                  </a:lnTo>
                  <a:lnTo>
                    <a:pt x="148" y="160"/>
                  </a:lnTo>
                  <a:lnTo>
                    <a:pt x="140" y="160"/>
                  </a:lnTo>
                  <a:lnTo>
                    <a:pt x="132" y="160"/>
                  </a:lnTo>
                  <a:lnTo>
                    <a:pt x="126" y="161"/>
                  </a:lnTo>
                  <a:lnTo>
                    <a:pt x="119" y="164"/>
                  </a:lnTo>
                  <a:lnTo>
                    <a:pt x="115" y="172"/>
                  </a:lnTo>
                  <a:lnTo>
                    <a:pt x="109" y="177"/>
                  </a:lnTo>
                  <a:lnTo>
                    <a:pt x="101" y="178"/>
                  </a:lnTo>
                  <a:lnTo>
                    <a:pt x="94" y="178"/>
                  </a:lnTo>
                  <a:lnTo>
                    <a:pt x="88" y="178"/>
                  </a:lnTo>
                  <a:lnTo>
                    <a:pt x="86" y="177"/>
                  </a:lnTo>
                  <a:lnTo>
                    <a:pt x="85" y="174"/>
                  </a:lnTo>
                  <a:lnTo>
                    <a:pt x="83" y="171"/>
                  </a:lnTo>
                  <a:lnTo>
                    <a:pt x="80" y="169"/>
                  </a:lnTo>
                  <a:lnTo>
                    <a:pt x="79" y="166"/>
                  </a:lnTo>
                  <a:lnTo>
                    <a:pt x="78" y="163"/>
                  </a:lnTo>
                  <a:lnTo>
                    <a:pt x="77" y="160"/>
                  </a:lnTo>
                  <a:lnTo>
                    <a:pt x="78" y="155"/>
                  </a:lnTo>
                  <a:lnTo>
                    <a:pt x="78" y="151"/>
                  </a:lnTo>
                  <a:lnTo>
                    <a:pt x="78" y="145"/>
                  </a:lnTo>
                  <a:lnTo>
                    <a:pt x="73" y="147"/>
                  </a:lnTo>
                  <a:lnTo>
                    <a:pt x="68" y="151"/>
                  </a:lnTo>
                  <a:lnTo>
                    <a:pt x="64" y="154"/>
                  </a:lnTo>
                  <a:lnTo>
                    <a:pt x="59" y="157"/>
                  </a:lnTo>
                  <a:lnTo>
                    <a:pt x="53" y="159"/>
                  </a:lnTo>
                  <a:lnTo>
                    <a:pt x="51" y="157"/>
                  </a:lnTo>
                  <a:lnTo>
                    <a:pt x="49" y="156"/>
                  </a:lnTo>
                  <a:lnTo>
                    <a:pt x="47" y="155"/>
                  </a:lnTo>
                  <a:lnTo>
                    <a:pt x="47" y="152"/>
                  </a:lnTo>
                  <a:lnTo>
                    <a:pt x="45" y="150"/>
                  </a:lnTo>
                  <a:lnTo>
                    <a:pt x="38" y="148"/>
                  </a:lnTo>
                  <a:lnTo>
                    <a:pt x="30" y="146"/>
                  </a:lnTo>
                  <a:lnTo>
                    <a:pt x="24" y="142"/>
                  </a:lnTo>
                  <a:lnTo>
                    <a:pt x="21" y="135"/>
                  </a:lnTo>
                  <a:lnTo>
                    <a:pt x="22" y="131"/>
                  </a:lnTo>
                  <a:lnTo>
                    <a:pt x="22" y="128"/>
                  </a:lnTo>
                  <a:lnTo>
                    <a:pt x="23" y="125"/>
                  </a:lnTo>
                  <a:lnTo>
                    <a:pt x="23" y="122"/>
                  </a:lnTo>
                  <a:lnTo>
                    <a:pt x="22" y="119"/>
                  </a:lnTo>
                  <a:lnTo>
                    <a:pt x="19" y="117"/>
                  </a:lnTo>
                  <a:lnTo>
                    <a:pt x="14" y="115"/>
                  </a:lnTo>
                  <a:lnTo>
                    <a:pt x="9" y="112"/>
                  </a:lnTo>
                  <a:lnTo>
                    <a:pt x="4" y="109"/>
                  </a:lnTo>
                  <a:lnTo>
                    <a:pt x="0" y="103"/>
                  </a:lnTo>
                  <a:lnTo>
                    <a:pt x="0" y="96"/>
                  </a:lnTo>
                  <a:lnTo>
                    <a:pt x="0" y="95"/>
                  </a:lnTo>
                  <a:lnTo>
                    <a:pt x="1" y="94"/>
                  </a:lnTo>
                  <a:lnTo>
                    <a:pt x="3" y="93"/>
                  </a:lnTo>
                  <a:lnTo>
                    <a:pt x="3" y="92"/>
                  </a:lnTo>
                  <a:lnTo>
                    <a:pt x="1" y="93"/>
                  </a:lnTo>
                  <a:lnTo>
                    <a:pt x="4" y="91"/>
                  </a:lnTo>
                  <a:lnTo>
                    <a:pt x="6" y="90"/>
                  </a:lnTo>
                  <a:lnTo>
                    <a:pt x="8" y="90"/>
                  </a:lnTo>
                  <a:lnTo>
                    <a:pt x="10" y="89"/>
                  </a:lnTo>
                  <a:lnTo>
                    <a:pt x="13" y="87"/>
                  </a:lnTo>
                  <a:lnTo>
                    <a:pt x="14" y="86"/>
                  </a:lnTo>
                  <a:lnTo>
                    <a:pt x="16" y="84"/>
                  </a:lnTo>
                  <a:lnTo>
                    <a:pt x="16" y="81"/>
                  </a:lnTo>
                  <a:lnTo>
                    <a:pt x="16" y="78"/>
                  </a:lnTo>
                  <a:lnTo>
                    <a:pt x="14" y="76"/>
                  </a:lnTo>
                  <a:lnTo>
                    <a:pt x="12" y="74"/>
                  </a:lnTo>
                  <a:lnTo>
                    <a:pt x="9" y="73"/>
                  </a:lnTo>
                  <a:lnTo>
                    <a:pt x="7" y="70"/>
                  </a:lnTo>
                  <a:lnTo>
                    <a:pt x="5" y="69"/>
                  </a:lnTo>
                  <a:lnTo>
                    <a:pt x="3" y="67"/>
                  </a:lnTo>
                  <a:lnTo>
                    <a:pt x="3" y="65"/>
                  </a:lnTo>
                  <a:lnTo>
                    <a:pt x="6" y="60"/>
                  </a:lnTo>
                  <a:lnTo>
                    <a:pt x="14" y="57"/>
                  </a:lnTo>
                  <a:lnTo>
                    <a:pt x="23" y="52"/>
                  </a:lnTo>
                  <a:lnTo>
                    <a:pt x="34" y="48"/>
                  </a:lnTo>
                  <a:lnTo>
                    <a:pt x="43" y="44"/>
                  </a:lnTo>
                  <a:lnTo>
                    <a:pt x="48" y="43"/>
                  </a:lnTo>
                  <a:lnTo>
                    <a:pt x="51" y="42"/>
                  </a:lnTo>
                  <a:lnTo>
                    <a:pt x="52" y="40"/>
                  </a:lnTo>
                  <a:lnTo>
                    <a:pt x="54" y="40"/>
                  </a:lnTo>
                  <a:lnTo>
                    <a:pt x="57" y="39"/>
                  </a:lnTo>
                  <a:lnTo>
                    <a:pt x="59" y="39"/>
                  </a:lnTo>
                  <a:lnTo>
                    <a:pt x="67" y="38"/>
                  </a:lnTo>
                  <a:lnTo>
                    <a:pt x="76" y="38"/>
                  </a:lnTo>
                  <a:lnTo>
                    <a:pt x="85" y="37"/>
                  </a:lnTo>
                  <a:lnTo>
                    <a:pt x="91" y="33"/>
                  </a:lnTo>
                  <a:lnTo>
                    <a:pt x="94" y="28"/>
                  </a:lnTo>
                  <a:lnTo>
                    <a:pt x="93" y="23"/>
                  </a:lnTo>
                  <a:lnTo>
                    <a:pt x="92" y="19"/>
                  </a:lnTo>
                  <a:lnTo>
                    <a:pt x="89" y="15"/>
                  </a:lnTo>
                  <a:lnTo>
                    <a:pt x="89" y="8"/>
                  </a:lnTo>
                  <a:lnTo>
                    <a:pt x="89" y="6"/>
                  </a:lnTo>
                  <a:lnTo>
                    <a:pt x="92" y="4"/>
                  </a:lnTo>
                  <a:lnTo>
                    <a:pt x="94" y="3"/>
                  </a:lnTo>
                  <a:lnTo>
                    <a:pt x="97" y="2"/>
                  </a:lnTo>
                  <a:lnTo>
                    <a:pt x="101" y="0"/>
                  </a:lnTo>
                  <a:lnTo>
                    <a:pt x="105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17" name="Freeform 115">
              <a:extLst>
                <a:ext uri="{FF2B5EF4-FFF2-40B4-BE49-F238E27FC236}">
                  <a16:creationId xmlns:a16="http://schemas.microsoft.com/office/drawing/2014/main" id="{7013A888-FFE9-4AEF-A19B-8D1F9F7A8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5363" y="3597276"/>
              <a:ext cx="808037" cy="679450"/>
            </a:xfrm>
            <a:custGeom>
              <a:avLst/>
              <a:gdLst>
                <a:gd name="T0" fmla="*/ 2147483646 w 509"/>
                <a:gd name="T1" fmla="*/ 2147483646 h 428"/>
                <a:gd name="T2" fmla="*/ 2147483646 w 509"/>
                <a:gd name="T3" fmla="*/ 2147483646 h 428"/>
                <a:gd name="T4" fmla="*/ 2147483646 w 509"/>
                <a:gd name="T5" fmla="*/ 2147483646 h 428"/>
                <a:gd name="T6" fmla="*/ 2147483646 w 509"/>
                <a:gd name="T7" fmla="*/ 2147483646 h 428"/>
                <a:gd name="T8" fmla="*/ 2147483646 w 509"/>
                <a:gd name="T9" fmla="*/ 2147483646 h 428"/>
                <a:gd name="T10" fmla="*/ 2147483646 w 509"/>
                <a:gd name="T11" fmla="*/ 2147483646 h 428"/>
                <a:gd name="T12" fmla="*/ 2147483646 w 509"/>
                <a:gd name="T13" fmla="*/ 2147483646 h 428"/>
                <a:gd name="T14" fmla="*/ 2147483646 w 509"/>
                <a:gd name="T15" fmla="*/ 2147483646 h 428"/>
                <a:gd name="T16" fmla="*/ 2147483646 w 509"/>
                <a:gd name="T17" fmla="*/ 2147483646 h 428"/>
                <a:gd name="T18" fmla="*/ 2147483646 w 509"/>
                <a:gd name="T19" fmla="*/ 2147483646 h 428"/>
                <a:gd name="T20" fmla="*/ 2147483646 w 509"/>
                <a:gd name="T21" fmla="*/ 2147483646 h 428"/>
                <a:gd name="T22" fmla="*/ 2147483646 w 509"/>
                <a:gd name="T23" fmla="*/ 2147483646 h 428"/>
                <a:gd name="T24" fmla="*/ 2147483646 w 509"/>
                <a:gd name="T25" fmla="*/ 2147483646 h 428"/>
                <a:gd name="T26" fmla="*/ 2147483646 w 509"/>
                <a:gd name="T27" fmla="*/ 2147483646 h 428"/>
                <a:gd name="T28" fmla="*/ 2147483646 w 509"/>
                <a:gd name="T29" fmla="*/ 2147483646 h 428"/>
                <a:gd name="T30" fmla="*/ 2147483646 w 509"/>
                <a:gd name="T31" fmla="*/ 2147483646 h 428"/>
                <a:gd name="T32" fmla="*/ 2147483646 w 509"/>
                <a:gd name="T33" fmla="*/ 2147483646 h 428"/>
                <a:gd name="T34" fmla="*/ 2147483646 w 509"/>
                <a:gd name="T35" fmla="*/ 2147483646 h 428"/>
                <a:gd name="T36" fmla="*/ 2147483646 w 509"/>
                <a:gd name="T37" fmla="*/ 2147483646 h 428"/>
                <a:gd name="T38" fmla="*/ 2147483646 w 509"/>
                <a:gd name="T39" fmla="*/ 2147483646 h 428"/>
                <a:gd name="T40" fmla="*/ 2147483646 w 509"/>
                <a:gd name="T41" fmla="*/ 2147483646 h 428"/>
                <a:gd name="T42" fmla="*/ 2147483646 w 509"/>
                <a:gd name="T43" fmla="*/ 2147483646 h 428"/>
                <a:gd name="T44" fmla="*/ 2147483646 w 509"/>
                <a:gd name="T45" fmla="*/ 2147483646 h 428"/>
                <a:gd name="T46" fmla="*/ 2147483646 w 509"/>
                <a:gd name="T47" fmla="*/ 2147483646 h 428"/>
                <a:gd name="T48" fmla="*/ 2147483646 w 509"/>
                <a:gd name="T49" fmla="*/ 2147483646 h 428"/>
                <a:gd name="T50" fmla="*/ 2147483646 w 509"/>
                <a:gd name="T51" fmla="*/ 2147483646 h 428"/>
                <a:gd name="T52" fmla="*/ 0 w 509"/>
                <a:gd name="T53" fmla="*/ 2147483646 h 428"/>
                <a:gd name="T54" fmla="*/ 2147483646 w 509"/>
                <a:gd name="T55" fmla="*/ 2147483646 h 428"/>
                <a:gd name="T56" fmla="*/ 2147483646 w 509"/>
                <a:gd name="T57" fmla="*/ 2147483646 h 428"/>
                <a:gd name="T58" fmla="*/ 2147483646 w 509"/>
                <a:gd name="T59" fmla="*/ 2147483646 h 428"/>
                <a:gd name="T60" fmla="*/ 2147483646 w 509"/>
                <a:gd name="T61" fmla="*/ 2147483646 h 428"/>
                <a:gd name="T62" fmla="*/ 2147483646 w 509"/>
                <a:gd name="T63" fmla="*/ 2147483646 h 428"/>
                <a:gd name="T64" fmla="*/ 2147483646 w 509"/>
                <a:gd name="T65" fmla="*/ 2147483646 h 428"/>
                <a:gd name="T66" fmla="*/ 2147483646 w 509"/>
                <a:gd name="T67" fmla="*/ 2147483646 h 428"/>
                <a:gd name="T68" fmla="*/ 2147483646 w 509"/>
                <a:gd name="T69" fmla="*/ 2147483646 h 428"/>
                <a:gd name="T70" fmla="*/ 2147483646 w 509"/>
                <a:gd name="T71" fmla="*/ 2147483646 h 428"/>
                <a:gd name="T72" fmla="*/ 2147483646 w 509"/>
                <a:gd name="T73" fmla="*/ 2147483646 h 428"/>
                <a:gd name="T74" fmla="*/ 2147483646 w 509"/>
                <a:gd name="T75" fmla="*/ 2147483646 h 428"/>
                <a:gd name="T76" fmla="*/ 2147483646 w 509"/>
                <a:gd name="T77" fmla="*/ 2147483646 h 428"/>
                <a:gd name="T78" fmla="*/ 2147483646 w 509"/>
                <a:gd name="T79" fmla="*/ 2147483646 h 428"/>
                <a:gd name="T80" fmla="*/ 2147483646 w 509"/>
                <a:gd name="T81" fmla="*/ 2147483646 h 428"/>
                <a:gd name="T82" fmla="*/ 2147483646 w 509"/>
                <a:gd name="T83" fmla="*/ 2147483646 h 428"/>
                <a:gd name="T84" fmla="*/ 2147483646 w 509"/>
                <a:gd name="T85" fmla="*/ 2147483646 h 428"/>
                <a:gd name="T86" fmla="*/ 2147483646 w 509"/>
                <a:gd name="T87" fmla="*/ 2147483646 h 428"/>
                <a:gd name="T88" fmla="*/ 2147483646 w 509"/>
                <a:gd name="T89" fmla="*/ 2147483646 h 428"/>
                <a:gd name="T90" fmla="*/ 2147483646 w 509"/>
                <a:gd name="T91" fmla="*/ 2147483646 h 428"/>
                <a:gd name="T92" fmla="*/ 2147483646 w 509"/>
                <a:gd name="T93" fmla="*/ 2147483646 h 428"/>
                <a:gd name="T94" fmla="*/ 2147483646 w 509"/>
                <a:gd name="T95" fmla="*/ 2147483646 h 428"/>
                <a:gd name="T96" fmla="*/ 2147483646 w 509"/>
                <a:gd name="T97" fmla="*/ 2147483646 h 428"/>
                <a:gd name="T98" fmla="*/ 2147483646 w 509"/>
                <a:gd name="T99" fmla="*/ 2147483646 h 428"/>
                <a:gd name="T100" fmla="*/ 2147483646 w 509"/>
                <a:gd name="T101" fmla="*/ 2147483646 h 428"/>
                <a:gd name="T102" fmla="*/ 2147483646 w 509"/>
                <a:gd name="T103" fmla="*/ 2147483646 h 428"/>
                <a:gd name="T104" fmla="*/ 2147483646 w 509"/>
                <a:gd name="T105" fmla="*/ 2147483646 h 428"/>
                <a:gd name="T106" fmla="*/ 2147483646 w 509"/>
                <a:gd name="T107" fmla="*/ 2147483646 h 428"/>
                <a:gd name="T108" fmla="*/ 2147483646 w 509"/>
                <a:gd name="T109" fmla="*/ 2147483646 h 428"/>
                <a:gd name="T110" fmla="*/ 2147483646 w 509"/>
                <a:gd name="T111" fmla="*/ 2147483646 h 428"/>
                <a:gd name="T112" fmla="*/ 2147483646 w 509"/>
                <a:gd name="T113" fmla="*/ 2147483646 h 428"/>
                <a:gd name="T114" fmla="*/ 2147483646 w 509"/>
                <a:gd name="T115" fmla="*/ 2147483646 h 428"/>
                <a:gd name="T116" fmla="*/ 2147483646 w 509"/>
                <a:gd name="T117" fmla="*/ 2147483646 h 42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509" h="428">
                  <a:moveTo>
                    <a:pt x="456" y="0"/>
                  </a:moveTo>
                  <a:lnTo>
                    <a:pt x="455" y="6"/>
                  </a:lnTo>
                  <a:lnTo>
                    <a:pt x="453" y="13"/>
                  </a:lnTo>
                  <a:lnTo>
                    <a:pt x="450" y="13"/>
                  </a:lnTo>
                  <a:lnTo>
                    <a:pt x="448" y="14"/>
                  </a:lnTo>
                  <a:lnTo>
                    <a:pt x="447" y="17"/>
                  </a:lnTo>
                  <a:lnTo>
                    <a:pt x="446" y="19"/>
                  </a:lnTo>
                  <a:lnTo>
                    <a:pt x="446" y="21"/>
                  </a:lnTo>
                  <a:lnTo>
                    <a:pt x="446" y="24"/>
                  </a:lnTo>
                  <a:lnTo>
                    <a:pt x="445" y="27"/>
                  </a:lnTo>
                  <a:lnTo>
                    <a:pt x="445" y="29"/>
                  </a:lnTo>
                  <a:lnTo>
                    <a:pt x="446" y="31"/>
                  </a:lnTo>
                  <a:lnTo>
                    <a:pt x="447" y="32"/>
                  </a:lnTo>
                  <a:lnTo>
                    <a:pt x="448" y="35"/>
                  </a:lnTo>
                  <a:lnTo>
                    <a:pt x="449" y="36"/>
                  </a:lnTo>
                  <a:lnTo>
                    <a:pt x="450" y="37"/>
                  </a:lnTo>
                  <a:lnTo>
                    <a:pt x="458" y="50"/>
                  </a:lnTo>
                  <a:lnTo>
                    <a:pt x="464" y="64"/>
                  </a:lnTo>
                  <a:lnTo>
                    <a:pt x="465" y="67"/>
                  </a:lnTo>
                  <a:lnTo>
                    <a:pt x="466" y="74"/>
                  </a:lnTo>
                  <a:lnTo>
                    <a:pt x="468" y="80"/>
                  </a:lnTo>
                  <a:lnTo>
                    <a:pt x="471" y="85"/>
                  </a:lnTo>
                  <a:lnTo>
                    <a:pt x="472" y="87"/>
                  </a:lnTo>
                  <a:lnTo>
                    <a:pt x="478" y="89"/>
                  </a:lnTo>
                  <a:lnTo>
                    <a:pt x="485" y="90"/>
                  </a:lnTo>
                  <a:lnTo>
                    <a:pt x="490" y="91"/>
                  </a:lnTo>
                  <a:lnTo>
                    <a:pt x="495" y="96"/>
                  </a:lnTo>
                  <a:lnTo>
                    <a:pt x="501" y="99"/>
                  </a:lnTo>
                  <a:lnTo>
                    <a:pt x="506" y="102"/>
                  </a:lnTo>
                  <a:lnTo>
                    <a:pt x="509" y="107"/>
                  </a:lnTo>
                  <a:lnTo>
                    <a:pt x="509" y="114"/>
                  </a:lnTo>
                  <a:lnTo>
                    <a:pt x="507" y="123"/>
                  </a:lnTo>
                  <a:lnTo>
                    <a:pt x="502" y="127"/>
                  </a:lnTo>
                  <a:lnTo>
                    <a:pt x="497" y="131"/>
                  </a:lnTo>
                  <a:lnTo>
                    <a:pt x="491" y="134"/>
                  </a:lnTo>
                  <a:lnTo>
                    <a:pt x="482" y="140"/>
                  </a:lnTo>
                  <a:lnTo>
                    <a:pt x="474" y="150"/>
                  </a:lnTo>
                  <a:lnTo>
                    <a:pt x="467" y="161"/>
                  </a:lnTo>
                  <a:lnTo>
                    <a:pt x="462" y="172"/>
                  </a:lnTo>
                  <a:lnTo>
                    <a:pt x="457" y="184"/>
                  </a:lnTo>
                  <a:lnTo>
                    <a:pt x="455" y="185"/>
                  </a:lnTo>
                  <a:lnTo>
                    <a:pt x="453" y="187"/>
                  </a:lnTo>
                  <a:lnTo>
                    <a:pt x="450" y="188"/>
                  </a:lnTo>
                  <a:lnTo>
                    <a:pt x="447" y="189"/>
                  </a:lnTo>
                  <a:lnTo>
                    <a:pt x="445" y="190"/>
                  </a:lnTo>
                  <a:lnTo>
                    <a:pt x="442" y="192"/>
                  </a:lnTo>
                  <a:lnTo>
                    <a:pt x="441" y="194"/>
                  </a:lnTo>
                  <a:lnTo>
                    <a:pt x="440" y="197"/>
                  </a:lnTo>
                  <a:lnTo>
                    <a:pt x="441" y="204"/>
                  </a:lnTo>
                  <a:lnTo>
                    <a:pt x="446" y="208"/>
                  </a:lnTo>
                  <a:lnTo>
                    <a:pt x="450" y="213"/>
                  </a:lnTo>
                  <a:lnTo>
                    <a:pt x="456" y="218"/>
                  </a:lnTo>
                  <a:lnTo>
                    <a:pt x="459" y="223"/>
                  </a:lnTo>
                  <a:lnTo>
                    <a:pt x="460" y="231"/>
                  </a:lnTo>
                  <a:lnTo>
                    <a:pt x="458" y="239"/>
                  </a:lnTo>
                  <a:lnTo>
                    <a:pt x="455" y="246"/>
                  </a:lnTo>
                  <a:lnTo>
                    <a:pt x="449" y="250"/>
                  </a:lnTo>
                  <a:lnTo>
                    <a:pt x="442" y="255"/>
                  </a:lnTo>
                  <a:lnTo>
                    <a:pt x="436" y="262"/>
                  </a:lnTo>
                  <a:lnTo>
                    <a:pt x="427" y="268"/>
                  </a:lnTo>
                  <a:lnTo>
                    <a:pt x="418" y="273"/>
                  </a:lnTo>
                  <a:lnTo>
                    <a:pt x="407" y="274"/>
                  </a:lnTo>
                  <a:lnTo>
                    <a:pt x="402" y="286"/>
                  </a:lnTo>
                  <a:lnTo>
                    <a:pt x="396" y="295"/>
                  </a:lnTo>
                  <a:lnTo>
                    <a:pt x="388" y="302"/>
                  </a:lnTo>
                  <a:lnTo>
                    <a:pt x="379" y="310"/>
                  </a:lnTo>
                  <a:lnTo>
                    <a:pt x="378" y="312"/>
                  </a:lnTo>
                  <a:lnTo>
                    <a:pt x="377" y="316"/>
                  </a:lnTo>
                  <a:lnTo>
                    <a:pt x="377" y="318"/>
                  </a:lnTo>
                  <a:lnTo>
                    <a:pt x="376" y="320"/>
                  </a:lnTo>
                  <a:lnTo>
                    <a:pt x="375" y="323"/>
                  </a:lnTo>
                  <a:lnTo>
                    <a:pt x="368" y="326"/>
                  </a:lnTo>
                  <a:lnTo>
                    <a:pt x="361" y="326"/>
                  </a:lnTo>
                  <a:lnTo>
                    <a:pt x="353" y="325"/>
                  </a:lnTo>
                  <a:lnTo>
                    <a:pt x="346" y="326"/>
                  </a:lnTo>
                  <a:lnTo>
                    <a:pt x="343" y="329"/>
                  </a:lnTo>
                  <a:lnTo>
                    <a:pt x="340" y="334"/>
                  </a:lnTo>
                  <a:lnTo>
                    <a:pt x="335" y="337"/>
                  </a:lnTo>
                  <a:lnTo>
                    <a:pt x="329" y="338"/>
                  </a:lnTo>
                  <a:lnTo>
                    <a:pt x="322" y="338"/>
                  </a:lnTo>
                  <a:lnTo>
                    <a:pt x="314" y="338"/>
                  </a:lnTo>
                  <a:lnTo>
                    <a:pt x="308" y="341"/>
                  </a:lnTo>
                  <a:lnTo>
                    <a:pt x="306" y="345"/>
                  </a:lnTo>
                  <a:lnTo>
                    <a:pt x="306" y="348"/>
                  </a:lnTo>
                  <a:lnTo>
                    <a:pt x="307" y="351"/>
                  </a:lnTo>
                  <a:lnTo>
                    <a:pt x="308" y="353"/>
                  </a:lnTo>
                  <a:lnTo>
                    <a:pt x="310" y="355"/>
                  </a:lnTo>
                  <a:lnTo>
                    <a:pt x="311" y="356"/>
                  </a:lnTo>
                  <a:lnTo>
                    <a:pt x="307" y="362"/>
                  </a:lnTo>
                  <a:lnTo>
                    <a:pt x="302" y="369"/>
                  </a:lnTo>
                  <a:lnTo>
                    <a:pt x="300" y="376"/>
                  </a:lnTo>
                  <a:lnTo>
                    <a:pt x="301" y="379"/>
                  </a:lnTo>
                  <a:lnTo>
                    <a:pt x="302" y="381"/>
                  </a:lnTo>
                  <a:lnTo>
                    <a:pt x="305" y="382"/>
                  </a:lnTo>
                  <a:lnTo>
                    <a:pt x="308" y="385"/>
                  </a:lnTo>
                  <a:lnTo>
                    <a:pt x="311" y="386"/>
                  </a:lnTo>
                  <a:lnTo>
                    <a:pt x="314" y="386"/>
                  </a:lnTo>
                  <a:lnTo>
                    <a:pt x="316" y="387"/>
                  </a:lnTo>
                  <a:lnTo>
                    <a:pt x="318" y="387"/>
                  </a:lnTo>
                  <a:lnTo>
                    <a:pt x="315" y="395"/>
                  </a:lnTo>
                  <a:lnTo>
                    <a:pt x="310" y="400"/>
                  </a:lnTo>
                  <a:lnTo>
                    <a:pt x="304" y="405"/>
                  </a:lnTo>
                  <a:lnTo>
                    <a:pt x="298" y="412"/>
                  </a:lnTo>
                  <a:lnTo>
                    <a:pt x="295" y="420"/>
                  </a:lnTo>
                  <a:lnTo>
                    <a:pt x="295" y="417"/>
                  </a:lnTo>
                  <a:lnTo>
                    <a:pt x="293" y="419"/>
                  </a:lnTo>
                  <a:lnTo>
                    <a:pt x="291" y="419"/>
                  </a:lnTo>
                  <a:lnTo>
                    <a:pt x="287" y="420"/>
                  </a:lnTo>
                  <a:lnTo>
                    <a:pt x="279" y="419"/>
                  </a:lnTo>
                  <a:lnTo>
                    <a:pt x="270" y="414"/>
                  </a:lnTo>
                  <a:lnTo>
                    <a:pt x="258" y="408"/>
                  </a:lnTo>
                  <a:lnTo>
                    <a:pt x="246" y="405"/>
                  </a:lnTo>
                  <a:lnTo>
                    <a:pt x="229" y="405"/>
                  </a:lnTo>
                  <a:lnTo>
                    <a:pt x="217" y="407"/>
                  </a:lnTo>
                  <a:lnTo>
                    <a:pt x="205" y="412"/>
                  </a:lnTo>
                  <a:lnTo>
                    <a:pt x="196" y="416"/>
                  </a:lnTo>
                  <a:lnTo>
                    <a:pt x="187" y="421"/>
                  </a:lnTo>
                  <a:lnTo>
                    <a:pt x="178" y="425"/>
                  </a:lnTo>
                  <a:lnTo>
                    <a:pt x="167" y="428"/>
                  </a:lnTo>
                  <a:lnTo>
                    <a:pt x="153" y="428"/>
                  </a:lnTo>
                  <a:lnTo>
                    <a:pt x="142" y="425"/>
                  </a:lnTo>
                  <a:lnTo>
                    <a:pt x="134" y="420"/>
                  </a:lnTo>
                  <a:lnTo>
                    <a:pt x="130" y="413"/>
                  </a:lnTo>
                  <a:lnTo>
                    <a:pt x="126" y="404"/>
                  </a:lnTo>
                  <a:lnTo>
                    <a:pt x="123" y="395"/>
                  </a:lnTo>
                  <a:lnTo>
                    <a:pt x="120" y="387"/>
                  </a:lnTo>
                  <a:lnTo>
                    <a:pt x="116" y="380"/>
                  </a:lnTo>
                  <a:lnTo>
                    <a:pt x="109" y="376"/>
                  </a:lnTo>
                  <a:lnTo>
                    <a:pt x="78" y="365"/>
                  </a:lnTo>
                  <a:lnTo>
                    <a:pt x="44" y="355"/>
                  </a:lnTo>
                  <a:lnTo>
                    <a:pt x="11" y="346"/>
                  </a:lnTo>
                  <a:lnTo>
                    <a:pt x="7" y="342"/>
                  </a:lnTo>
                  <a:lnTo>
                    <a:pt x="2" y="335"/>
                  </a:lnTo>
                  <a:lnTo>
                    <a:pt x="0" y="327"/>
                  </a:lnTo>
                  <a:lnTo>
                    <a:pt x="0" y="324"/>
                  </a:lnTo>
                  <a:lnTo>
                    <a:pt x="1" y="321"/>
                  </a:lnTo>
                  <a:lnTo>
                    <a:pt x="2" y="319"/>
                  </a:lnTo>
                  <a:lnTo>
                    <a:pt x="3" y="318"/>
                  </a:lnTo>
                  <a:lnTo>
                    <a:pt x="4" y="317"/>
                  </a:lnTo>
                  <a:lnTo>
                    <a:pt x="6" y="315"/>
                  </a:lnTo>
                  <a:lnTo>
                    <a:pt x="6" y="313"/>
                  </a:lnTo>
                  <a:lnTo>
                    <a:pt x="4" y="311"/>
                  </a:lnTo>
                  <a:lnTo>
                    <a:pt x="4" y="309"/>
                  </a:lnTo>
                  <a:lnTo>
                    <a:pt x="3" y="307"/>
                  </a:lnTo>
                  <a:lnTo>
                    <a:pt x="4" y="304"/>
                  </a:lnTo>
                  <a:lnTo>
                    <a:pt x="11" y="304"/>
                  </a:lnTo>
                  <a:lnTo>
                    <a:pt x="17" y="302"/>
                  </a:lnTo>
                  <a:lnTo>
                    <a:pt x="23" y="297"/>
                  </a:lnTo>
                  <a:lnTo>
                    <a:pt x="27" y="290"/>
                  </a:lnTo>
                  <a:lnTo>
                    <a:pt x="32" y="283"/>
                  </a:lnTo>
                  <a:lnTo>
                    <a:pt x="36" y="278"/>
                  </a:lnTo>
                  <a:lnTo>
                    <a:pt x="43" y="277"/>
                  </a:lnTo>
                  <a:lnTo>
                    <a:pt x="46" y="278"/>
                  </a:lnTo>
                  <a:lnTo>
                    <a:pt x="48" y="283"/>
                  </a:lnTo>
                  <a:lnTo>
                    <a:pt x="50" y="289"/>
                  </a:lnTo>
                  <a:lnTo>
                    <a:pt x="50" y="293"/>
                  </a:lnTo>
                  <a:lnTo>
                    <a:pt x="52" y="298"/>
                  </a:lnTo>
                  <a:lnTo>
                    <a:pt x="59" y="303"/>
                  </a:lnTo>
                  <a:lnTo>
                    <a:pt x="68" y="307"/>
                  </a:lnTo>
                  <a:lnTo>
                    <a:pt x="77" y="310"/>
                  </a:lnTo>
                  <a:lnTo>
                    <a:pt x="86" y="315"/>
                  </a:lnTo>
                  <a:lnTo>
                    <a:pt x="91" y="320"/>
                  </a:lnTo>
                  <a:lnTo>
                    <a:pt x="97" y="325"/>
                  </a:lnTo>
                  <a:lnTo>
                    <a:pt x="106" y="327"/>
                  </a:lnTo>
                  <a:lnTo>
                    <a:pt x="107" y="327"/>
                  </a:lnTo>
                  <a:lnTo>
                    <a:pt x="109" y="328"/>
                  </a:lnTo>
                  <a:lnTo>
                    <a:pt x="111" y="328"/>
                  </a:lnTo>
                  <a:lnTo>
                    <a:pt x="113" y="328"/>
                  </a:lnTo>
                  <a:lnTo>
                    <a:pt x="116" y="328"/>
                  </a:lnTo>
                  <a:lnTo>
                    <a:pt x="121" y="335"/>
                  </a:lnTo>
                  <a:lnTo>
                    <a:pt x="127" y="339"/>
                  </a:lnTo>
                  <a:lnTo>
                    <a:pt x="134" y="344"/>
                  </a:lnTo>
                  <a:lnTo>
                    <a:pt x="139" y="351"/>
                  </a:lnTo>
                  <a:lnTo>
                    <a:pt x="140" y="353"/>
                  </a:lnTo>
                  <a:lnTo>
                    <a:pt x="140" y="355"/>
                  </a:lnTo>
                  <a:lnTo>
                    <a:pt x="141" y="358"/>
                  </a:lnTo>
                  <a:lnTo>
                    <a:pt x="142" y="360"/>
                  </a:lnTo>
                  <a:lnTo>
                    <a:pt x="143" y="362"/>
                  </a:lnTo>
                  <a:lnTo>
                    <a:pt x="146" y="363"/>
                  </a:lnTo>
                  <a:lnTo>
                    <a:pt x="148" y="364"/>
                  </a:lnTo>
                  <a:lnTo>
                    <a:pt x="151" y="364"/>
                  </a:lnTo>
                  <a:lnTo>
                    <a:pt x="155" y="364"/>
                  </a:lnTo>
                  <a:lnTo>
                    <a:pt x="157" y="364"/>
                  </a:lnTo>
                  <a:lnTo>
                    <a:pt x="158" y="364"/>
                  </a:lnTo>
                  <a:lnTo>
                    <a:pt x="160" y="365"/>
                  </a:lnTo>
                  <a:lnTo>
                    <a:pt x="161" y="368"/>
                  </a:lnTo>
                  <a:lnTo>
                    <a:pt x="164" y="371"/>
                  </a:lnTo>
                  <a:lnTo>
                    <a:pt x="165" y="373"/>
                  </a:lnTo>
                  <a:lnTo>
                    <a:pt x="165" y="376"/>
                  </a:lnTo>
                  <a:lnTo>
                    <a:pt x="165" y="377"/>
                  </a:lnTo>
                  <a:lnTo>
                    <a:pt x="164" y="379"/>
                  </a:lnTo>
                  <a:lnTo>
                    <a:pt x="165" y="380"/>
                  </a:lnTo>
                  <a:lnTo>
                    <a:pt x="166" y="381"/>
                  </a:lnTo>
                  <a:lnTo>
                    <a:pt x="168" y="381"/>
                  </a:lnTo>
                  <a:lnTo>
                    <a:pt x="170" y="376"/>
                  </a:lnTo>
                  <a:lnTo>
                    <a:pt x="175" y="373"/>
                  </a:lnTo>
                  <a:lnTo>
                    <a:pt x="181" y="371"/>
                  </a:lnTo>
                  <a:lnTo>
                    <a:pt x="186" y="368"/>
                  </a:lnTo>
                  <a:lnTo>
                    <a:pt x="186" y="364"/>
                  </a:lnTo>
                  <a:lnTo>
                    <a:pt x="185" y="362"/>
                  </a:lnTo>
                  <a:lnTo>
                    <a:pt x="185" y="359"/>
                  </a:lnTo>
                  <a:lnTo>
                    <a:pt x="185" y="355"/>
                  </a:lnTo>
                  <a:lnTo>
                    <a:pt x="187" y="351"/>
                  </a:lnTo>
                  <a:lnTo>
                    <a:pt x="192" y="347"/>
                  </a:lnTo>
                  <a:lnTo>
                    <a:pt x="200" y="344"/>
                  </a:lnTo>
                  <a:lnTo>
                    <a:pt x="206" y="341"/>
                  </a:lnTo>
                  <a:lnTo>
                    <a:pt x="213" y="335"/>
                  </a:lnTo>
                  <a:lnTo>
                    <a:pt x="217" y="325"/>
                  </a:lnTo>
                  <a:lnTo>
                    <a:pt x="222" y="310"/>
                  </a:lnTo>
                  <a:lnTo>
                    <a:pt x="232" y="299"/>
                  </a:lnTo>
                  <a:lnTo>
                    <a:pt x="246" y="288"/>
                  </a:lnTo>
                  <a:lnTo>
                    <a:pt x="253" y="282"/>
                  </a:lnTo>
                  <a:lnTo>
                    <a:pt x="260" y="275"/>
                  </a:lnTo>
                  <a:lnTo>
                    <a:pt x="266" y="267"/>
                  </a:lnTo>
                  <a:lnTo>
                    <a:pt x="272" y="260"/>
                  </a:lnTo>
                  <a:lnTo>
                    <a:pt x="275" y="255"/>
                  </a:lnTo>
                  <a:lnTo>
                    <a:pt x="276" y="253"/>
                  </a:lnTo>
                  <a:lnTo>
                    <a:pt x="278" y="249"/>
                  </a:lnTo>
                  <a:lnTo>
                    <a:pt x="279" y="240"/>
                  </a:lnTo>
                  <a:lnTo>
                    <a:pt x="281" y="228"/>
                  </a:lnTo>
                  <a:lnTo>
                    <a:pt x="284" y="213"/>
                  </a:lnTo>
                  <a:lnTo>
                    <a:pt x="288" y="199"/>
                  </a:lnTo>
                  <a:lnTo>
                    <a:pt x="291" y="187"/>
                  </a:lnTo>
                  <a:lnTo>
                    <a:pt x="285" y="181"/>
                  </a:lnTo>
                  <a:lnTo>
                    <a:pt x="283" y="173"/>
                  </a:lnTo>
                  <a:lnTo>
                    <a:pt x="282" y="166"/>
                  </a:lnTo>
                  <a:lnTo>
                    <a:pt x="280" y="155"/>
                  </a:lnTo>
                  <a:lnTo>
                    <a:pt x="275" y="150"/>
                  </a:lnTo>
                  <a:lnTo>
                    <a:pt x="272" y="142"/>
                  </a:lnTo>
                  <a:lnTo>
                    <a:pt x="271" y="133"/>
                  </a:lnTo>
                  <a:lnTo>
                    <a:pt x="273" y="123"/>
                  </a:lnTo>
                  <a:lnTo>
                    <a:pt x="278" y="116"/>
                  </a:lnTo>
                  <a:lnTo>
                    <a:pt x="283" y="110"/>
                  </a:lnTo>
                  <a:lnTo>
                    <a:pt x="279" y="106"/>
                  </a:lnTo>
                  <a:lnTo>
                    <a:pt x="272" y="101"/>
                  </a:lnTo>
                  <a:lnTo>
                    <a:pt x="266" y="96"/>
                  </a:lnTo>
                  <a:lnTo>
                    <a:pt x="264" y="89"/>
                  </a:lnTo>
                  <a:lnTo>
                    <a:pt x="266" y="81"/>
                  </a:lnTo>
                  <a:lnTo>
                    <a:pt x="272" y="78"/>
                  </a:lnTo>
                  <a:lnTo>
                    <a:pt x="279" y="75"/>
                  </a:lnTo>
                  <a:lnTo>
                    <a:pt x="284" y="73"/>
                  </a:lnTo>
                  <a:lnTo>
                    <a:pt x="291" y="71"/>
                  </a:lnTo>
                  <a:lnTo>
                    <a:pt x="292" y="68"/>
                  </a:lnTo>
                  <a:lnTo>
                    <a:pt x="293" y="66"/>
                  </a:lnTo>
                  <a:lnTo>
                    <a:pt x="293" y="64"/>
                  </a:lnTo>
                  <a:lnTo>
                    <a:pt x="293" y="62"/>
                  </a:lnTo>
                  <a:lnTo>
                    <a:pt x="295" y="59"/>
                  </a:lnTo>
                  <a:lnTo>
                    <a:pt x="296" y="57"/>
                  </a:lnTo>
                  <a:lnTo>
                    <a:pt x="298" y="55"/>
                  </a:lnTo>
                  <a:lnTo>
                    <a:pt x="304" y="54"/>
                  </a:lnTo>
                  <a:lnTo>
                    <a:pt x="310" y="55"/>
                  </a:lnTo>
                  <a:lnTo>
                    <a:pt x="319" y="55"/>
                  </a:lnTo>
                  <a:lnTo>
                    <a:pt x="328" y="55"/>
                  </a:lnTo>
                  <a:lnTo>
                    <a:pt x="328" y="52"/>
                  </a:lnTo>
                  <a:lnTo>
                    <a:pt x="329" y="46"/>
                  </a:lnTo>
                  <a:lnTo>
                    <a:pt x="332" y="40"/>
                  </a:lnTo>
                  <a:lnTo>
                    <a:pt x="334" y="37"/>
                  </a:lnTo>
                  <a:lnTo>
                    <a:pt x="335" y="37"/>
                  </a:lnTo>
                  <a:lnTo>
                    <a:pt x="336" y="38"/>
                  </a:lnTo>
                  <a:lnTo>
                    <a:pt x="339" y="39"/>
                  </a:lnTo>
                  <a:lnTo>
                    <a:pt x="341" y="41"/>
                  </a:lnTo>
                  <a:lnTo>
                    <a:pt x="342" y="42"/>
                  </a:lnTo>
                  <a:lnTo>
                    <a:pt x="344" y="45"/>
                  </a:lnTo>
                  <a:lnTo>
                    <a:pt x="346" y="45"/>
                  </a:lnTo>
                  <a:lnTo>
                    <a:pt x="353" y="45"/>
                  </a:lnTo>
                  <a:lnTo>
                    <a:pt x="360" y="42"/>
                  </a:lnTo>
                  <a:lnTo>
                    <a:pt x="366" y="39"/>
                  </a:lnTo>
                  <a:lnTo>
                    <a:pt x="367" y="40"/>
                  </a:lnTo>
                  <a:lnTo>
                    <a:pt x="368" y="42"/>
                  </a:lnTo>
                  <a:lnTo>
                    <a:pt x="369" y="44"/>
                  </a:lnTo>
                  <a:lnTo>
                    <a:pt x="370" y="46"/>
                  </a:lnTo>
                  <a:lnTo>
                    <a:pt x="371" y="48"/>
                  </a:lnTo>
                  <a:lnTo>
                    <a:pt x="374" y="49"/>
                  </a:lnTo>
                  <a:lnTo>
                    <a:pt x="377" y="49"/>
                  </a:lnTo>
                  <a:lnTo>
                    <a:pt x="380" y="49"/>
                  </a:lnTo>
                  <a:lnTo>
                    <a:pt x="383" y="49"/>
                  </a:lnTo>
                  <a:lnTo>
                    <a:pt x="385" y="48"/>
                  </a:lnTo>
                  <a:lnTo>
                    <a:pt x="387" y="47"/>
                  </a:lnTo>
                  <a:lnTo>
                    <a:pt x="389" y="47"/>
                  </a:lnTo>
                  <a:lnTo>
                    <a:pt x="390" y="47"/>
                  </a:lnTo>
                  <a:lnTo>
                    <a:pt x="393" y="48"/>
                  </a:lnTo>
                  <a:lnTo>
                    <a:pt x="395" y="49"/>
                  </a:lnTo>
                  <a:lnTo>
                    <a:pt x="397" y="50"/>
                  </a:lnTo>
                  <a:lnTo>
                    <a:pt x="399" y="52"/>
                  </a:lnTo>
                  <a:lnTo>
                    <a:pt x="402" y="52"/>
                  </a:lnTo>
                  <a:lnTo>
                    <a:pt x="404" y="50"/>
                  </a:lnTo>
                  <a:lnTo>
                    <a:pt x="406" y="48"/>
                  </a:lnTo>
                  <a:lnTo>
                    <a:pt x="407" y="46"/>
                  </a:lnTo>
                  <a:lnTo>
                    <a:pt x="408" y="44"/>
                  </a:lnTo>
                  <a:lnTo>
                    <a:pt x="408" y="42"/>
                  </a:lnTo>
                  <a:lnTo>
                    <a:pt x="410" y="40"/>
                  </a:lnTo>
                  <a:lnTo>
                    <a:pt x="411" y="40"/>
                  </a:lnTo>
                  <a:lnTo>
                    <a:pt x="418" y="36"/>
                  </a:lnTo>
                  <a:lnTo>
                    <a:pt x="423" y="29"/>
                  </a:lnTo>
                  <a:lnTo>
                    <a:pt x="429" y="20"/>
                  </a:lnTo>
                  <a:lnTo>
                    <a:pt x="433" y="12"/>
                  </a:lnTo>
                  <a:lnTo>
                    <a:pt x="439" y="4"/>
                  </a:lnTo>
                  <a:lnTo>
                    <a:pt x="446" y="0"/>
                  </a:lnTo>
                  <a:lnTo>
                    <a:pt x="456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18" name="Freeform 116">
              <a:extLst>
                <a:ext uri="{FF2B5EF4-FFF2-40B4-BE49-F238E27FC236}">
                  <a16:creationId xmlns:a16="http://schemas.microsoft.com/office/drawing/2014/main" id="{8A8093C2-A255-46E2-9758-4BB334677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9350" y="1824038"/>
              <a:ext cx="1485900" cy="1739900"/>
            </a:xfrm>
            <a:custGeom>
              <a:avLst/>
              <a:gdLst>
                <a:gd name="T0" fmla="*/ 2147483646 w 936"/>
                <a:gd name="T1" fmla="*/ 2147483646 h 1096"/>
                <a:gd name="T2" fmla="*/ 2147483646 w 936"/>
                <a:gd name="T3" fmla="*/ 2147483646 h 1096"/>
                <a:gd name="T4" fmla="*/ 2147483646 w 936"/>
                <a:gd name="T5" fmla="*/ 2147483646 h 1096"/>
                <a:gd name="T6" fmla="*/ 2147483646 w 936"/>
                <a:gd name="T7" fmla="*/ 2147483646 h 1096"/>
                <a:gd name="T8" fmla="*/ 2147483646 w 936"/>
                <a:gd name="T9" fmla="*/ 2147483646 h 1096"/>
                <a:gd name="T10" fmla="*/ 2147483646 w 936"/>
                <a:gd name="T11" fmla="*/ 2147483646 h 1096"/>
                <a:gd name="T12" fmla="*/ 2147483646 w 936"/>
                <a:gd name="T13" fmla="*/ 2147483646 h 1096"/>
                <a:gd name="T14" fmla="*/ 2147483646 w 936"/>
                <a:gd name="T15" fmla="*/ 2147483646 h 1096"/>
                <a:gd name="T16" fmla="*/ 2147483646 w 936"/>
                <a:gd name="T17" fmla="*/ 2147483646 h 1096"/>
                <a:gd name="T18" fmla="*/ 2147483646 w 936"/>
                <a:gd name="T19" fmla="*/ 2147483646 h 1096"/>
                <a:gd name="T20" fmla="*/ 2147483646 w 936"/>
                <a:gd name="T21" fmla="*/ 2147483646 h 1096"/>
                <a:gd name="T22" fmla="*/ 2147483646 w 936"/>
                <a:gd name="T23" fmla="*/ 2147483646 h 1096"/>
                <a:gd name="T24" fmla="*/ 2147483646 w 936"/>
                <a:gd name="T25" fmla="*/ 2147483646 h 1096"/>
                <a:gd name="T26" fmla="*/ 2147483646 w 936"/>
                <a:gd name="T27" fmla="*/ 2147483646 h 1096"/>
                <a:gd name="T28" fmla="*/ 2147483646 w 936"/>
                <a:gd name="T29" fmla="*/ 2147483646 h 1096"/>
                <a:gd name="T30" fmla="*/ 2147483646 w 936"/>
                <a:gd name="T31" fmla="*/ 2147483646 h 1096"/>
                <a:gd name="T32" fmla="*/ 2147483646 w 936"/>
                <a:gd name="T33" fmla="*/ 2147483646 h 1096"/>
                <a:gd name="T34" fmla="*/ 2147483646 w 936"/>
                <a:gd name="T35" fmla="*/ 2147483646 h 1096"/>
                <a:gd name="T36" fmla="*/ 2147483646 w 936"/>
                <a:gd name="T37" fmla="*/ 2147483646 h 1096"/>
                <a:gd name="T38" fmla="*/ 2147483646 w 936"/>
                <a:gd name="T39" fmla="*/ 2147483646 h 1096"/>
                <a:gd name="T40" fmla="*/ 2147483646 w 936"/>
                <a:gd name="T41" fmla="*/ 2147483646 h 1096"/>
                <a:gd name="T42" fmla="*/ 2147483646 w 936"/>
                <a:gd name="T43" fmla="*/ 2147483646 h 1096"/>
                <a:gd name="T44" fmla="*/ 2147483646 w 936"/>
                <a:gd name="T45" fmla="*/ 2147483646 h 1096"/>
                <a:gd name="T46" fmla="*/ 2147483646 w 936"/>
                <a:gd name="T47" fmla="*/ 2147483646 h 1096"/>
                <a:gd name="T48" fmla="*/ 2147483646 w 936"/>
                <a:gd name="T49" fmla="*/ 2147483646 h 1096"/>
                <a:gd name="T50" fmla="*/ 2147483646 w 936"/>
                <a:gd name="T51" fmla="*/ 2147483646 h 1096"/>
                <a:gd name="T52" fmla="*/ 2147483646 w 936"/>
                <a:gd name="T53" fmla="*/ 2147483646 h 1096"/>
                <a:gd name="T54" fmla="*/ 2147483646 w 936"/>
                <a:gd name="T55" fmla="*/ 2147483646 h 1096"/>
                <a:gd name="T56" fmla="*/ 2147483646 w 936"/>
                <a:gd name="T57" fmla="*/ 2147483646 h 1096"/>
                <a:gd name="T58" fmla="*/ 2147483646 w 936"/>
                <a:gd name="T59" fmla="*/ 2147483646 h 1096"/>
                <a:gd name="T60" fmla="*/ 2147483646 w 936"/>
                <a:gd name="T61" fmla="*/ 2147483646 h 1096"/>
                <a:gd name="T62" fmla="*/ 2147483646 w 936"/>
                <a:gd name="T63" fmla="*/ 2147483646 h 1096"/>
                <a:gd name="T64" fmla="*/ 2147483646 w 936"/>
                <a:gd name="T65" fmla="*/ 2147483646 h 1096"/>
                <a:gd name="T66" fmla="*/ 2147483646 w 936"/>
                <a:gd name="T67" fmla="*/ 2147483646 h 1096"/>
                <a:gd name="T68" fmla="*/ 2147483646 w 936"/>
                <a:gd name="T69" fmla="*/ 2147483646 h 1096"/>
                <a:gd name="T70" fmla="*/ 2147483646 w 936"/>
                <a:gd name="T71" fmla="*/ 2147483646 h 1096"/>
                <a:gd name="T72" fmla="*/ 2147483646 w 936"/>
                <a:gd name="T73" fmla="*/ 2147483646 h 1096"/>
                <a:gd name="T74" fmla="*/ 2147483646 w 936"/>
                <a:gd name="T75" fmla="*/ 2147483646 h 1096"/>
                <a:gd name="T76" fmla="*/ 2147483646 w 936"/>
                <a:gd name="T77" fmla="*/ 2147483646 h 1096"/>
                <a:gd name="T78" fmla="*/ 2147483646 w 936"/>
                <a:gd name="T79" fmla="*/ 2147483646 h 1096"/>
                <a:gd name="T80" fmla="*/ 2147483646 w 936"/>
                <a:gd name="T81" fmla="*/ 2147483646 h 1096"/>
                <a:gd name="T82" fmla="*/ 2147483646 w 936"/>
                <a:gd name="T83" fmla="*/ 2147483646 h 1096"/>
                <a:gd name="T84" fmla="*/ 2147483646 w 936"/>
                <a:gd name="T85" fmla="*/ 2147483646 h 1096"/>
                <a:gd name="T86" fmla="*/ 2147483646 w 936"/>
                <a:gd name="T87" fmla="*/ 2147483646 h 1096"/>
                <a:gd name="T88" fmla="*/ 2147483646 w 936"/>
                <a:gd name="T89" fmla="*/ 2147483646 h 1096"/>
                <a:gd name="T90" fmla="*/ 2147483646 w 936"/>
                <a:gd name="T91" fmla="*/ 2147483646 h 1096"/>
                <a:gd name="T92" fmla="*/ 2147483646 w 936"/>
                <a:gd name="T93" fmla="*/ 2147483646 h 1096"/>
                <a:gd name="T94" fmla="*/ 2147483646 w 936"/>
                <a:gd name="T95" fmla="*/ 2147483646 h 1096"/>
                <a:gd name="T96" fmla="*/ 2147483646 w 936"/>
                <a:gd name="T97" fmla="*/ 2147483646 h 1096"/>
                <a:gd name="T98" fmla="*/ 2147483646 w 936"/>
                <a:gd name="T99" fmla="*/ 2147483646 h 1096"/>
                <a:gd name="T100" fmla="*/ 2147483646 w 936"/>
                <a:gd name="T101" fmla="*/ 2147483646 h 1096"/>
                <a:gd name="T102" fmla="*/ 2147483646 w 936"/>
                <a:gd name="T103" fmla="*/ 2147483646 h 1096"/>
                <a:gd name="T104" fmla="*/ 2147483646 w 936"/>
                <a:gd name="T105" fmla="*/ 2147483646 h 1096"/>
                <a:gd name="T106" fmla="*/ 2147483646 w 936"/>
                <a:gd name="T107" fmla="*/ 2147483646 h 1096"/>
                <a:gd name="T108" fmla="*/ 2147483646 w 936"/>
                <a:gd name="T109" fmla="*/ 2147483646 h 1096"/>
                <a:gd name="T110" fmla="*/ 2147483646 w 936"/>
                <a:gd name="T111" fmla="*/ 2147483646 h 1096"/>
                <a:gd name="T112" fmla="*/ 2147483646 w 936"/>
                <a:gd name="T113" fmla="*/ 2147483646 h 1096"/>
                <a:gd name="T114" fmla="*/ 2147483646 w 936"/>
                <a:gd name="T115" fmla="*/ 2147483646 h 1096"/>
                <a:gd name="T116" fmla="*/ 2147483646 w 936"/>
                <a:gd name="T117" fmla="*/ 2147483646 h 109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936" h="1096">
                  <a:moveTo>
                    <a:pt x="842" y="0"/>
                  </a:moveTo>
                  <a:lnTo>
                    <a:pt x="844" y="1"/>
                  </a:lnTo>
                  <a:lnTo>
                    <a:pt x="846" y="1"/>
                  </a:lnTo>
                  <a:lnTo>
                    <a:pt x="848" y="2"/>
                  </a:lnTo>
                  <a:lnTo>
                    <a:pt x="849" y="2"/>
                  </a:lnTo>
                  <a:lnTo>
                    <a:pt x="859" y="4"/>
                  </a:lnTo>
                  <a:lnTo>
                    <a:pt x="869" y="10"/>
                  </a:lnTo>
                  <a:lnTo>
                    <a:pt x="879" y="18"/>
                  </a:lnTo>
                  <a:lnTo>
                    <a:pt x="887" y="27"/>
                  </a:lnTo>
                  <a:lnTo>
                    <a:pt x="889" y="37"/>
                  </a:lnTo>
                  <a:lnTo>
                    <a:pt x="889" y="41"/>
                  </a:lnTo>
                  <a:lnTo>
                    <a:pt x="888" y="44"/>
                  </a:lnTo>
                  <a:lnTo>
                    <a:pt x="887" y="46"/>
                  </a:lnTo>
                  <a:lnTo>
                    <a:pt x="885" y="48"/>
                  </a:lnTo>
                  <a:lnTo>
                    <a:pt x="884" y="50"/>
                  </a:lnTo>
                  <a:lnTo>
                    <a:pt x="881" y="51"/>
                  </a:lnTo>
                  <a:lnTo>
                    <a:pt x="880" y="53"/>
                  </a:lnTo>
                  <a:lnTo>
                    <a:pt x="879" y="54"/>
                  </a:lnTo>
                  <a:lnTo>
                    <a:pt x="878" y="57"/>
                  </a:lnTo>
                  <a:lnTo>
                    <a:pt x="878" y="60"/>
                  </a:lnTo>
                  <a:lnTo>
                    <a:pt x="879" y="63"/>
                  </a:lnTo>
                  <a:lnTo>
                    <a:pt x="879" y="65"/>
                  </a:lnTo>
                  <a:lnTo>
                    <a:pt x="878" y="69"/>
                  </a:lnTo>
                  <a:lnTo>
                    <a:pt x="874" y="77"/>
                  </a:lnTo>
                  <a:lnTo>
                    <a:pt x="868" y="83"/>
                  </a:lnTo>
                  <a:lnTo>
                    <a:pt x="862" y="90"/>
                  </a:lnTo>
                  <a:lnTo>
                    <a:pt x="858" y="97"/>
                  </a:lnTo>
                  <a:lnTo>
                    <a:pt x="855" y="106"/>
                  </a:lnTo>
                  <a:lnTo>
                    <a:pt x="855" y="111"/>
                  </a:lnTo>
                  <a:lnTo>
                    <a:pt x="857" y="113"/>
                  </a:lnTo>
                  <a:lnTo>
                    <a:pt x="858" y="115"/>
                  </a:lnTo>
                  <a:lnTo>
                    <a:pt x="860" y="116"/>
                  </a:lnTo>
                  <a:lnTo>
                    <a:pt x="862" y="117"/>
                  </a:lnTo>
                  <a:lnTo>
                    <a:pt x="864" y="117"/>
                  </a:lnTo>
                  <a:lnTo>
                    <a:pt x="869" y="117"/>
                  </a:lnTo>
                  <a:lnTo>
                    <a:pt x="869" y="121"/>
                  </a:lnTo>
                  <a:lnTo>
                    <a:pt x="869" y="124"/>
                  </a:lnTo>
                  <a:lnTo>
                    <a:pt x="869" y="127"/>
                  </a:lnTo>
                  <a:lnTo>
                    <a:pt x="869" y="130"/>
                  </a:lnTo>
                  <a:lnTo>
                    <a:pt x="869" y="132"/>
                  </a:lnTo>
                  <a:lnTo>
                    <a:pt x="871" y="134"/>
                  </a:lnTo>
                  <a:lnTo>
                    <a:pt x="874" y="136"/>
                  </a:lnTo>
                  <a:lnTo>
                    <a:pt x="877" y="139"/>
                  </a:lnTo>
                  <a:lnTo>
                    <a:pt x="881" y="141"/>
                  </a:lnTo>
                  <a:lnTo>
                    <a:pt x="887" y="141"/>
                  </a:lnTo>
                  <a:lnTo>
                    <a:pt x="892" y="141"/>
                  </a:lnTo>
                  <a:lnTo>
                    <a:pt x="895" y="140"/>
                  </a:lnTo>
                  <a:lnTo>
                    <a:pt x="899" y="139"/>
                  </a:lnTo>
                  <a:lnTo>
                    <a:pt x="904" y="139"/>
                  </a:lnTo>
                  <a:lnTo>
                    <a:pt x="912" y="141"/>
                  </a:lnTo>
                  <a:lnTo>
                    <a:pt x="916" y="146"/>
                  </a:lnTo>
                  <a:lnTo>
                    <a:pt x="919" y="151"/>
                  </a:lnTo>
                  <a:lnTo>
                    <a:pt x="920" y="156"/>
                  </a:lnTo>
                  <a:lnTo>
                    <a:pt x="922" y="160"/>
                  </a:lnTo>
                  <a:lnTo>
                    <a:pt x="928" y="164"/>
                  </a:lnTo>
                  <a:lnTo>
                    <a:pt x="929" y="165"/>
                  </a:lnTo>
                  <a:lnTo>
                    <a:pt x="931" y="167"/>
                  </a:lnTo>
                  <a:lnTo>
                    <a:pt x="933" y="170"/>
                  </a:lnTo>
                  <a:lnTo>
                    <a:pt x="934" y="173"/>
                  </a:lnTo>
                  <a:lnTo>
                    <a:pt x="936" y="175"/>
                  </a:lnTo>
                  <a:lnTo>
                    <a:pt x="934" y="178"/>
                  </a:lnTo>
                  <a:lnTo>
                    <a:pt x="933" y="181"/>
                  </a:lnTo>
                  <a:lnTo>
                    <a:pt x="931" y="182"/>
                  </a:lnTo>
                  <a:lnTo>
                    <a:pt x="929" y="184"/>
                  </a:lnTo>
                  <a:lnTo>
                    <a:pt x="928" y="186"/>
                  </a:lnTo>
                  <a:lnTo>
                    <a:pt x="927" y="190"/>
                  </a:lnTo>
                  <a:lnTo>
                    <a:pt x="927" y="193"/>
                  </a:lnTo>
                  <a:lnTo>
                    <a:pt x="925" y="196"/>
                  </a:lnTo>
                  <a:lnTo>
                    <a:pt x="925" y="200"/>
                  </a:lnTo>
                  <a:lnTo>
                    <a:pt x="925" y="203"/>
                  </a:lnTo>
                  <a:lnTo>
                    <a:pt x="923" y="203"/>
                  </a:lnTo>
                  <a:lnTo>
                    <a:pt x="921" y="203"/>
                  </a:lnTo>
                  <a:lnTo>
                    <a:pt x="918" y="203"/>
                  </a:lnTo>
                  <a:lnTo>
                    <a:pt x="914" y="202"/>
                  </a:lnTo>
                  <a:lnTo>
                    <a:pt x="912" y="202"/>
                  </a:lnTo>
                  <a:lnTo>
                    <a:pt x="911" y="203"/>
                  </a:lnTo>
                  <a:lnTo>
                    <a:pt x="910" y="204"/>
                  </a:lnTo>
                  <a:lnTo>
                    <a:pt x="910" y="206"/>
                  </a:lnTo>
                  <a:lnTo>
                    <a:pt x="910" y="209"/>
                  </a:lnTo>
                  <a:lnTo>
                    <a:pt x="908" y="211"/>
                  </a:lnTo>
                  <a:lnTo>
                    <a:pt x="907" y="213"/>
                  </a:lnTo>
                  <a:lnTo>
                    <a:pt x="902" y="218"/>
                  </a:lnTo>
                  <a:lnTo>
                    <a:pt x="895" y="221"/>
                  </a:lnTo>
                  <a:lnTo>
                    <a:pt x="888" y="225"/>
                  </a:lnTo>
                  <a:lnTo>
                    <a:pt x="883" y="229"/>
                  </a:lnTo>
                  <a:lnTo>
                    <a:pt x="880" y="236"/>
                  </a:lnTo>
                  <a:lnTo>
                    <a:pt x="880" y="238"/>
                  </a:lnTo>
                  <a:lnTo>
                    <a:pt x="881" y="240"/>
                  </a:lnTo>
                  <a:lnTo>
                    <a:pt x="884" y="243"/>
                  </a:lnTo>
                  <a:lnTo>
                    <a:pt x="885" y="244"/>
                  </a:lnTo>
                  <a:lnTo>
                    <a:pt x="887" y="245"/>
                  </a:lnTo>
                  <a:lnTo>
                    <a:pt x="888" y="246"/>
                  </a:lnTo>
                  <a:lnTo>
                    <a:pt x="890" y="248"/>
                  </a:lnTo>
                  <a:lnTo>
                    <a:pt x="890" y="251"/>
                  </a:lnTo>
                  <a:lnTo>
                    <a:pt x="888" y="252"/>
                  </a:lnTo>
                  <a:lnTo>
                    <a:pt x="886" y="253"/>
                  </a:lnTo>
                  <a:lnTo>
                    <a:pt x="884" y="256"/>
                  </a:lnTo>
                  <a:lnTo>
                    <a:pt x="881" y="258"/>
                  </a:lnTo>
                  <a:lnTo>
                    <a:pt x="881" y="261"/>
                  </a:lnTo>
                  <a:lnTo>
                    <a:pt x="881" y="264"/>
                  </a:lnTo>
                  <a:lnTo>
                    <a:pt x="883" y="266"/>
                  </a:lnTo>
                  <a:lnTo>
                    <a:pt x="884" y="269"/>
                  </a:lnTo>
                  <a:lnTo>
                    <a:pt x="885" y="270"/>
                  </a:lnTo>
                  <a:lnTo>
                    <a:pt x="887" y="271"/>
                  </a:lnTo>
                  <a:lnTo>
                    <a:pt x="889" y="271"/>
                  </a:lnTo>
                  <a:lnTo>
                    <a:pt x="892" y="272"/>
                  </a:lnTo>
                  <a:lnTo>
                    <a:pt x="894" y="274"/>
                  </a:lnTo>
                  <a:lnTo>
                    <a:pt x="895" y="275"/>
                  </a:lnTo>
                  <a:lnTo>
                    <a:pt x="896" y="284"/>
                  </a:lnTo>
                  <a:lnTo>
                    <a:pt x="896" y="293"/>
                  </a:lnTo>
                  <a:lnTo>
                    <a:pt x="895" y="301"/>
                  </a:lnTo>
                  <a:lnTo>
                    <a:pt x="898" y="306"/>
                  </a:lnTo>
                  <a:lnTo>
                    <a:pt x="903" y="309"/>
                  </a:lnTo>
                  <a:lnTo>
                    <a:pt x="907" y="314"/>
                  </a:lnTo>
                  <a:lnTo>
                    <a:pt x="911" y="318"/>
                  </a:lnTo>
                  <a:lnTo>
                    <a:pt x="912" y="324"/>
                  </a:lnTo>
                  <a:lnTo>
                    <a:pt x="913" y="326"/>
                  </a:lnTo>
                  <a:lnTo>
                    <a:pt x="914" y="328"/>
                  </a:lnTo>
                  <a:lnTo>
                    <a:pt x="915" y="331"/>
                  </a:lnTo>
                  <a:lnTo>
                    <a:pt x="915" y="333"/>
                  </a:lnTo>
                  <a:lnTo>
                    <a:pt x="910" y="337"/>
                  </a:lnTo>
                  <a:lnTo>
                    <a:pt x="906" y="344"/>
                  </a:lnTo>
                  <a:lnTo>
                    <a:pt x="904" y="351"/>
                  </a:lnTo>
                  <a:lnTo>
                    <a:pt x="902" y="359"/>
                  </a:lnTo>
                  <a:lnTo>
                    <a:pt x="899" y="366"/>
                  </a:lnTo>
                  <a:lnTo>
                    <a:pt x="895" y="370"/>
                  </a:lnTo>
                  <a:lnTo>
                    <a:pt x="888" y="371"/>
                  </a:lnTo>
                  <a:lnTo>
                    <a:pt x="886" y="370"/>
                  </a:lnTo>
                  <a:lnTo>
                    <a:pt x="884" y="370"/>
                  </a:lnTo>
                  <a:lnTo>
                    <a:pt x="881" y="369"/>
                  </a:lnTo>
                  <a:lnTo>
                    <a:pt x="880" y="368"/>
                  </a:lnTo>
                  <a:lnTo>
                    <a:pt x="878" y="367"/>
                  </a:lnTo>
                  <a:lnTo>
                    <a:pt x="876" y="367"/>
                  </a:lnTo>
                  <a:lnTo>
                    <a:pt x="874" y="367"/>
                  </a:lnTo>
                  <a:lnTo>
                    <a:pt x="872" y="369"/>
                  </a:lnTo>
                  <a:lnTo>
                    <a:pt x="871" y="371"/>
                  </a:lnTo>
                  <a:lnTo>
                    <a:pt x="871" y="374"/>
                  </a:lnTo>
                  <a:lnTo>
                    <a:pt x="870" y="376"/>
                  </a:lnTo>
                  <a:lnTo>
                    <a:pt x="869" y="377"/>
                  </a:lnTo>
                  <a:lnTo>
                    <a:pt x="864" y="383"/>
                  </a:lnTo>
                  <a:lnTo>
                    <a:pt x="858" y="387"/>
                  </a:lnTo>
                  <a:lnTo>
                    <a:pt x="852" y="391"/>
                  </a:lnTo>
                  <a:lnTo>
                    <a:pt x="849" y="397"/>
                  </a:lnTo>
                  <a:lnTo>
                    <a:pt x="850" y="398"/>
                  </a:lnTo>
                  <a:lnTo>
                    <a:pt x="851" y="401"/>
                  </a:lnTo>
                  <a:lnTo>
                    <a:pt x="853" y="402"/>
                  </a:lnTo>
                  <a:lnTo>
                    <a:pt x="854" y="404"/>
                  </a:lnTo>
                  <a:lnTo>
                    <a:pt x="857" y="406"/>
                  </a:lnTo>
                  <a:lnTo>
                    <a:pt x="859" y="407"/>
                  </a:lnTo>
                  <a:lnTo>
                    <a:pt x="860" y="411"/>
                  </a:lnTo>
                  <a:lnTo>
                    <a:pt x="860" y="414"/>
                  </a:lnTo>
                  <a:lnTo>
                    <a:pt x="860" y="417"/>
                  </a:lnTo>
                  <a:lnTo>
                    <a:pt x="859" y="419"/>
                  </a:lnTo>
                  <a:lnTo>
                    <a:pt x="859" y="420"/>
                  </a:lnTo>
                  <a:lnTo>
                    <a:pt x="857" y="420"/>
                  </a:lnTo>
                  <a:lnTo>
                    <a:pt x="855" y="420"/>
                  </a:lnTo>
                  <a:lnTo>
                    <a:pt x="853" y="420"/>
                  </a:lnTo>
                  <a:lnTo>
                    <a:pt x="850" y="421"/>
                  </a:lnTo>
                  <a:lnTo>
                    <a:pt x="841" y="427"/>
                  </a:lnTo>
                  <a:lnTo>
                    <a:pt x="835" y="437"/>
                  </a:lnTo>
                  <a:lnTo>
                    <a:pt x="832" y="448"/>
                  </a:lnTo>
                  <a:lnTo>
                    <a:pt x="832" y="462"/>
                  </a:lnTo>
                  <a:lnTo>
                    <a:pt x="835" y="472"/>
                  </a:lnTo>
                  <a:lnTo>
                    <a:pt x="840" y="481"/>
                  </a:lnTo>
                  <a:lnTo>
                    <a:pt x="845" y="489"/>
                  </a:lnTo>
                  <a:lnTo>
                    <a:pt x="850" y="498"/>
                  </a:lnTo>
                  <a:lnTo>
                    <a:pt x="851" y="500"/>
                  </a:lnTo>
                  <a:lnTo>
                    <a:pt x="853" y="502"/>
                  </a:lnTo>
                  <a:lnTo>
                    <a:pt x="857" y="503"/>
                  </a:lnTo>
                  <a:lnTo>
                    <a:pt x="859" y="506"/>
                  </a:lnTo>
                  <a:lnTo>
                    <a:pt x="861" y="507"/>
                  </a:lnTo>
                  <a:lnTo>
                    <a:pt x="864" y="508"/>
                  </a:lnTo>
                  <a:lnTo>
                    <a:pt x="866" y="510"/>
                  </a:lnTo>
                  <a:lnTo>
                    <a:pt x="867" y="512"/>
                  </a:lnTo>
                  <a:lnTo>
                    <a:pt x="868" y="516"/>
                  </a:lnTo>
                  <a:lnTo>
                    <a:pt x="867" y="518"/>
                  </a:lnTo>
                  <a:lnTo>
                    <a:pt x="867" y="522"/>
                  </a:lnTo>
                  <a:lnTo>
                    <a:pt x="867" y="524"/>
                  </a:lnTo>
                  <a:lnTo>
                    <a:pt x="867" y="525"/>
                  </a:lnTo>
                  <a:lnTo>
                    <a:pt x="868" y="528"/>
                  </a:lnTo>
                  <a:lnTo>
                    <a:pt x="870" y="533"/>
                  </a:lnTo>
                  <a:lnTo>
                    <a:pt x="872" y="537"/>
                  </a:lnTo>
                  <a:lnTo>
                    <a:pt x="872" y="544"/>
                  </a:lnTo>
                  <a:lnTo>
                    <a:pt x="881" y="544"/>
                  </a:lnTo>
                  <a:lnTo>
                    <a:pt x="881" y="546"/>
                  </a:lnTo>
                  <a:lnTo>
                    <a:pt x="881" y="551"/>
                  </a:lnTo>
                  <a:lnTo>
                    <a:pt x="881" y="558"/>
                  </a:lnTo>
                  <a:lnTo>
                    <a:pt x="880" y="563"/>
                  </a:lnTo>
                  <a:lnTo>
                    <a:pt x="877" y="567"/>
                  </a:lnTo>
                  <a:lnTo>
                    <a:pt x="875" y="568"/>
                  </a:lnTo>
                  <a:lnTo>
                    <a:pt x="874" y="568"/>
                  </a:lnTo>
                  <a:lnTo>
                    <a:pt x="872" y="568"/>
                  </a:lnTo>
                  <a:lnTo>
                    <a:pt x="871" y="568"/>
                  </a:lnTo>
                  <a:lnTo>
                    <a:pt x="871" y="567"/>
                  </a:lnTo>
                  <a:lnTo>
                    <a:pt x="870" y="567"/>
                  </a:lnTo>
                  <a:lnTo>
                    <a:pt x="868" y="566"/>
                  </a:lnTo>
                  <a:lnTo>
                    <a:pt x="864" y="566"/>
                  </a:lnTo>
                  <a:lnTo>
                    <a:pt x="857" y="567"/>
                  </a:lnTo>
                  <a:lnTo>
                    <a:pt x="850" y="570"/>
                  </a:lnTo>
                  <a:lnTo>
                    <a:pt x="846" y="576"/>
                  </a:lnTo>
                  <a:lnTo>
                    <a:pt x="842" y="581"/>
                  </a:lnTo>
                  <a:lnTo>
                    <a:pt x="839" y="586"/>
                  </a:lnTo>
                  <a:lnTo>
                    <a:pt x="834" y="589"/>
                  </a:lnTo>
                  <a:lnTo>
                    <a:pt x="831" y="590"/>
                  </a:lnTo>
                  <a:lnTo>
                    <a:pt x="826" y="590"/>
                  </a:lnTo>
                  <a:lnTo>
                    <a:pt x="823" y="589"/>
                  </a:lnTo>
                  <a:lnTo>
                    <a:pt x="820" y="588"/>
                  </a:lnTo>
                  <a:lnTo>
                    <a:pt x="818" y="587"/>
                  </a:lnTo>
                  <a:lnTo>
                    <a:pt x="817" y="587"/>
                  </a:lnTo>
                  <a:lnTo>
                    <a:pt x="814" y="586"/>
                  </a:lnTo>
                  <a:lnTo>
                    <a:pt x="809" y="586"/>
                  </a:lnTo>
                  <a:lnTo>
                    <a:pt x="806" y="586"/>
                  </a:lnTo>
                  <a:lnTo>
                    <a:pt x="799" y="585"/>
                  </a:lnTo>
                  <a:lnTo>
                    <a:pt x="793" y="586"/>
                  </a:lnTo>
                  <a:lnTo>
                    <a:pt x="788" y="587"/>
                  </a:lnTo>
                  <a:lnTo>
                    <a:pt x="783" y="590"/>
                  </a:lnTo>
                  <a:lnTo>
                    <a:pt x="781" y="595"/>
                  </a:lnTo>
                  <a:lnTo>
                    <a:pt x="782" y="603"/>
                  </a:lnTo>
                  <a:lnTo>
                    <a:pt x="785" y="613"/>
                  </a:lnTo>
                  <a:lnTo>
                    <a:pt x="789" y="623"/>
                  </a:lnTo>
                  <a:lnTo>
                    <a:pt x="791" y="634"/>
                  </a:lnTo>
                  <a:lnTo>
                    <a:pt x="792" y="645"/>
                  </a:lnTo>
                  <a:lnTo>
                    <a:pt x="790" y="655"/>
                  </a:lnTo>
                  <a:lnTo>
                    <a:pt x="787" y="663"/>
                  </a:lnTo>
                  <a:lnTo>
                    <a:pt x="782" y="672"/>
                  </a:lnTo>
                  <a:lnTo>
                    <a:pt x="782" y="674"/>
                  </a:lnTo>
                  <a:lnTo>
                    <a:pt x="781" y="676"/>
                  </a:lnTo>
                  <a:lnTo>
                    <a:pt x="781" y="680"/>
                  </a:lnTo>
                  <a:lnTo>
                    <a:pt x="782" y="691"/>
                  </a:lnTo>
                  <a:lnTo>
                    <a:pt x="788" y="700"/>
                  </a:lnTo>
                  <a:lnTo>
                    <a:pt x="795" y="708"/>
                  </a:lnTo>
                  <a:lnTo>
                    <a:pt x="802" y="716"/>
                  </a:lnTo>
                  <a:lnTo>
                    <a:pt x="809" y="724"/>
                  </a:lnTo>
                  <a:lnTo>
                    <a:pt x="815" y="734"/>
                  </a:lnTo>
                  <a:lnTo>
                    <a:pt x="816" y="745"/>
                  </a:lnTo>
                  <a:lnTo>
                    <a:pt x="815" y="747"/>
                  </a:lnTo>
                  <a:lnTo>
                    <a:pt x="814" y="748"/>
                  </a:lnTo>
                  <a:lnTo>
                    <a:pt x="813" y="750"/>
                  </a:lnTo>
                  <a:lnTo>
                    <a:pt x="810" y="751"/>
                  </a:lnTo>
                  <a:lnTo>
                    <a:pt x="808" y="752"/>
                  </a:lnTo>
                  <a:lnTo>
                    <a:pt x="807" y="753"/>
                  </a:lnTo>
                  <a:lnTo>
                    <a:pt x="806" y="755"/>
                  </a:lnTo>
                  <a:lnTo>
                    <a:pt x="806" y="763"/>
                  </a:lnTo>
                  <a:lnTo>
                    <a:pt x="805" y="770"/>
                  </a:lnTo>
                  <a:lnTo>
                    <a:pt x="804" y="777"/>
                  </a:lnTo>
                  <a:lnTo>
                    <a:pt x="799" y="782"/>
                  </a:lnTo>
                  <a:lnTo>
                    <a:pt x="792" y="786"/>
                  </a:lnTo>
                  <a:lnTo>
                    <a:pt x="787" y="787"/>
                  </a:lnTo>
                  <a:lnTo>
                    <a:pt x="781" y="787"/>
                  </a:lnTo>
                  <a:lnTo>
                    <a:pt x="775" y="787"/>
                  </a:lnTo>
                  <a:lnTo>
                    <a:pt x="772" y="789"/>
                  </a:lnTo>
                  <a:lnTo>
                    <a:pt x="770" y="795"/>
                  </a:lnTo>
                  <a:lnTo>
                    <a:pt x="767" y="806"/>
                  </a:lnTo>
                  <a:lnTo>
                    <a:pt x="763" y="813"/>
                  </a:lnTo>
                  <a:lnTo>
                    <a:pt x="757" y="817"/>
                  </a:lnTo>
                  <a:lnTo>
                    <a:pt x="750" y="821"/>
                  </a:lnTo>
                  <a:lnTo>
                    <a:pt x="744" y="824"/>
                  </a:lnTo>
                  <a:lnTo>
                    <a:pt x="737" y="829"/>
                  </a:lnTo>
                  <a:lnTo>
                    <a:pt x="730" y="834"/>
                  </a:lnTo>
                  <a:lnTo>
                    <a:pt x="726" y="842"/>
                  </a:lnTo>
                  <a:lnTo>
                    <a:pt x="723" y="856"/>
                  </a:lnTo>
                  <a:lnTo>
                    <a:pt x="725" y="868"/>
                  </a:lnTo>
                  <a:lnTo>
                    <a:pt x="727" y="879"/>
                  </a:lnTo>
                  <a:lnTo>
                    <a:pt x="727" y="892"/>
                  </a:lnTo>
                  <a:lnTo>
                    <a:pt x="726" y="895"/>
                  </a:lnTo>
                  <a:lnTo>
                    <a:pt x="725" y="898"/>
                  </a:lnTo>
                  <a:lnTo>
                    <a:pt x="721" y="900"/>
                  </a:lnTo>
                  <a:lnTo>
                    <a:pt x="719" y="902"/>
                  </a:lnTo>
                  <a:lnTo>
                    <a:pt x="716" y="904"/>
                  </a:lnTo>
                  <a:lnTo>
                    <a:pt x="713" y="905"/>
                  </a:lnTo>
                  <a:lnTo>
                    <a:pt x="718" y="912"/>
                  </a:lnTo>
                  <a:lnTo>
                    <a:pt x="723" y="914"/>
                  </a:lnTo>
                  <a:lnTo>
                    <a:pt x="729" y="917"/>
                  </a:lnTo>
                  <a:lnTo>
                    <a:pt x="738" y="919"/>
                  </a:lnTo>
                  <a:lnTo>
                    <a:pt x="737" y="937"/>
                  </a:lnTo>
                  <a:lnTo>
                    <a:pt x="736" y="939"/>
                  </a:lnTo>
                  <a:lnTo>
                    <a:pt x="734" y="942"/>
                  </a:lnTo>
                  <a:lnTo>
                    <a:pt x="732" y="944"/>
                  </a:lnTo>
                  <a:lnTo>
                    <a:pt x="730" y="946"/>
                  </a:lnTo>
                  <a:lnTo>
                    <a:pt x="730" y="948"/>
                  </a:lnTo>
                  <a:lnTo>
                    <a:pt x="732" y="953"/>
                  </a:lnTo>
                  <a:lnTo>
                    <a:pt x="737" y="956"/>
                  </a:lnTo>
                  <a:lnTo>
                    <a:pt x="745" y="959"/>
                  </a:lnTo>
                  <a:lnTo>
                    <a:pt x="752" y="961"/>
                  </a:lnTo>
                  <a:lnTo>
                    <a:pt x="756" y="965"/>
                  </a:lnTo>
                  <a:lnTo>
                    <a:pt x="758" y="973"/>
                  </a:lnTo>
                  <a:lnTo>
                    <a:pt x="757" y="996"/>
                  </a:lnTo>
                  <a:lnTo>
                    <a:pt x="758" y="1023"/>
                  </a:lnTo>
                  <a:lnTo>
                    <a:pt x="746" y="1029"/>
                  </a:lnTo>
                  <a:lnTo>
                    <a:pt x="736" y="1036"/>
                  </a:lnTo>
                  <a:lnTo>
                    <a:pt x="728" y="1044"/>
                  </a:lnTo>
                  <a:lnTo>
                    <a:pt x="719" y="1053"/>
                  </a:lnTo>
                  <a:lnTo>
                    <a:pt x="708" y="1061"/>
                  </a:lnTo>
                  <a:lnTo>
                    <a:pt x="701" y="1065"/>
                  </a:lnTo>
                  <a:lnTo>
                    <a:pt x="693" y="1065"/>
                  </a:lnTo>
                  <a:lnTo>
                    <a:pt x="685" y="1066"/>
                  </a:lnTo>
                  <a:lnTo>
                    <a:pt x="678" y="1069"/>
                  </a:lnTo>
                  <a:lnTo>
                    <a:pt x="671" y="1076"/>
                  </a:lnTo>
                  <a:lnTo>
                    <a:pt x="662" y="1083"/>
                  </a:lnTo>
                  <a:lnTo>
                    <a:pt x="653" y="1087"/>
                  </a:lnTo>
                  <a:lnTo>
                    <a:pt x="642" y="1088"/>
                  </a:lnTo>
                  <a:lnTo>
                    <a:pt x="630" y="1089"/>
                  </a:lnTo>
                  <a:lnTo>
                    <a:pt x="618" y="1093"/>
                  </a:lnTo>
                  <a:lnTo>
                    <a:pt x="608" y="1095"/>
                  </a:lnTo>
                  <a:lnTo>
                    <a:pt x="597" y="1096"/>
                  </a:lnTo>
                  <a:lnTo>
                    <a:pt x="590" y="1094"/>
                  </a:lnTo>
                  <a:lnTo>
                    <a:pt x="585" y="1091"/>
                  </a:lnTo>
                  <a:lnTo>
                    <a:pt x="579" y="1086"/>
                  </a:lnTo>
                  <a:lnTo>
                    <a:pt x="574" y="1083"/>
                  </a:lnTo>
                  <a:lnTo>
                    <a:pt x="568" y="1080"/>
                  </a:lnTo>
                  <a:lnTo>
                    <a:pt x="558" y="1082"/>
                  </a:lnTo>
                  <a:lnTo>
                    <a:pt x="548" y="1084"/>
                  </a:lnTo>
                  <a:lnTo>
                    <a:pt x="539" y="1085"/>
                  </a:lnTo>
                  <a:lnTo>
                    <a:pt x="529" y="1084"/>
                  </a:lnTo>
                  <a:lnTo>
                    <a:pt x="521" y="1083"/>
                  </a:lnTo>
                  <a:lnTo>
                    <a:pt x="515" y="1083"/>
                  </a:lnTo>
                  <a:lnTo>
                    <a:pt x="504" y="1082"/>
                  </a:lnTo>
                  <a:lnTo>
                    <a:pt x="491" y="1080"/>
                  </a:lnTo>
                  <a:lnTo>
                    <a:pt x="482" y="1082"/>
                  </a:lnTo>
                  <a:lnTo>
                    <a:pt x="475" y="1085"/>
                  </a:lnTo>
                  <a:lnTo>
                    <a:pt x="468" y="1089"/>
                  </a:lnTo>
                  <a:lnTo>
                    <a:pt x="464" y="1095"/>
                  </a:lnTo>
                  <a:lnTo>
                    <a:pt x="453" y="1092"/>
                  </a:lnTo>
                  <a:lnTo>
                    <a:pt x="444" y="1087"/>
                  </a:lnTo>
                  <a:lnTo>
                    <a:pt x="437" y="1079"/>
                  </a:lnTo>
                  <a:lnTo>
                    <a:pt x="432" y="1070"/>
                  </a:lnTo>
                  <a:lnTo>
                    <a:pt x="428" y="1061"/>
                  </a:lnTo>
                  <a:lnTo>
                    <a:pt x="424" y="1052"/>
                  </a:lnTo>
                  <a:lnTo>
                    <a:pt x="420" y="1042"/>
                  </a:lnTo>
                  <a:lnTo>
                    <a:pt x="414" y="1035"/>
                  </a:lnTo>
                  <a:lnTo>
                    <a:pt x="405" y="1027"/>
                  </a:lnTo>
                  <a:lnTo>
                    <a:pt x="396" y="1019"/>
                  </a:lnTo>
                  <a:lnTo>
                    <a:pt x="389" y="1010"/>
                  </a:lnTo>
                  <a:lnTo>
                    <a:pt x="388" y="1000"/>
                  </a:lnTo>
                  <a:lnTo>
                    <a:pt x="386" y="992"/>
                  </a:lnTo>
                  <a:lnTo>
                    <a:pt x="380" y="984"/>
                  </a:lnTo>
                  <a:lnTo>
                    <a:pt x="368" y="983"/>
                  </a:lnTo>
                  <a:lnTo>
                    <a:pt x="367" y="987"/>
                  </a:lnTo>
                  <a:lnTo>
                    <a:pt x="366" y="990"/>
                  </a:lnTo>
                  <a:lnTo>
                    <a:pt x="365" y="992"/>
                  </a:lnTo>
                  <a:lnTo>
                    <a:pt x="362" y="994"/>
                  </a:lnTo>
                  <a:lnTo>
                    <a:pt x="360" y="994"/>
                  </a:lnTo>
                  <a:lnTo>
                    <a:pt x="356" y="994"/>
                  </a:lnTo>
                  <a:lnTo>
                    <a:pt x="348" y="991"/>
                  </a:lnTo>
                  <a:lnTo>
                    <a:pt x="342" y="987"/>
                  </a:lnTo>
                  <a:lnTo>
                    <a:pt x="339" y="979"/>
                  </a:lnTo>
                  <a:lnTo>
                    <a:pt x="335" y="972"/>
                  </a:lnTo>
                  <a:lnTo>
                    <a:pt x="331" y="965"/>
                  </a:lnTo>
                  <a:lnTo>
                    <a:pt x="325" y="960"/>
                  </a:lnTo>
                  <a:lnTo>
                    <a:pt x="315" y="957"/>
                  </a:lnTo>
                  <a:lnTo>
                    <a:pt x="301" y="957"/>
                  </a:lnTo>
                  <a:lnTo>
                    <a:pt x="291" y="960"/>
                  </a:lnTo>
                  <a:lnTo>
                    <a:pt x="286" y="965"/>
                  </a:lnTo>
                  <a:lnTo>
                    <a:pt x="282" y="973"/>
                  </a:lnTo>
                  <a:lnTo>
                    <a:pt x="280" y="982"/>
                  </a:lnTo>
                  <a:lnTo>
                    <a:pt x="278" y="995"/>
                  </a:lnTo>
                  <a:lnTo>
                    <a:pt x="274" y="1007"/>
                  </a:lnTo>
                  <a:lnTo>
                    <a:pt x="267" y="1019"/>
                  </a:lnTo>
                  <a:lnTo>
                    <a:pt x="260" y="1030"/>
                  </a:lnTo>
                  <a:lnTo>
                    <a:pt x="252" y="1039"/>
                  </a:lnTo>
                  <a:lnTo>
                    <a:pt x="247" y="1050"/>
                  </a:lnTo>
                  <a:lnTo>
                    <a:pt x="240" y="1048"/>
                  </a:lnTo>
                  <a:lnTo>
                    <a:pt x="236" y="1043"/>
                  </a:lnTo>
                  <a:lnTo>
                    <a:pt x="231" y="1038"/>
                  </a:lnTo>
                  <a:lnTo>
                    <a:pt x="228" y="1035"/>
                  </a:lnTo>
                  <a:lnTo>
                    <a:pt x="218" y="1038"/>
                  </a:lnTo>
                  <a:lnTo>
                    <a:pt x="210" y="1043"/>
                  </a:lnTo>
                  <a:lnTo>
                    <a:pt x="201" y="1051"/>
                  </a:lnTo>
                  <a:lnTo>
                    <a:pt x="192" y="1059"/>
                  </a:lnTo>
                  <a:lnTo>
                    <a:pt x="183" y="1065"/>
                  </a:lnTo>
                  <a:lnTo>
                    <a:pt x="170" y="1067"/>
                  </a:lnTo>
                  <a:lnTo>
                    <a:pt x="164" y="1065"/>
                  </a:lnTo>
                  <a:lnTo>
                    <a:pt x="159" y="1061"/>
                  </a:lnTo>
                  <a:lnTo>
                    <a:pt x="157" y="1057"/>
                  </a:lnTo>
                  <a:lnTo>
                    <a:pt x="157" y="1051"/>
                  </a:lnTo>
                  <a:lnTo>
                    <a:pt x="157" y="1045"/>
                  </a:lnTo>
                  <a:lnTo>
                    <a:pt x="158" y="1031"/>
                  </a:lnTo>
                  <a:lnTo>
                    <a:pt x="159" y="1017"/>
                  </a:lnTo>
                  <a:lnTo>
                    <a:pt x="160" y="1004"/>
                  </a:lnTo>
                  <a:lnTo>
                    <a:pt x="161" y="988"/>
                  </a:lnTo>
                  <a:lnTo>
                    <a:pt x="164" y="978"/>
                  </a:lnTo>
                  <a:lnTo>
                    <a:pt x="167" y="970"/>
                  </a:lnTo>
                  <a:lnTo>
                    <a:pt x="170" y="961"/>
                  </a:lnTo>
                  <a:lnTo>
                    <a:pt x="158" y="953"/>
                  </a:lnTo>
                  <a:lnTo>
                    <a:pt x="149" y="944"/>
                  </a:lnTo>
                  <a:lnTo>
                    <a:pt x="143" y="935"/>
                  </a:lnTo>
                  <a:lnTo>
                    <a:pt x="142" y="922"/>
                  </a:lnTo>
                  <a:lnTo>
                    <a:pt x="142" y="921"/>
                  </a:lnTo>
                  <a:lnTo>
                    <a:pt x="142" y="919"/>
                  </a:lnTo>
                  <a:lnTo>
                    <a:pt x="142" y="917"/>
                  </a:lnTo>
                  <a:lnTo>
                    <a:pt x="142" y="913"/>
                  </a:lnTo>
                  <a:lnTo>
                    <a:pt x="143" y="909"/>
                  </a:lnTo>
                  <a:lnTo>
                    <a:pt x="142" y="905"/>
                  </a:lnTo>
                  <a:lnTo>
                    <a:pt x="141" y="903"/>
                  </a:lnTo>
                  <a:lnTo>
                    <a:pt x="140" y="901"/>
                  </a:lnTo>
                  <a:lnTo>
                    <a:pt x="137" y="900"/>
                  </a:lnTo>
                  <a:lnTo>
                    <a:pt x="134" y="899"/>
                  </a:lnTo>
                  <a:lnTo>
                    <a:pt x="132" y="898"/>
                  </a:lnTo>
                  <a:lnTo>
                    <a:pt x="129" y="895"/>
                  </a:lnTo>
                  <a:lnTo>
                    <a:pt x="126" y="894"/>
                  </a:lnTo>
                  <a:lnTo>
                    <a:pt x="125" y="892"/>
                  </a:lnTo>
                  <a:lnTo>
                    <a:pt x="123" y="882"/>
                  </a:lnTo>
                  <a:lnTo>
                    <a:pt x="122" y="872"/>
                  </a:lnTo>
                  <a:lnTo>
                    <a:pt x="120" y="861"/>
                  </a:lnTo>
                  <a:lnTo>
                    <a:pt x="114" y="850"/>
                  </a:lnTo>
                  <a:lnTo>
                    <a:pt x="104" y="843"/>
                  </a:lnTo>
                  <a:lnTo>
                    <a:pt x="89" y="839"/>
                  </a:lnTo>
                  <a:lnTo>
                    <a:pt x="90" y="835"/>
                  </a:lnTo>
                  <a:lnTo>
                    <a:pt x="93" y="833"/>
                  </a:lnTo>
                  <a:lnTo>
                    <a:pt x="94" y="832"/>
                  </a:lnTo>
                  <a:lnTo>
                    <a:pt x="95" y="830"/>
                  </a:lnTo>
                  <a:lnTo>
                    <a:pt x="96" y="828"/>
                  </a:lnTo>
                  <a:lnTo>
                    <a:pt x="97" y="824"/>
                  </a:lnTo>
                  <a:lnTo>
                    <a:pt x="96" y="818"/>
                  </a:lnTo>
                  <a:lnTo>
                    <a:pt x="93" y="816"/>
                  </a:lnTo>
                  <a:lnTo>
                    <a:pt x="86" y="815"/>
                  </a:lnTo>
                  <a:lnTo>
                    <a:pt x="79" y="815"/>
                  </a:lnTo>
                  <a:lnTo>
                    <a:pt x="72" y="814"/>
                  </a:lnTo>
                  <a:lnTo>
                    <a:pt x="65" y="813"/>
                  </a:lnTo>
                  <a:lnTo>
                    <a:pt x="61" y="811"/>
                  </a:lnTo>
                  <a:lnTo>
                    <a:pt x="58" y="808"/>
                  </a:lnTo>
                  <a:lnTo>
                    <a:pt x="54" y="807"/>
                  </a:lnTo>
                  <a:lnTo>
                    <a:pt x="51" y="807"/>
                  </a:lnTo>
                  <a:lnTo>
                    <a:pt x="40" y="807"/>
                  </a:lnTo>
                  <a:lnTo>
                    <a:pt x="28" y="805"/>
                  </a:lnTo>
                  <a:lnTo>
                    <a:pt x="29" y="795"/>
                  </a:lnTo>
                  <a:lnTo>
                    <a:pt x="29" y="789"/>
                  </a:lnTo>
                  <a:lnTo>
                    <a:pt x="30" y="786"/>
                  </a:lnTo>
                  <a:lnTo>
                    <a:pt x="30" y="782"/>
                  </a:lnTo>
                  <a:lnTo>
                    <a:pt x="30" y="777"/>
                  </a:lnTo>
                  <a:lnTo>
                    <a:pt x="33" y="769"/>
                  </a:lnTo>
                  <a:lnTo>
                    <a:pt x="37" y="764"/>
                  </a:lnTo>
                  <a:lnTo>
                    <a:pt x="42" y="760"/>
                  </a:lnTo>
                  <a:lnTo>
                    <a:pt x="44" y="755"/>
                  </a:lnTo>
                  <a:lnTo>
                    <a:pt x="42" y="746"/>
                  </a:lnTo>
                  <a:lnTo>
                    <a:pt x="37" y="737"/>
                  </a:lnTo>
                  <a:lnTo>
                    <a:pt x="32" y="729"/>
                  </a:lnTo>
                  <a:lnTo>
                    <a:pt x="26" y="721"/>
                  </a:lnTo>
                  <a:lnTo>
                    <a:pt x="24" y="712"/>
                  </a:lnTo>
                  <a:lnTo>
                    <a:pt x="24" y="704"/>
                  </a:lnTo>
                  <a:lnTo>
                    <a:pt x="26" y="697"/>
                  </a:lnTo>
                  <a:lnTo>
                    <a:pt x="26" y="690"/>
                  </a:lnTo>
                  <a:lnTo>
                    <a:pt x="24" y="686"/>
                  </a:lnTo>
                  <a:lnTo>
                    <a:pt x="19" y="683"/>
                  </a:lnTo>
                  <a:lnTo>
                    <a:pt x="14" y="681"/>
                  </a:lnTo>
                  <a:lnTo>
                    <a:pt x="7" y="680"/>
                  </a:lnTo>
                  <a:lnTo>
                    <a:pt x="10" y="674"/>
                  </a:lnTo>
                  <a:lnTo>
                    <a:pt x="16" y="671"/>
                  </a:lnTo>
                  <a:lnTo>
                    <a:pt x="21" y="667"/>
                  </a:lnTo>
                  <a:lnTo>
                    <a:pt x="26" y="664"/>
                  </a:lnTo>
                  <a:lnTo>
                    <a:pt x="27" y="657"/>
                  </a:lnTo>
                  <a:lnTo>
                    <a:pt x="27" y="627"/>
                  </a:lnTo>
                  <a:lnTo>
                    <a:pt x="21" y="597"/>
                  </a:lnTo>
                  <a:lnTo>
                    <a:pt x="12" y="569"/>
                  </a:lnTo>
                  <a:lnTo>
                    <a:pt x="0" y="543"/>
                  </a:lnTo>
                  <a:lnTo>
                    <a:pt x="9" y="537"/>
                  </a:lnTo>
                  <a:lnTo>
                    <a:pt x="17" y="529"/>
                  </a:lnTo>
                  <a:lnTo>
                    <a:pt x="25" y="522"/>
                  </a:lnTo>
                  <a:lnTo>
                    <a:pt x="30" y="518"/>
                  </a:lnTo>
                  <a:lnTo>
                    <a:pt x="36" y="517"/>
                  </a:lnTo>
                  <a:lnTo>
                    <a:pt x="42" y="518"/>
                  </a:lnTo>
                  <a:lnTo>
                    <a:pt x="46" y="518"/>
                  </a:lnTo>
                  <a:lnTo>
                    <a:pt x="50" y="516"/>
                  </a:lnTo>
                  <a:lnTo>
                    <a:pt x="52" y="510"/>
                  </a:lnTo>
                  <a:lnTo>
                    <a:pt x="51" y="507"/>
                  </a:lnTo>
                  <a:lnTo>
                    <a:pt x="50" y="503"/>
                  </a:lnTo>
                  <a:lnTo>
                    <a:pt x="49" y="501"/>
                  </a:lnTo>
                  <a:lnTo>
                    <a:pt x="47" y="498"/>
                  </a:lnTo>
                  <a:lnTo>
                    <a:pt x="46" y="494"/>
                  </a:lnTo>
                  <a:lnTo>
                    <a:pt x="68" y="450"/>
                  </a:lnTo>
                  <a:lnTo>
                    <a:pt x="72" y="448"/>
                  </a:lnTo>
                  <a:lnTo>
                    <a:pt x="78" y="446"/>
                  </a:lnTo>
                  <a:lnTo>
                    <a:pt x="84" y="444"/>
                  </a:lnTo>
                  <a:lnTo>
                    <a:pt x="88" y="439"/>
                  </a:lnTo>
                  <a:lnTo>
                    <a:pt x="90" y="432"/>
                  </a:lnTo>
                  <a:lnTo>
                    <a:pt x="90" y="429"/>
                  </a:lnTo>
                  <a:lnTo>
                    <a:pt x="89" y="427"/>
                  </a:lnTo>
                  <a:lnTo>
                    <a:pt x="87" y="424"/>
                  </a:lnTo>
                  <a:lnTo>
                    <a:pt x="85" y="422"/>
                  </a:lnTo>
                  <a:lnTo>
                    <a:pt x="82" y="420"/>
                  </a:lnTo>
                  <a:lnTo>
                    <a:pt x="80" y="419"/>
                  </a:lnTo>
                  <a:lnTo>
                    <a:pt x="78" y="418"/>
                  </a:lnTo>
                  <a:lnTo>
                    <a:pt x="77" y="415"/>
                  </a:lnTo>
                  <a:lnTo>
                    <a:pt x="75" y="407"/>
                  </a:lnTo>
                  <a:lnTo>
                    <a:pt x="73" y="400"/>
                  </a:lnTo>
                  <a:lnTo>
                    <a:pt x="73" y="391"/>
                  </a:lnTo>
                  <a:lnTo>
                    <a:pt x="70" y="384"/>
                  </a:lnTo>
                  <a:lnTo>
                    <a:pt x="63" y="375"/>
                  </a:lnTo>
                  <a:lnTo>
                    <a:pt x="55" y="368"/>
                  </a:lnTo>
                  <a:lnTo>
                    <a:pt x="49" y="361"/>
                  </a:lnTo>
                  <a:lnTo>
                    <a:pt x="43" y="351"/>
                  </a:lnTo>
                  <a:lnTo>
                    <a:pt x="40" y="343"/>
                  </a:lnTo>
                  <a:lnTo>
                    <a:pt x="38" y="336"/>
                  </a:lnTo>
                  <a:lnTo>
                    <a:pt x="36" y="331"/>
                  </a:lnTo>
                  <a:lnTo>
                    <a:pt x="28" y="325"/>
                  </a:lnTo>
                  <a:lnTo>
                    <a:pt x="30" y="319"/>
                  </a:lnTo>
                  <a:lnTo>
                    <a:pt x="34" y="316"/>
                  </a:lnTo>
                  <a:lnTo>
                    <a:pt x="35" y="312"/>
                  </a:lnTo>
                  <a:lnTo>
                    <a:pt x="36" y="308"/>
                  </a:lnTo>
                  <a:lnTo>
                    <a:pt x="36" y="307"/>
                  </a:lnTo>
                  <a:lnTo>
                    <a:pt x="37" y="305"/>
                  </a:lnTo>
                  <a:lnTo>
                    <a:pt x="37" y="304"/>
                  </a:lnTo>
                  <a:lnTo>
                    <a:pt x="38" y="301"/>
                  </a:lnTo>
                  <a:lnTo>
                    <a:pt x="40" y="298"/>
                  </a:lnTo>
                  <a:lnTo>
                    <a:pt x="40" y="293"/>
                  </a:lnTo>
                  <a:lnTo>
                    <a:pt x="50" y="296"/>
                  </a:lnTo>
                  <a:lnTo>
                    <a:pt x="56" y="295"/>
                  </a:lnTo>
                  <a:lnTo>
                    <a:pt x="61" y="291"/>
                  </a:lnTo>
                  <a:lnTo>
                    <a:pt x="64" y="289"/>
                  </a:lnTo>
                  <a:lnTo>
                    <a:pt x="67" y="287"/>
                  </a:lnTo>
                  <a:lnTo>
                    <a:pt x="70" y="288"/>
                  </a:lnTo>
                  <a:lnTo>
                    <a:pt x="72" y="292"/>
                  </a:lnTo>
                  <a:lnTo>
                    <a:pt x="76" y="296"/>
                  </a:lnTo>
                  <a:lnTo>
                    <a:pt x="81" y="296"/>
                  </a:lnTo>
                  <a:lnTo>
                    <a:pt x="87" y="293"/>
                  </a:lnTo>
                  <a:lnTo>
                    <a:pt x="94" y="290"/>
                  </a:lnTo>
                  <a:lnTo>
                    <a:pt x="99" y="286"/>
                  </a:lnTo>
                  <a:lnTo>
                    <a:pt x="104" y="282"/>
                  </a:lnTo>
                  <a:lnTo>
                    <a:pt x="144" y="276"/>
                  </a:lnTo>
                  <a:lnTo>
                    <a:pt x="148" y="276"/>
                  </a:lnTo>
                  <a:lnTo>
                    <a:pt x="149" y="279"/>
                  </a:lnTo>
                  <a:lnTo>
                    <a:pt x="150" y="282"/>
                  </a:lnTo>
                  <a:lnTo>
                    <a:pt x="150" y="288"/>
                  </a:lnTo>
                  <a:lnTo>
                    <a:pt x="151" y="292"/>
                  </a:lnTo>
                  <a:lnTo>
                    <a:pt x="154" y="297"/>
                  </a:lnTo>
                  <a:lnTo>
                    <a:pt x="158" y="300"/>
                  </a:lnTo>
                  <a:lnTo>
                    <a:pt x="166" y="301"/>
                  </a:lnTo>
                  <a:lnTo>
                    <a:pt x="177" y="298"/>
                  </a:lnTo>
                  <a:lnTo>
                    <a:pt x="185" y="296"/>
                  </a:lnTo>
                  <a:lnTo>
                    <a:pt x="195" y="295"/>
                  </a:lnTo>
                  <a:lnTo>
                    <a:pt x="204" y="293"/>
                  </a:lnTo>
                  <a:lnTo>
                    <a:pt x="212" y="292"/>
                  </a:lnTo>
                  <a:lnTo>
                    <a:pt x="219" y="290"/>
                  </a:lnTo>
                  <a:lnTo>
                    <a:pt x="225" y="286"/>
                  </a:lnTo>
                  <a:lnTo>
                    <a:pt x="227" y="280"/>
                  </a:lnTo>
                  <a:lnTo>
                    <a:pt x="225" y="272"/>
                  </a:lnTo>
                  <a:lnTo>
                    <a:pt x="222" y="267"/>
                  </a:lnTo>
                  <a:lnTo>
                    <a:pt x="219" y="262"/>
                  </a:lnTo>
                  <a:lnTo>
                    <a:pt x="216" y="256"/>
                  </a:lnTo>
                  <a:lnTo>
                    <a:pt x="213" y="249"/>
                  </a:lnTo>
                  <a:lnTo>
                    <a:pt x="212" y="245"/>
                  </a:lnTo>
                  <a:lnTo>
                    <a:pt x="214" y="241"/>
                  </a:lnTo>
                  <a:lnTo>
                    <a:pt x="220" y="237"/>
                  </a:lnTo>
                  <a:lnTo>
                    <a:pt x="228" y="236"/>
                  </a:lnTo>
                  <a:lnTo>
                    <a:pt x="237" y="237"/>
                  </a:lnTo>
                  <a:lnTo>
                    <a:pt x="246" y="238"/>
                  </a:lnTo>
                  <a:lnTo>
                    <a:pt x="254" y="239"/>
                  </a:lnTo>
                  <a:lnTo>
                    <a:pt x="262" y="238"/>
                  </a:lnTo>
                  <a:lnTo>
                    <a:pt x="267" y="235"/>
                  </a:lnTo>
                  <a:lnTo>
                    <a:pt x="271" y="227"/>
                  </a:lnTo>
                  <a:lnTo>
                    <a:pt x="287" y="227"/>
                  </a:lnTo>
                  <a:lnTo>
                    <a:pt x="298" y="229"/>
                  </a:lnTo>
                  <a:lnTo>
                    <a:pt x="305" y="231"/>
                  </a:lnTo>
                  <a:lnTo>
                    <a:pt x="308" y="235"/>
                  </a:lnTo>
                  <a:lnTo>
                    <a:pt x="310" y="239"/>
                  </a:lnTo>
                  <a:lnTo>
                    <a:pt x="311" y="244"/>
                  </a:lnTo>
                  <a:lnTo>
                    <a:pt x="314" y="248"/>
                  </a:lnTo>
                  <a:lnTo>
                    <a:pt x="316" y="253"/>
                  </a:lnTo>
                  <a:lnTo>
                    <a:pt x="316" y="260"/>
                  </a:lnTo>
                  <a:lnTo>
                    <a:pt x="319" y="264"/>
                  </a:lnTo>
                  <a:lnTo>
                    <a:pt x="325" y="265"/>
                  </a:lnTo>
                  <a:lnTo>
                    <a:pt x="330" y="267"/>
                  </a:lnTo>
                  <a:lnTo>
                    <a:pt x="335" y="270"/>
                  </a:lnTo>
                  <a:lnTo>
                    <a:pt x="337" y="273"/>
                  </a:lnTo>
                  <a:lnTo>
                    <a:pt x="337" y="289"/>
                  </a:lnTo>
                  <a:lnTo>
                    <a:pt x="343" y="302"/>
                  </a:lnTo>
                  <a:lnTo>
                    <a:pt x="351" y="312"/>
                  </a:lnTo>
                  <a:lnTo>
                    <a:pt x="362" y="319"/>
                  </a:lnTo>
                  <a:lnTo>
                    <a:pt x="376" y="325"/>
                  </a:lnTo>
                  <a:lnTo>
                    <a:pt x="385" y="327"/>
                  </a:lnTo>
                  <a:lnTo>
                    <a:pt x="390" y="325"/>
                  </a:lnTo>
                  <a:lnTo>
                    <a:pt x="394" y="322"/>
                  </a:lnTo>
                  <a:lnTo>
                    <a:pt x="395" y="315"/>
                  </a:lnTo>
                  <a:lnTo>
                    <a:pt x="394" y="308"/>
                  </a:lnTo>
                  <a:lnTo>
                    <a:pt x="393" y="299"/>
                  </a:lnTo>
                  <a:lnTo>
                    <a:pt x="390" y="290"/>
                  </a:lnTo>
                  <a:lnTo>
                    <a:pt x="388" y="282"/>
                  </a:lnTo>
                  <a:lnTo>
                    <a:pt x="386" y="275"/>
                  </a:lnTo>
                  <a:lnTo>
                    <a:pt x="386" y="270"/>
                  </a:lnTo>
                  <a:lnTo>
                    <a:pt x="387" y="265"/>
                  </a:lnTo>
                  <a:lnTo>
                    <a:pt x="389" y="265"/>
                  </a:lnTo>
                  <a:lnTo>
                    <a:pt x="393" y="267"/>
                  </a:lnTo>
                  <a:lnTo>
                    <a:pt x="397" y="271"/>
                  </a:lnTo>
                  <a:lnTo>
                    <a:pt x="403" y="273"/>
                  </a:lnTo>
                  <a:lnTo>
                    <a:pt x="410" y="274"/>
                  </a:lnTo>
                  <a:lnTo>
                    <a:pt x="419" y="270"/>
                  </a:lnTo>
                  <a:lnTo>
                    <a:pt x="425" y="260"/>
                  </a:lnTo>
                  <a:lnTo>
                    <a:pt x="430" y="252"/>
                  </a:lnTo>
                  <a:lnTo>
                    <a:pt x="433" y="247"/>
                  </a:lnTo>
                  <a:lnTo>
                    <a:pt x="436" y="245"/>
                  </a:lnTo>
                  <a:lnTo>
                    <a:pt x="439" y="244"/>
                  </a:lnTo>
                  <a:lnTo>
                    <a:pt x="444" y="244"/>
                  </a:lnTo>
                  <a:lnTo>
                    <a:pt x="451" y="245"/>
                  </a:lnTo>
                  <a:lnTo>
                    <a:pt x="463" y="246"/>
                  </a:lnTo>
                  <a:lnTo>
                    <a:pt x="472" y="248"/>
                  </a:lnTo>
                  <a:lnTo>
                    <a:pt x="477" y="249"/>
                  </a:lnTo>
                  <a:lnTo>
                    <a:pt x="479" y="249"/>
                  </a:lnTo>
                  <a:lnTo>
                    <a:pt x="477" y="247"/>
                  </a:lnTo>
                  <a:lnTo>
                    <a:pt x="475" y="243"/>
                  </a:lnTo>
                  <a:lnTo>
                    <a:pt x="473" y="239"/>
                  </a:lnTo>
                  <a:lnTo>
                    <a:pt x="469" y="234"/>
                  </a:lnTo>
                  <a:lnTo>
                    <a:pt x="468" y="229"/>
                  </a:lnTo>
                  <a:lnTo>
                    <a:pt x="469" y="223"/>
                  </a:lnTo>
                  <a:lnTo>
                    <a:pt x="474" y="219"/>
                  </a:lnTo>
                  <a:lnTo>
                    <a:pt x="480" y="221"/>
                  </a:lnTo>
                  <a:lnTo>
                    <a:pt x="484" y="222"/>
                  </a:lnTo>
                  <a:lnTo>
                    <a:pt x="489" y="222"/>
                  </a:lnTo>
                  <a:lnTo>
                    <a:pt x="493" y="222"/>
                  </a:lnTo>
                  <a:lnTo>
                    <a:pt x="495" y="221"/>
                  </a:lnTo>
                  <a:lnTo>
                    <a:pt x="498" y="220"/>
                  </a:lnTo>
                  <a:lnTo>
                    <a:pt x="499" y="218"/>
                  </a:lnTo>
                  <a:lnTo>
                    <a:pt x="499" y="216"/>
                  </a:lnTo>
                  <a:lnTo>
                    <a:pt x="498" y="213"/>
                  </a:lnTo>
                  <a:lnTo>
                    <a:pt x="494" y="211"/>
                  </a:lnTo>
                  <a:lnTo>
                    <a:pt x="490" y="208"/>
                  </a:lnTo>
                  <a:lnTo>
                    <a:pt x="483" y="204"/>
                  </a:lnTo>
                  <a:lnTo>
                    <a:pt x="481" y="191"/>
                  </a:lnTo>
                  <a:lnTo>
                    <a:pt x="479" y="183"/>
                  </a:lnTo>
                  <a:lnTo>
                    <a:pt x="477" y="181"/>
                  </a:lnTo>
                  <a:lnTo>
                    <a:pt x="476" y="181"/>
                  </a:lnTo>
                  <a:lnTo>
                    <a:pt x="474" y="183"/>
                  </a:lnTo>
                  <a:lnTo>
                    <a:pt x="469" y="186"/>
                  </a:lnTo>
                  <a:lnTo>
                    <a:pt x="465" y="188"/>
                  </a:lnTo>
                  <a:lnTo>
                    <a:pt x="457" y="190"/>
                  </a:lnTo>
                  <a:lnTo>
                    <a:pt x="460" y="178"/>
                  </a:lnTo>
                  <a:lnTo>
                    <a:pt x="464" y="170"/>
                  </a:lnTo>
                  <a:lnTo>
                    <a:pt x="469" y="165"/>
                  </a:lnTo>
                  <a:lnTo>
                    <a:pt x="473" y="161"/>
                  </a:lnTo>
                  <a:lnTo>
                    <a:pt x="475" y="157"/>
                  </a:lnTo>
                  <a:lnTo>
                    <a:pt x="476" y="152"/>
                  </a:lnTo>
                  <a:lnTo>
                    <a:pt x="473" y="147"/>
                  </a:lnTo>
                  <a:lnTo>
                    <a:pt x="465" y="139"/>
                  </a:lnTo>
                  <a:lnTo>
                    <a:pt x="479" y="139"/>
                  </a:lnTo>
                  <a:lnTo>
                    <a:pt x="493" y="134"/>
                  </a:lnTo>
                  <a:lnTo>
                    <a:pt x="507" y="126"/>
                  </a:lnTo>
                  <a:lnTo>
                    <a:pt x="520" y="118"/>
                  </a:lnTo>
                  <a:lnTo>
                    <a:pt x="534" y="112"/>
                  </a:lnTo>
                  <a:lnTo>
                    <a:pt x="546" y="107"/>
                  </a:lnTo>
                  <a:lnTo>
                    <a:pt x="546" y="113"/>
                  </a:lnTo>
                  <a:lnTo>
                    <a:pt x="543" y="117"/>
                  </a:lnTo>
                  <a:lnTo>
                    <a:pt x="538" y="121"/>
                  </a:lnTo>
                  <a:lnTo>
                    <a:pt x="534" y="124"/>
                  </a:lnTo>
                  <a:lnTo>
                    <a:pt x="532" y="127"/>
                  </a:lnTo>
                  <a:lnTo>
                    <a:pt x="534" y="131"/>
                  </a:lnTo>
                  <a:lnTo>
                    <a:pt x="544" y="125"/>
                  </a:lnTo>
                  <a:lnTo>
                    <a:pt x="553" y="120"/>
                  </a:lnTo>
                  <a:lnTo>
                    <a:pt x="555" y="120"/>
                  </a:lnTo>
                  <a:lnTo>
                    <a:pt x="556" y="125"/>
                  </a:lnTo>
                  <a:lnTo>
                    <a:pt x="558" y="133"/>
                  </a:lnTo>
                  <a:lnTo>
                    <a:pt x="559" y="142"/>
                  </a:lnTo>
                  <a:lnTo>
                    <a:pt x="559" y="148"/>
                  </a:lnTo>
                  <a:lnTo>
                    <a:pt x="560" y="148"/>
                  </a:lnTo>
                  <a:lnTo>
                    <a:pt x="564" y="146"/>
                  </a:lnTo>
                  <a:lnTo>
                    <a:pt x="565" y="140"/>
                  </a:lnTo>
                  <a:lnTo>
                    <a:pt x="565" y="132"/>
                  </a:lnTo>
                  <a:lnTo>
                    <a:pt x="564" y="123"/>
                  </a:lnTo>
                  <a:lnTo>
                    <a:pt x="563" y="113"/>
                  </a:lnTo>
                  <a:lnTo>
                    <a:pt x="563" y="104"/>
                  </a:lnTo>
                  <a:lnTo>
                    <a:pt x="565" y="96"/>
                  </a:lnTo>
                  <a:lnTo>
                    <a:pt x="571" y="89"/>
                  </a:lnTo>
                  <a:lnTo>
                    <a:pt x="580" y="85"/>
                  </a:lnTo>
                  <a:lnTo>
                    <a:pt x="594" y="81"/>
                  </a:lnTo>
                  <a:lnTo>
                    <a:pt x="603" y="80"/>
                  </a:lnTo>
                  <a:lnTo>
                    <a:pt x="608" y="81"/>
                  </a:lnTo>
                  <a:lnTo>
                    <a:pt x="612" y="85"/>
                  </a:lnTo>
                  <a:lnTo>
                    <a:pt x="612" y="88"/>
                  </a:lnTo>
                  <a:lnTo>
                    <a:pt x="611" y="94"/>
                  </a:lnTo>
                  <a:lnTo>
                    <a:pt x="609" y="98"/>
                  </a:lnTo>
                  <a:lnTo>
                    <a:pt x="608" y="103"/>
                  </a:lnTo>
                  <a:lnTo>
                    <a:pt x="609" y="105"/>
                  </a:lnTo>
                  <a:lnTo>
                    <a:pt x="613" y="105"/>
                  </a:lnTo>
                  <a:lnTo>
                    <a:pt x="618" y="101"/>
                  </a:lnTo>
                  <a:lnTo>
                    <a:pt x="626" y="97"/>
                  </a:lnTo>
                  <a:lnTo>
                    <a:pt x="638" y="94"/>
                  </a:lnTo>
                  <a:lnTo>
                    <a:pt x="652" y="90"/>
                  </a:lnTo>
                  <a:lnTo>
                    <a:pt x="664" y="96"/>
                  </a:lnTo>
                  <a:lnTo>
                    <a:pt x="674" y="96"/>
                  </a:lnTo>
                  <a:lnTo>
                    <a:pt x="682" y="94"/>
                  </a:lnTo>
                  <a:lnTo>
                    <a:pt x="687" y="88"/>
                  </a:lnTo>
                  <a:lnTo>
                    <a:pt x="692" y="81"/>
                  </a:lnTo>
                  <a:lnTo>
                    <a:pt x="695" y="73"/>
                  </a:lnTo>
                  <a:lnTo>
                    <a:pt x="697" y="65"/>
                  </a:lnTo>
                  <a:lnTo>
                    <a:pt x="700" y="59"/>
                  </a:lnTo>
                  <a:lnTo>
                    <a:pt x="700" y="54"/>
                  </a:lnTo>
                  <a:lnTo>
                    <a:pt x="702" y="46"/>
                  </a:lnTo>
                  <a:lnTo>
                    <a:pt x="708" y="35"/>
                  </a:lnTo>
                  <a:lnTo>
                    <a:pt x="716" y="25"/>
                  </a:lnTo>
                  <a:lnTo>
                    <a:pt x="725" y="15"/>
                  </a:lnTo>
                  <a:lnTo>
                    <a:pt x="737" y="8"/>
                  </a:lnTo>
                  <a:lnTo>
                    <a:pt x="750" y="3"/>
                  </a:lnTo>
                  <a:lnTo>
                    <a:pt x="766" y="4"/>
                  </a:lnTo>
                  <a:lnTo>
                    <a:pt x="780" y="10"/>
                  </a:lnTo>
                  <a:lnTo>
                    <a:pt x="789" y="16"/>
                  </a:lnTo>
                  <a:lnTo>
                    <a:pt x="793" y="22"/>
                  </a:lnTo>
                  <a:lnTo>
                    <a:pt x="797" y="27"/>
                  </a:lnTo>
                  <a:lnTo>
                    <a:pt x="799" y="30"/>
                  </a:lnTo>
                  <a:lnTo>
                    <a:pt x="802" y="30"/>
                  </a:lnTo>
                  <a:lnTo>
                    <a:pt x="807" y="27"/>
                  </a:lnTo>
                  <a:lnTo>
                    <a:pt x="813" y="24"/>
                  </a:lnTo>
                  <a:lnTo>
                    <a:pt x="819" y="24"/>
                  </a:lnTo>
                  <a:lnTo>
                    <a:pt x="827" y="26"/>
                  </a:lnTo>
                  <a:lnTo>
                    <a:pt x="835" y="30"/>
                  </a:lnTo>
                  <a:lnTo>
                    <a:pt x="843" y="36"/>
                  </a:lnTo>
                  <a:lnTo>
                    <a:pt x="851" y="42"/>
                  </a:lnTo>
                  <a:lnTo>
                    <a:pt x="857" y="46"/>
                  </a:lnTo>
                  <a:lnTo>
                    <a:pt x="861" y="48"/>
                  </a:lnTo>
                  <a:lnTo>
                    <a:pt x="863" y="50"/>
                  </a:lnTo>
                  <a:lnTo>
                    <a:pt x="863" y="46"/>
                  </a:lnTo>
                  <a:lnTo>
                    <a:pt x="861" y="39"/>
                  </a:lnTo>
                  <a:lnTo>
                    <a:pt x="854" y="33"/>
                  </a:lnTo>
                  <a:lnTo>
                    <a:pt x="849" y="22"/>
                  </a:lnTo>
                  <a:lnTo>
                    <a:pt x="842" y="12"/>
                  </a:lnTo>
                  <a:lnTo>
                    <a:pt x="839" y="0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19" name="Freeform 117">
              <a:extLst>
                <a:ext uri="{FF2B5EF4-FFF2-40B4-BE49-F238E27FC236}">
                  <a16:creationId xmlns:a16="http://schemas.microsoft.com/office/drawing/2014/main" id="{AC926F2D-169A-4A23-941B-9A838E5B63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225" y="1801813"/>
              <a:ext cx="161925" cy="158750"/>
            </a:xfrm>
            <a:custGeom>
              <a:avLst/>
              <a:gdLst>
                <a:gd name="T0" fmla="*/ 2147483646 w 102"/>
                <a:gd name="T1" fmla="*/ 2147483646 h 100"/>
                <a:gd name="T2" fmla="*/ 2147483646 w 102"/>
                <a:gd name="T3" fmla="*/ 2147483646 h 100"/>
                <a:gd name="T4" fmla="*/ 2147483646 w 102"/>
                <a:gd name="T5" fmla="*/ 2147483646 h 100"/>
                <a:gd name="T6" fmla="*/ 2147483646 w 102"/>
                <a:gd name="T7" fmla="*/ 2147483646 h 100"/>
                <a:gd name="T8" fmla="*/ 2147483646 w 102"/>
                <a:gd name="T9" fmla="*/ 2147483646 h 100"/>
                <a:gd name="T10" fmla="*/ 2147483646 w 102"/>
                <a:gd name="T11" fmla="*/ 2147483646 h 100"/>
                <a:gd name="T12" fmla="*/ 2147483646 w 102"/>
                <a:gd name="T13" fmla="*/ 2147483646 h 100"/>
                <a:gd name="T14" fmla="*/ 2147483646 w 102"/>
                <a:gd name="T15" fmla="*/ 2147483646 h 100"/>
                <a:gd name="T16" fmla="*/ 2147483646 w 102"/>
                <a:gd name="T17" fmla="*/ 2147483646 h 100"/>
                <a:gd name="T18" fmla="*/ 2147483646 w 102"/>
                <a:gd name="T19" fmla="*/ 2147483646 h 100"/>
                <a:gd name="T20" fmla="*/ 2147483646 w 102"/>
                <a:gd name="T21" fmla="*/ 2147483646 h 100"/>
                <a:gd name="T22" fmla="*/ 2147483646 w 102"/>
                <a:gd name="T23" fmla="*/ 2147483646 h 100"/>
                <a:gd name="T24" fmla="*/ 2147483646 w 102"/>
                <a:gd name="T25" fmla="*/ 2147483646 h 100"/>
                <a:gd name="T26" fmla="*/ 2147483646 w 102"/>
                <a:gd name="T27" fmla="*/ 2147483646 h 100"/>
                <a:gd name="T28" fmla="*/ 2147483646 w 102"/>
                <a:gd name="T29" fmla="*/ 2147483646 h 100"/>
                <a:gd name="T30" fmla="*/ 2147483646 w 102"/>
                <a:gd name="T31" fmla="*/ 2147483646 h 100"/>
                <a:gd name="T32" fmla="*/ 2147483646 w 102"/>
                <a:gd name="T33" fmla="*/ 2147483646 h 100"/>
                <a:gd name="T34" fmla="*/ 2147483646 w 102"/>
                <a:gd name="T35" fmla="*/ 2147483646 h 100"/>
                <a:gd name="T36" fmla="*/ 2147483646 w 102"/>
                <a:gd name="T37" fmla="*/ 2147483646 h 100"/>
                <a:gd name="T38" fmla="*/ 2147483646 w 102"/>
                <a:gd name="T39" fmla="*/ 2147483646 h 100"/>
                <a:gd name="T40" fmla="*/ 2147483646 w 102"/>
                <a:gd name="T41" fmla="*/ 2147483646 h 100"/>
                <a:gd name="T42" fmla="*/ 2147483646 w 102"/>
                <a:gd name="T43" fmla="*/ 2147483646 h 100"/>
                <a:gd name="T44" fmla="*/ 2147483646 w 102"/>
                <a:gd name="T45" fmla="*/ 2147483646 h 100"/>
                <a:gd name="T46" fmla="*/ 2147483646 w 102"/>
                <a:gd name="T47" fmla="*/ 2147483646 h 100"/>
                <a:gd name="T48" fmla="*/ 2147483646 w 102"/>
                <a:gd name="T49" fmla="*/ 2147483646 h 100"/>
                <a:gd name="T50" fmla="*/ 2147483646 w 102"/>
                <a:gd name="T51" fmla="*/ 2147483646 h 100"/>
                <a:gd name="T52" fmla="*/ 2147483646 w 102"/>
                <a:gd name="T53" fmla="*/ 2147483646 h 100"/>
                <a:gd name="T54" fmla="*/ 2147483646 w 102"/>
                <a:gd name="T55" fmla="*/ 2147483646 h 100"/>
                <a:gd name="T56" fmla="*/ 2147483646 w 102"/>
                <a:gd name="T57" fmla="*/ 2147483646 h 100"/>
                <a:gd name="T58" fmla="*/ 2147483646 w 102"/>
                <a:gd name="T59" fmla="*/ 2147483646 h 100"/>
                <a:gd name="T60" fmla="*/ 2147483646 w 102"/>
                <a:gd name="T61" fmla="*/ 2147483646 h 100"/>
                <a:gd name="T62" fmla="*/ 2147483646 w 102"/>
                <a:gd name="T63" fmla="*/ 2147483646 h 100"/>
                <a:gd name="T64" fmla="*/ 2147483646 w 102"/>
                <a:gd name="T65" fmla="*/ 2147483646 h 100"/>
                <a:gd name="T66" fmla="*/ 2147483646 w 102"/>
                <a:gd name="T67" fmla="*/ 2147483646 h 100"/>
                <a:gd name="T68" fmla="*/ 2147483646 w 102"/>
                <a:gd name="T69" fmla="*/ 2147483646 h 100"/>
                <a:gd name="T70" fmla="*/ 2147483646 w 102"/>
                <a:gd name="T71" fmla="*/ 2147483646 h 100"/>
                <a:gd name="T72" fmla="*/ 2147483646 w 102"/>
                <a:gd name="T73" fmla="*/ 2147483646 h 100"/>
                <a:gd name="T74" fmla="*/ 2147483646 w 102"/>
                <a:gd name="T75" fmla="*/ 2147483646 h 100"/>
                <a:gd name="T76" fmla="*/ 2147483646 w 102"/>
                <a:gd name="T77" fmla="*/ 2147483646 h 100"/>
                <a:gd name="T78" fmla="*/ 2147483646 w 102"/>
                <a:gd name="T79" fmla="*/ 2147483646 h 100"/>
                <a:gd name="T80" fmla="*/ 2147483646 w 102"/>
                <a:gd name="T81" fmla="*/ 2147483646 h 100"/>
                <a:gd name="T82" fmla="*/ 2147483646 w 102"/>
                <a:gd name="T83" fmla="*/ 2147483646 h 100"/>
                <a:gd name="T84" fmla="*/ 2147483646 w 102"/>
                <a:gd name="T85" fmla="*/ 2147483646 h 100"/>
                <a:gd name="T86" fmla="*/ 2147483646 w 102"/>
                <a:gd name="T87" fmla="*/ 2147483646 h 100"/>
                <a:gd name="T88" fmla="*/ 2147483646 w 102"/>
                <a:gd name="T89" fmla="*/ 2147483646 h 10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02" h="100">
                  <a:moveTo>
                    <a:pt x="71" y="0"/>
                  </a:moveTo>
                  <a:lnTo>
                    <a:pt x="91" y="0"/>
                  </a:lnTo>
                  <a:lnTo>
                    <a:pt x="92" y="1"/>
                  </a:lnTo>
                  <a:lnTo>
                    <a:pt x="94" y="3"/>
                  </a:lnTo>
                  <a:lnTo>
                    <a:pt x="95" y="5"/>
                  </a:lnTo>
                  <a:lnTo>
                    <a:pt x="97" y="10"/>
                  </a:lnTo>
                  <a:lnTo>
                    <a:pt x="98" y="13"/>
                  </a:lnTo>
                  <a:lnTo>
                    <a:pt x="99" y="14"/>
                  </a:lnTo>
                  <a:lnTo>
                    <a:pt x="101" y="15"/>
                  </a:lnTo>
                  <a:lnTo>
                    <a:pt x="101" y="16"/>
                  </a:lnTo>
                  <a:lnTo>
                    <a:pt x="101" y="18"/>
                  </a:lnTo>
                  <a:lnTo>
                    <a:pt x="101" y="22"/>
                  </a:lnTo>
                  <a:lnTo>
                    <a:pt x="102" y="24"/>
                  </a:lnTo>
                  <a:lnTo>
                    <a:pt x="102" y="27"/>
                  </a:lnTo>
                  <a:lnTo>
                    <a:pt x="102" y="29"/>
                  </a:lnTo>
                  <a:lnTo>
                    <a:pt x="102" y="30"/>
                  </a:lnTo>
                  <a:lnTo>
                    <a:pt x="100" y="32"/>
                  </a:lnTo>
                  <a:lnTo>
                    <a:pt x="98" y="34"/>
                  </a:lnTo>
                  <a:lnTo>
                    <a:pt x="95" y="35"/>
                  </a:lnTo>
                  <a:lnTo>
                    <a:pt x="92" y="36"/>
                  </a:lnTo>
                  <a:lnTo>
                    <a:pt x="89" y="38"/>
                  </a:lnTo>
                  <a:lnTo>
                    <a:pt x="84" y="38"/>
                  </a:lnTo>
                  <a:lnTo>
                    <a:pt x="77" y="35"/>
                  </a:lnTo>
                  <a:lnTo>
                    <a:pt x="73" y="30"/>
                  </a:lnTo>
                  <a:lnTo>
                    <a:pt x="71" y="23"/>
                  </a:lnTo>
                  <a:lnTo>
                    <a:pt x="70" y="15"/>
                  </a:lnTo>
                  <a:lnTo>
                    <a:pt x="67" y="15"/>
                  </a:lnTo>
                  <a:lnTo>
                    <a:pt x="63" y="15"/>
                  </a:lnTo>
                  <a:lnTo>
                    <a:pt x="63" y="16"/>
                  </a:lnTo>
                  <a:lnTo>
                    <a:pt x="63" y="18"/>
                  </a:lnTo>
                  <a:lnTo>
                    <a:pt x="63" y="19"/>
                  </a:lnTo>
                  <a:lnTo>
                    <a:pt x="63" y="23"/>
                  </a:lnTo>
                  <a:lnTo>
                    <a:pt x="64" y="30"/>
                  </a:lnTo>
                  <a:lnTo>
                    <a:pt x="70" y="35"/>
                  </a:lnTo>
                  <a:lnTo>
                    <a:pt x="76" y="41"/>
                  </a:lnTo>
                  <a:lnTo>
                    <a:pt x="83" y="43"/>
                  </a:lnTo>
                  <a:lnTo>
                    <a:pt x="86" y="43"/>
                  </a:lnTo>
                  <a:lnTo>
                    <a:pt x="88" y="42"/>
                  </a:lnTo>
                  <a:lnTo>
                    <a:pt x="90" y="42"/>
                  </a:lnTo>
                  <a:lnTo>
                    <a:pt x="91" y="42"/>
                  </a:lnTo>
                  <a:lnTo>
                    <a:pt x="92" y="42"/>
                  </a:lnTo>
                  <a:lnTo>
                    <a:pt x="93" y="42"/>
                  </a:lnTo>
                  <a:lnTo>
                    <a:pt x="95" y="42"/>
                  </a:lnTo>
                  <a:lnTo>
                    <a:pt x="98" y="42"/>
                  </a:lnTo>
                  <a:lnTo>
                    <a:pt x="97" y="43"/>
                  </a:lnTo>
                  <a:lnTo>
                    <a:pt x="97" y="45"/>
                  </a:lnTo>
                  <a:lnTo>
                    <a:pt x="97" y="47"/>
                  </a:lnTo>
                  <a:lnTo>
                    <a:pt x="97" y="50"/>
                  </a:lnTo>
                  <a:lnTo>
                    <a:pt x="94" y="53"/>
                  </a:lnTo>
                  <a:lnTo>
                    <a:pt x="90" y="56"/>
                  </a:lnTo>
                  <a:lnTo>
                    <a:pt x="84" y="56"/>
                  </a:lnTo>
                  <a:lnTo>
                    <a:pt x="79" y="58"/>
                  </a:lnTo>
                  <a:lnTo>
                    <a:pt x="75" y="61"/>
                  </a:lnTo>
                  <a:lnTo>
                    <a:pt x="73" y="65"/>
                  </a:lnTo>
                  <a:lnTo>
                    <a:pt x="72" y="68"/>
                  </a:lnTo>
                  <a:lnTo>
                    <a:pt x="71" y="70"/>
                  </a:lnTo>
                  <a:lnTo>
                    <a:pt x="68" y="74"/>
                  </a:lnTo>
                  <a:lnTo>
                    <a:pt x="65" y="76"/>
                  </a:lnTo>
                  <a:lnTo>
                    <a:pt x="63" y="77"/>
                  </a:lnTo>
                  <a:lnTo>
                    <a:pt x="58" y="78"/>
                  </a:lnTo>
                  <a:lnTo>
                    <a:pt x="58" y="82"/>
                  </a:lnTo>
                  <a:lnTo>
                    <a:pt x="58" y="84"/>
                  </a:lnTo>
                  <a:lnTo>
                    <a:pt x="58" y="85"/>
                  </a:lnTo>
                  <a:lnTo>
                    <a:pt x="58" y="88"/>
                  </a:lnTo>
                  <a:lnTo>
                    <a:pt x="58" y="92"/>
                  </a:lnTo>
                  <a:lnTo>
                    <a:pt x="58" y="94"/>
                  </a:lnTo>
                  <a:lnTo>
                    <a:pt x="58" y="96"/>
                  </a:lnTo>
                  <a:lnTo>
                    <a:pt x="57" y="97"/>
                  </a:lnTo>
                  <a:lnTo>
                    <a:pt x="56" y="99"/>
                  </a:lnTo>
                  <a:lnTo>
                    <a:pt x="55" y="100"/>
                  </a:lnTo>
                  <a:lnTo>
                    <a:pt x="51" y="100"/>
                  </a:lnTo>
                  <a:lnTo>
                    <a:pt x="49" y="100"/>
                  </a:lnTo>
                  <a:lnTo>
                    <a:pt x="47" y="99"/>
                  </a:lnTo>
                  <a:lnTo>
                    <a:pt x="45" y="99"/>
                  </a:lnTo>
                  <a:lnTo>
                    <a:pt x="44" y="97"/>
                  </a:lnTo>
                  <a:lnTo>
                    <a:pt x="42" y="95"/>
                  </a:lnTo>
                  <a:lnTo>
                    <a:pt x="33" y="94"/>
                  </a:lnTo>
                  <a:lnTo>
                    <a:pt x="26" y="92"/>
                  </a:lnTo>
                  <a:lnTo>
                    <a:pt x="20" y="88"/>
                  </a:lnTo>
                  <a:lnTo>
                    <a:pt x="14" y="82"/>
                  </a:lnTo>
                  <a:lnTo>
                    <a:pt x="14" y="80"/>
                  </a:lnTo>
                  <a:lnTo>
                    <a:pt x="14" y="78"/>
                  </a:lnTo>
                  <a:lnTo>
                    <a:pt x="14" y="76"/>
                  </a:lnTo>
                  <a:lnTo>
                    <a:pt x="13" y="74"/>
                  </a:lnTo>
                  <a:lnTo>
                    <a:pt x="13" y="71"/>
                  </a:lnTo>
                  <a:lnTo>
                    <a:pt x="11" y="70"/>
                  </a:lnTo>
                  <a:lnTo>
                    <a:pt x="9" y="69"/>
                  </a:lnTo>
                  <a:lnTo>
                    <a:pt x="6" y="69"/>
                  </a:lnTo>
                  <a:lnTo>
                    <a:pt x="5" y="68"/>
                  </a:lnTo>
                  <a:lnTo>
                    <a:pt x="3" y="67"/>
                  </a:lnTo>
                  <a:lnTo>
                    <a:pt x="2" y="66"/>
                  </a:lnTo>
                  <a:lnTo>
                    <a:pt x="1" y="64"/>
                  </a:lnTo>
                  <a:lnTo>
                    <a:pt x="1" y="61"/>
                  </a:lnTo>
                  <a:lnTo>
                    <a:pt x="2" y="59"/>
                  </a:lnTo>
                  <a:lnTo>
                    <a:pt x="3" y="58"/>
                  </a:lnTo>
                  <a:lnTo>
                    <a:pt x="3" y="57"/>
                  </a:lnTo>
                  <a:lnTo>
                    <a:pt x="4" y="55"/>
                  </a:lnTo>
                  <a:lnTo>
                    <a:pt x="4" y="52"/>
                  </a:lnTo>
                  <a:lnTo>
                    <a:pt x="3" y="50"/>
                  </a:lnTo>
                  <a:lnTo>
                    <a:pt x="2" y="48"/>
                  </a:lnTo>
                  <a:lnTo>
                    <a:pt x="1" y="45"/>
                  </a:lnTo>
                  <a:lnTo>
                    <a:pt x="0" y="43"/>
                  </a:lnTo>
                  <a:lnTo>
                    <a:pt x="1" y="41"/>
                  </a:lnTo>
                  <a:lnTo>
                    <a:pt x="1" y="38"/>
                  </a:lnTo>
                  <a:lnTo>
                    <a:pt x="2" y="34"/>
                  </a:lnTo>
                  <a:lnTo>
                    <a:pt x="4" y="31"/>
                  </a:lnTo>
                  <a:lnTo>
                    <a:pt x="5" y="29"/>
                  </a:lnTo>
                  <a:lnTo>
                    <a:pt x="7" y="26"/>
                  </a:lnTo>
                  <a:lnTo>
                    <a:pt x="9" y="25"/>
                  </a:lnTo>
                  <a:lnTo>
                    <a:pt x="20" y="29"/>
                  </a:lnTo>
                  <a:lnTo>
                    <a:pt x="31" y="32"/>
                  </a:lnTo>
                  <a:lnTo>
                    <a:pt x="35" y="32"/>
                  </a:lnTo>
                  <a:lnTo>
                    <a:pt x="37" y="33"/>
                  </a:lnTo>
                  <a:lnTo>
                    <a:pt x="39" y="34"/>
                  </a:lnTo>
                  <a:lnTo>
                    <a:pt x="40" y="35"/>
                  </a:lnTo>
                  <a:lnTo>
                    <a:pt x="42" y="35"/>
                  </a:lnTo>
                  <a:lnTo>
                    <a:pt x="46" y="35"/>
                  </a:lnTo>
                  <a:lnTo>
                    <a:pt x="46" y="32"/>
                  </a:lnTo>
                  <a:lnTo>
                    <a:pt x="41" y="27"/>
                  </a:lnTo>
                  <a:lnTo>
                    <a:pt x="38" y="22"/>
                  </a:lnTo>
                  <a:lnTo>
                    <a:pt x="37" y="13"/>
                  </a:lnTo>
                  <a:lnTo>
                    <a:pt x="38" y="10"/>
                  </a:lnTo>
                  <a:lnTo>
                    <a:pt x="38" y="9"/>
                  </a:lnTo>
                  <a:lnTo>
                    <a:pt x="39" y="8"/>
                  </a:lnTo>
                  <a:lnTo>
                    <a:pt x="41" y="7"/>
                  </a:lnTo>
                  <a:lnTo>
                    <a:pt x="42" y="7"/>
                  </a:lnTo>
                  <a:lnTo>
                    <a:pt x="44" y="7"/>
                  </a:lnTo>
                  <a:lnTo>
                    <a:pt x="46" y="8"/>
                  </a:lnTo>
                  <a:lnTo>
                    <a:pt x="47" y="8"/>
                  </a:lnTo>
                  <a:lnTo>
                    <a:pt x="49" y="9"/>
                  </a:lnTo>
                  <a:lnTo>
                    <a:pt x="51" y="9"/>
                  </a:lnTo>
                  <a:lnTo>
                    <a:pt x="57" y="9"/>
                  </a:lnTo>
                  <a:lnTo>
                    <a:pt x="63" y="6"/>
                  </a:lnTo>
                  <a:lnTo>
                    <a:pt x="66" y="3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20" name="Freeform 118">
              <a:extLst>
                <a:ext uri="{FF2B5EF4-FFF2-40B4-BE49-F238E27FC236}">
                  <a16:creationId xmlns:a16="http://schemas.microsoft.com/office/drawing/2014/main" id="{E1545622-CB98-4FDB-8E6C-DADA640532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6263" y="1747838"/>
              <a:ext cx="107950" cy="68263"/>
            </a:xfrm>
            <a:custGeom>
              <a:avLst/>
              <a:gdLst>
                <a:gd name="T0" fmla="*/ 2147483646 w 68"/>
                <a:gd name="T1" fmla="*/ 0 h 43"/>
                <a:gd name="T2" fmla="*/ 2147483646 w 68"/>
                <a:gd name="T3" fmla="*/ 2147483646 h 43"/>
                <a:gd name="T4" fmla="*/ 2147483646 w 68"/>
                <a:gd name="T5" fmla="*/ 2147483646 h 43"/>
                <a:gd name="T6" fmla="*/ 2147483646 w 68"/>
                <a:gd name="T7" fmla="*/ 2147483646 h 43"/>
                <a:gd name="T8" fmla="*/ 2147483646 w 68"/>
                <a:gd name="T9" fmla="*/ 2147483646 h 43"/>
                <a:gd name="T10" fmla="*/ 2147483646 w 68"/>
                <a:gd name="T11" fmla="*/ 2147483646 h 43"/>
                <a:gd name="T12" fmla="*/ 2147483646 w 68"/>
                <a:gd name="T13" fmla="*/ 2147483646 h 43"/>
                <a:gd name="T14" fmla="*/ 2147483646 w 68"/>
                <a:gd name="T15" fmla="*/ 2147483646 h 43"/>
                <a:gd name="T16" fmla="*/ 2147483646 w 68"/>
                <a:gd name="T17" fmla="*/ 2147483646 h 43"/>
                <a:gd name="T18" fmla="*/ 2147483646 w 68"/>
                <a:gd name="T19" fmla="*/ 2147483646 h 43"/>
                <a:gd name="T20" fmla="*/ 2147483646 w 68"/>
                <a:gd name="T21" fmla="*/ 2147483646 h 43"/>
                <a:gd name="T22" fmla="*/ 2147483646 w 68"/>
                <a:gd name="T23" fmla="*/ 2147483646 h 43"/>
                <a:gd name="T24" fmla="*/ 2147483646 w 68"/>
                <a:gd name="T25" fmla="*/ 2147483646 h 43"/>
                <a:gd name="T26" fmla="*/ 2147483646 w 68"/>
                <a:gd name="T27" fmla="*/ 2147483646 h 43"/>
                <a:gd name="T28" fmla="*/ 2147483646 w 68"/>
                <a:gd name="T29" fmla="*/ 2147483646 h 43"/>
                <a:gd name="T30" fmla="*/ 2147483646 w 68"/>
                <a:gd name="T31" fmla="*/ 2147483646 h 43"/>
                <a:gd name="T32" fmla="*/ 2147483646 w 68"/>
                <a:gd name="T33" fmla="*/ 2147483646 h 43"/>
                <a:gd name="T34" fmla="*/ 2147483646 w 68"/>
                <a:gd name="T35" fmla="*/ 2147483646 h 43"/>
                <a:gd name="T36" fmla="*/ 2147483646 w 68"/>
                <a:gd name="T37" fmla="*/ 2147483646 h 43"/>
                <a:gd name="T38" fmla="*/ 2147483646 w 68"/>
                <a:gd name="T39" fmla="*/ 2147483646 h 43"/>
                <a:gd name="T40" fmla="*/ 2147483646 w 68"/>
                <a:gd name="T41" fmla="*/ 2147483646 h 43"/>
                <a:gd name="T42" fmla="*/ 2147483646 w 68"/>
                <a:gd name="T43" fmla="*/ 2147483646 h 43"/>
                <a:gd name="T44" fmla="*/ 2147483646 w 68"/>
                <a:gd name="T45" fmla="*/ 2147483646 h 43"/>
                <a:gd name="T46" fmla="*/ 2147483646 w 68"/>
                <a:gd name="T47" fmla="*/ 2147483646 h 43"/>
                <a:gd name="T48" fmla="*/ 2147483646 w 68"/>
                <a:gd name="T49" fmla="*/ 2147483646 h 43"/>
                <a:gd name="T50" fmla="*/ 0 w 68"/>
                <a:gd name="T51" fmla="*/ 2147483646 h 43"/>
                <a:gd name="T52" fmla="*/ 0 w 68"/>
                <a:gd name="T53" fmla="*/ 2147483646 h 43"/>
                <a:gd name="T54" fmla="*/ 0 w 68"/>
                <a:gd name="T55" fmla="*/ 2147483646 h 43"/>
                <a:gd name="T56" fmla="*/ 0 w 68"/>
                <a:gd name="T57" fmla="*/ 2147483646 h 43"/>
                <a:gd name="T58" fmla="*/ 2147483646 w 68"/>
                <a:gd name="T59" fmla="*/ 2147483646 h 43"/>
                <a:gd name="T60" fmla="*/ 2147483646 w 68"/>
                <a:gd name="T61" fmla="*/ 2147483646 h 43"/>
                <a:gd name="T62" fmla="*/ 2147483646 w 68"/>
                <a:gd name="T63" fmla="*/ 2147483646 h 43"/>
                <a:gd name="T64" fmla="*/ 2147483646 w 68"/>
                <a:gd name="T65" fmla="*/ 2147483646 h 43"/>
                <a:gd name="T66" fmla="*/ 2147483646 w 68"/>
                <a:gd name="T67" fmla="*/ 2147483646 h 43"/>
                <a:gd name="T68" fmla="*/ 2147483646 w 68"/>
                <a:gd name="T69" fmla="*/ 2147483646 h 43"/>
                <a:gd name="T70" fmla="*/ 2147483646 w 68"/>
                <a:gd name="T71" fmla="*/ 2147483646 h 43"/>
                <a:gd name="T72" fmla="*/ 2147483646 w 68"/>
                <a:gd name="T73" fmla="*/ 2147483646 h 43"/>
                <a:gd name="T74" fmla="*/ 2147483646 w 68"/>
                <a:gd name="T75" fmla="*/ 2147483646 h 43"/>
                <a:gd name="T76" fmla="*/ 2147483646 w 68"/>
                <a:gd name="T77" fmla="*/ 2147483646 h 43"/>
                <a:gd name="T78" fmla="*/ 2147483646 w 68"/>
                <a:gd name="T79" fmla="*/ 2147483646 h 43"/>
                <a:gd name="T80" fmla="*/ 2147483646 w 68"/>
                <a:gd name="T81" fmla="*/ 2147483646 h 43"/>
                <a:gd name="T82" fmla="*/ 2147483646 w 68"/>
                <a:gd name="T83" fmla="*/ 2147483646 h 43"/>
                <a:gd name="T84" fmla="*/ 2147483646 w 68"/>
                <a:gd name="T85" fmla="*/ 2147483646 h 43"/>
                <a:gd name="T86" fmla="*/ 2147483646 w 68"/>
                <a:gd name="T87" fmla="*/ 2147483646 h 43"/>
                <a:gd name="T88" fmla="*/ 2147483646 w 68"/>
                <a:gd name="T89" fmla="*/ 2147483646 h 43"/>
                <a:gd name="T90" fmla="*/ 2147483646 w 68"/>
                <a:gd name="T91" fmla="*/ 2147483646 h 43"/>
                <a:gd name="T92" fmla="*/ 2147483646 w 68"/>
                <a:gd name="T93" fmla="*/ 2147483646 h 43"/>
                <a:gd name="T94" fmla="*/ 2147483646 w 68"/>
                <a:gd name="T95" fmla="*/ 2147483646 h 43"/>
                <a:gd name="T96" fmla="*/ 2147483646 w 68"/>
                <a:gd name="T97" fmla="*/ 2147483646 h 43"/>
                <a:gd name="T98" fmla="*/ 2147483646 w 68"/>
                <a:gd name="T99" fmla="*/ 2147483646 h 43"/>
                <a:gd name="T100" fmla="*/ 2147483646 w 68"/>
                <a:gd name="T101" fmla="*/ 2147483646 h 43"/>
                <a:gd name="T102" fmla="*/ 2147483646 w 68"/>
                <a:gd name="T103" fmla="*/ 2147483646 h 43"/>
                <a:gd name="T104" fmla="*/ 2147483646 w 68"/>
                <a:gd name="T105" fmla="*/ 2147483646 h 43"/>
                <a:gd name="T106" fmla="*/ 2147483646 w 68"/>
                <a:gd name="T107" fmla="*/ 2147483646 h 43"/>
                <a:gd name="T108" fmla="*/ 2147483646 w 68"/>
                <a:gd name="T109" fmla="*/ 0 h 43"/>
                <a:gd name="T110" fmla="*/ 2147483646 w 68"/>
                <a:gd name="T111" fmla="*/ 0 h 4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68" h="43">
                  <a:moveTo>
                    <a:pt x="60" y="0"/>
                  </a:moveTo>
                  <a:lnTo>
                    <a:pt x="63" y="2"/>
                  </a:lnTo>
                  <a:lnTo>
                    <a:pt x="65" y="3"/>
                  </a:lnTo>
                  <a:lnTo>
                    <a:pt x="68" y="4"/>
                  </a:lnTo>
                  <a:lnTo>
                    <a:pt x="68" y="5"/>
                  </a:lnTo>
                  <a:lnTo>
                    <a:pt x="68" y="7"/>
                  </a:lnTo>
                  <a:lnTo>
                    <a:pt x="68" y="8"/>
                  </a:lnTo>
                  <a:lnTo>
                    <a:pt x="65" y="16"/>
                  </a:lnTo>
                  <a:lnTo>
                    <a:pt x="61" y="24"/>
                  </a:lnTo>
                  <a:lnTo>
                    <a:pt x="54" y="32"/>
                  </a:lnTo>
                  <a:lnTo>
                    <a:pt x="47" y="34"/>
                  </a:lnTo>
                  <a:lnTo>
                    <a:pt x="45" y="34"/>
                  </a:lnTo>
                  <a:lnTo>
                    <a:pt x="43" y="37"/>
                  </a:lnTo>
                  <a:lnTo>
                    <a:pt x="40" y="38"/>
                  </a:lnTo>
                  <a:lnTo>
                    <a:pt x="38" y="40"/>
                  </a:lnTo>
                  <a:lnTo>
                    <a:pt x="37" y="41"/>
                  </a:lnTo>
                  <a:lnTo>
                    <a:pt x="35" y="41"/>
                  </a:lnTo>
                  <a:lnTo>
                    <a:pt x="33" y="41"/>
                  </a:lnTo>
                  <a:lnTo>
                    <a:pt x="25" y="41"/>
                  </a:lnTo>
                  <a:lnTo>
                    <a:pt x="20" y="42"/>
                  </a:lnTo>
                  <a:lnTo>
                    <a:pt x="12" y="43"/>
                  </a:lnTo>
                  <a:lnTo>
                    <a:pt x="8" y="42"/>
                  </a:lnTo>
                  <a:lnTo>
                    <a:pt x="5" y="40"/>
                  </a:lnTo>
                  <a:lnTo>
                    <a:pt x="2" y="38"/>
                  </a:lnTo>
                  <a:lnTo>
                    <a:pt x="1" y="34"/>
                  </a:lnTo>
                  <a:lnTo>
                    <a:pt x="0" y="30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5" y="23"/>
                  </a:lnTo>
                  <a:lnTo>
                    <a:pt x="6" y="24"/>
                  </a:lnTo>
                  <a:lnTo>
                    <a:pt x="8" y="26"/>
                  </a:lnTo>
                  <a:lnTo>
                    <a:pt x="11" y="28"/>
                  </a:lnTo>
                  <a:lnTo>
                    <a:pt x="11" y="26"/>
                  </a:lnTo>
                  <a:lnTo>
                    <a:pt x="12" y="23"/>
                  </a:lnTo>
                  <a:lnTo>
                    <a:pt x="14" y="21"/>
                  </a:lnTo>
                  <a:lnTo>
                    <a:pt x="15" y="17"/>
                  </a:lnTo>
                  <a:lnTo>
                    <a:pt x="16" y="14"/>
                  </a:lnTo>
                  <a:lnTo>
                    <a:pt x="18" y="12"/>
                  </a:lnTo>
                  <a:lnTo>
                    <a:pt x="19" y="11"/>
                  </a:lnTo>
                  <a:lnTo>
                    <a:pt x="23" y="11"/>
                  </a:lnTo>
                  <a:lnTo>
                    <a:pt x="24" y="11"/>
                  </a:lnTo>
                  <a:lnTo>
                    <a:pt x="25" y="11"/>
                  </a:lnTo>
                  <a:lnTo>
                    <a:pt x="27" y="12"/>
                  </a:lnTo>
                  <a:lnTo>
                    <a:pt x="28" y="14"/>
                  </a:lnTo>
                  <a:lnTo>
                    <a:pt x="28" y="15"/>
                  </a:lnTo>
                  <a:lnTo>
                    <a:pt x="32" y="16"/>
                  </a:lnTo>
                  <a:lnTo>
                    <a:pt x="34" y="14"/>
                  </a:lnTo>
                  <a:lnTo>
                    <a:pt x="35" y="12"/>
                  </a:lnTo>
                  <a:lnTo>
                    <a:pt x="37" y="9"/>
                  </a:lnTo>
                  <a:lnTo>
                    <a:pt x="38" y="6"/>
                  </a:lnTo>
                  <a:lnTo>
                    <a:pt x="43" y="4"/>
                  </a:lnTo>
                  <a:lnTo>
                    <a:pt x="50" y="2"/>
                  </a:lnTo>
                  <a:lnTo>
                    <a:pt x="56" y="0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21" name="Freeform 119">
              <a:extLst>
                <a:ext uri="{FF2B5EF4-FFF2-40B4-BE49-F238E27FC236}">
                  <a16:creationId xmlns:a16="http://schemas.microsoft.com/office/drawing/2014/main" id="{072A40E1-5071-46AC-BE71-9880BF71E4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1500" y="1962151"/>
              <a:ext cx="74612" cy="68263"/>
            </a:xfrm>
            <a:custGeom>
              <a:avLst/>
              <a:gdLst>
                <a:gd name="T0" fmla="*/ 2147483646 w 47"/>
                <a:gd name="T1" fmla="*/ 0 h 43"/>
                <a:gd name="T2" fmla="*/ 2147483646 w 47"/>
                <a:gd name="T3" fmla="*/ 2147483646 h 43"/>
                <a:gd name="T4" fmla="*/ 2147483646 w 47"/>
                <a:gd name="T5" fmla="*/ 2147483646 h 43"/>
                <a:gd name="T6" fmla="*/ 2147483646 w 47"/>
                <a:gd name="T7" fmla="*/ 2147483646 h 43"/>
                <a:gd name="T8" fmla="*/ 2147483646 w 47"/>
                <a:gd name="T9" fmla="*/ 2147483646 h 43"/>
                <a:gd name="T10" fmla="*/ 2147483646 w 47"/>
                <a:gd name="T11" fmla="*/ 2147483646 h 43"/>
                <a:gd name="T12" fmla="*/ 2147483646 w 47"/>
                <a:gd name="T13" fmla="*/ 2147483646 h 43"/>
                <a:gd name="T14" fmla="*/ 2147483646 w 47"/>
                <a:gd name="T15" fmla="*/ 2147483646 h 43"/>
                <a:gd name="T16" fmla="*/ 2147483646 w 47"/>
                <a:gd name="T17" fmla="*/ 2147483646 h 43"/>
                <a:gd name="T18" fmla="*/ 2147483646 w 47"/>
                <a:gd name="T19" fmla="*/ 2147483646 h 43"/>
                <a:gd name="T20" fmla="*/ 2147483646 w 47"/>
                <a:gd name="T21" fmla="*/ 2147483646 h 43"/>
                <a:gd name="T22" fmla="*/ 2147483646 w 47"/>
                <a:gd name="T23" fmla="*/ 2147483646 h 43"/>
                <a:gd name="T24" fmla="*/ 2147483646 w 47"/>
                <a:gd name="T25" fmla="*/ 2147483646 h 43"/>
                <a:gd name="T26" fmla="*/ 2147483646 w 47"/>
                <a:gd name="T27" fmla="*/ 2147483646 h 43"/>
                <a:gd name="T28" fmla="*/ 2147483646 w 47"/>
                <a:gd name="T29" fmla="*/ 2147483646 h 43"/>
                <a:gd name="T30" fmla="*/ 2147483646 w 47"/>
                <a:gd name="T31" fmla="*/ 2147483646 h 43"/>
                <a:gd name="T32" fmla="*/ 2147483646 w 47"/>
                <a:gd name="T33" fmla="*/ 2147483646 h 43"/>
                <a:gd name="T34" fmla="*/ 2147483646 w 47"/>
                <a:gd name="T35" fmla="*/ 2147483646 h 43"/>
                <a:gd name="T36" fmla="*/ 2147483646 w 47"/>
                <a:gd name="T37" fmla="*/ 2147483646 h 43"/>
                <a:gd name="T38" fmla="*/ 2147483646 w 47"/>
                <a:gd name="T39" fmla="*/ 2147483646 h 43"/>
                <a:gd name="T40" fmla="*/ 2147483646 w 47"/>
                <a:gd name="T41" fmla="*/ 2147483646 h 43"/>
                <a:gd name="T42" fmla="*/ 2147483646 w 47"/>
                <a:gd name="T43" fmla="*/ 2147483646 h 43"/>
                <a:gd name="T44" fmla="*/ 2147483646 w 47"/>
                <a:gd name="T45" fmla="*/ 2147483646 h 43"/>
                <a:gd name="T46" fmla="*/ 2147483646 w 47"/>
                <a:gd name="T47" fmla="*/ 2147483646 h 43"/>
                <a:gd name="T48" fmla="*/ 0 w 47"/>
                <a:gd name="T49" fmla="*/ 2147483646 h 43"/>
                <a:gd name="T50" fmla="*/ 2147483646 w 47"/>
                <a:gd name="T51" fmla="*/ 2147483646 h 43"/>
                <a:gd name="T52" fmla="*/ 2147483646 w 47"/>
                <a:gd name="T53" fmla="*/ 2147483646 h 43"/>
                <a:gd name="T54" fmla="*/ 2147483646 w 47"/>
                <a:gd name="T55" fmla="*/ 2147483646 h 43"/>
                <a:gd name="T56" fmla="*/ 2147483646 w 47"/>
                <a:gd name="T57" fmla="*/ 2147483646 h 43"/>
                <a:gd name="T58" fmla="*/ 2147483646 w 47"/>
                <a:gd name="T59" fmla="*/ 2147483646 h 43"/>
                <a:gd name="T60" fmla="*/ 2147483646 w 47"/>
                <a:gd name="T61" fmla="*/ 2147483646 h 43"/>
                <a:gd name="T62" fmla="*/ 2147483646 w 47"/>
                <a:gd name="T63" fmla="*/ 2147483646 h 43"/>
                <a:gd name="T64" fmla="*/ 2147483646 w 47"/>
                <a:gd name="T65" fmla="*/ 2147483646 h 43"/>
                <a:gd name="T66" fmla="*/ 2147483646 w 47"/>
                <a:gd name="T67" fmla="*/ 2147483646 h 43"/>
                <a:gd name="T68" fmla="*/ 2147483646 w 47"/>
                <a:gd name="T69" fmla="*/ 2147483646 h 43"/>
                <a:gd name="T70" fmla="*/ 2147483646 w 47"/>
                <a:gd name="T71" fmla="*/ 2147483646 h 43"/>
                <a:gd name="T72" fmla="*/ 2147483646 w 47"/>
                <a:gd name="T73" fmla="*/ 2147483646 h 43"/>
                <a:gd name="T74" fmla="*/ 2147483646 w 47"/>
                <a:gd name="T75" fmla="*/ 2147483646 h 43"/>
                <a:gd name="T76" fmla="*/ 2147483646 w 47"/>
                <a:gd name="T77" fmla="*/ 2147483646 h 43"/>
                <a:gd name="T78" fmla="*/ 2147483646 w 47"/>
                <a:gd name="T79" fmla="*/ 2147483646 h 43"/>
                <a:gd name="T80" fmla="*/ 2147483646 w 47"/>
                <a:gd name="T81" fmla="*/ 2147483646 h 43"/>
                <a:gd name="T82" fmla="*/ 2147483646 w 47"/>
                <a:gd name="T83" fmla="*/ 2147483646 h 43"/>
                <a:gd name="T84" fmla="*/ 2147483646 w 47"/>
                <a:gd name="T85" fmla="*/ 2147483646 h 43"/>
                <a:gd name="T86" fmla="*/ 2147483646 w 47"/>
                <a:gd name="T87" fmla="*/ 2147483646 h 43"/>
                <a:gd name="T88" fmla="*/ 2147483646 w 47"/>
                <a:gd name="T89" fmla="*/ 0 h 4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7" h="43">
                  <a:moveTo>
                    <a:pt x="12" y="0"/>
                  </a:moveTo>
                  <a:lnTo>
                    <a:pt x="19" y="1"/>
                  </a:lnTo>
                  <a:lnTo>
                    <a:pt x="27" y="1"/>
                  </a:lnTo>
                  <a:lnTo>
                    <a:pt x="35" y="2"/>
                  </a:lnTo>
                  <a:lnTo>
                    <a:pt x="41" y="5"/>
                  </a:lnTo>
                  <a:lnTo>
                    <a:pt x="46" y="9"/>
                  </a:lnTo>
                  <a:lnTo>
                    <a:pt x="47" y="16"/>
                  </a:lnTo>
                  <a:lnTo>
                    <a:pt x="45" y="22"/>
                  </a:lnTo>
                  <a:lnTo>
                    <a:pt x="39" y="26"/>
                  </a:lnTo>
                  <a:lnTo>
                    <a:pt x="32" y="29"/>
                  </a:lnTo>
                  <a:lnTo>
                    <a:pt x="24" y="31"/>
                  </a:lnTo>
                  <a:lnTo>
                    <a:pt x="22" y="31"/>
                  </a:lnTo>
                  <a:lnTo>
                    <a:pt x="20" y="31"/>
                  </a:lnTo>
                  <a:lnTo>
                    <a:pt x="18" y="31"/>
                  </a:lnTo>
                  <a:lnTo>
                    <a:pt x="14" y="33"/>
                  </a:lnTo>
                  <a:lnTo>
                    <a:pt x="11" y="33"/>
                  </a:lnTo>
                  <a:lnTo>
                    <a:pt x="9" y="35"/>
                  </a:lnTo>
                  <a:lnTo>
                    <a:pt x="8" y="36"/>
                  </a:lnTo>
                  <a:lnTo>
                    <a:pt x="8" y="37"/>
                  </a:lnTo>
                  <a:lnTo>
                    <a:pt x="6" y="38"/>
                  </a:lnTo>
                  <a:lnTo>
                    <a:pt x="5" y="39"/>
                  </a:lnTo>
                  <a:lnTo>
                    <a:pt x="4" y="42"/>
                  </a:lnTo>
                  <a:lnTo>
                    <a:pt x="3" y="43"/>
                  </a:lnTo>
                  <a:lnTo>
                    <a:pt x="2" y="43"/>
                  </a:lnTo>
                  <a:lnTo>
                    <a:pt x="0" y="42"/>
                  </a:lnTo>
                  <a:lnTo>
                    <a:pt x="1" y="39"/>
                  </a:lnTo>
                  <a:lnTo>
                    <a:pt x="1" y="38"/>
                  </a:lnTo>
                  <a:lnTo>
                    <a:pt x="3" y="37"/>
                  </a:lnTo>
                  <a:lnTo>
                    <a:pt x="4" y="36"/>
                  </a:lnTo>
                  <a:lnTo>
                    <a:pt x="5" y="35"/>
                  </a:lnTo>
                  <a:lnTo>
                    <a:pt x="5" y="33"/>
                  </a:lnTo>
                  <a:lnTo>
                    <a:pt x="5" y="29"/>
                  </a:lnTo>
                  <a:lnTo>
                    <a:pt x="4" y="27"/>
                  </a:lnTo>
                  <a:lnTo>
                    <a:pt x="3" y="25"/>
                  </a:lnTo>
                  <a:lnTo>
                    <a:pt x="2" y="22"/>
                  </a:lnTo>
                  <a:lnTo>
                    <a:pt x="1" y="20"/>
                  </a:lnTo>
                  <a:lnTo>
                    <a:pt x="1" y="17"/>
                  </a:lnTo>
                  <a:lnTo>
                    <a:pt x="1" y="14"/>
                  </a:lnTo>
                  <a:lnTo>
                    <a:pt x="2" y="12"/>
                  </a:lnTo>
                  <a:lnTo>
                    <a:pt x="3" y="10"/>
                  </a:lnTo>
                  <a:lnTo>
                    <a:pt x="5" y="7"/>
                  </a:lnTo>
                  <a:lnTo>
                    <a:pt x="8" y="4"/>
                  </a:lnTo>
                  <a:lnTo>
                    <a:pt x="9" y="2"/>
                  </a:lnTo>
                  <a:lnTo>
                    <a:pt x="11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22" name="Freeform 120">
              <a:extLst>
                <a:ext uri="{FF2B5EF4-FFF2-40B4-BE49-F238E27FC236}">
                  <a16:creationId xmlns:a16="http://schemas.microsoft.com/office/drawing/2014/main" id="{A3262887-BE38-4FFF-95A5-0E7FA7755E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8300" y="2490788"/>
              <a:ext cx="869950" cy="517525"/>
            </a:xfrm>
            <a:custGeom>
              <a:avLst/>
              <a:gdLst>
                <a:gd name="T0" fmla="*/ 2147483646 w 548"/>
                <a:gd name="T1" fmla="*/ 2147483646 h 326"/>
                <a:gd name="T2" fmla="*/ 2147483646 w 548"/>
                <a:gd name="T3" fmla="*/ 2147483646 h 326"/>
                <a:gd name="T4" fmla="*/ 2147483646 w 548"/>
                <a:gd name="T5" fmla="*/ 2147483646 h 326"/>
                <a:gd name="T6" fmla="*/ 2147483646 w 548"/>
                <a:gd name="T7" fmla="*/ 2147483646 h 326"/>
                <a:gd name="T8" fmla="*/ 2147483646 w 548"/>
                <a:gd name="T9" fmla="*/ 2147483646 h 326"/>
                <a:gd name="T10" fmla="*/ 2147483646 w 548"/>
                <a:gd name="T11" fmla="*/ 2147483646 h 326"/>
                <a:gd name="T12" fmla="*/ 2147483646 w 548"/>
                <a:gd name="T13" fmla="*/ 2147483646 h 326"/>
                <a:gd name="T14" fmla="*/ 2147483646 w 548"/>
                <a:gd name="T15" fmla="*/ 2147483646 h 326"/>
                <a:gd name="T16" fmla="*/ 2147483646 w 548"/>
                <a:gd name="T17" fmla="*/ 2147483646 h 326"/>
                <a:gd name="T18" fmla="*/ 2147483646 w 548"/>
                <a:gd name="T19" fmla="*/ 2147483646 h 326"/>
                <a:gd name="T20" fmla="*/ 2147483646 w 548"/>
                <a:gd name="T21" fmla="*/ 2147483646 h 326"/>
                <a:gd name="T22" fmla="*/ 2147483646 w 548"/>
                <a:gd name="T23" fmla="*/ 2147483646 h 326"/>
                <a:gd name="T24" fmla="*/ 2147483646 w 548"/>
                <a:gd name="T25" fmla="*/ 2147483646 h 326"/>
                <a:gd name="T26" fmla="*/ 2147483646 w 548"/>
                <a:gd name="T27" fmla="*/ 2147483646 h 326"/>
                <a:gd name="T28" fmla="*/ 2147483646 w 548"/>
                <a:gd name="T29" fmla="*/ 2147483646 h 326"/>
                <a:gd name="T30" fmla="*/ 2147483646 w 548"/>
                <a:gd name="T31" fmla="*/ 2147483646 h 326"/>
                <a:gd name="T32" fmla="*/ 2147483646 w 548"/>
                <a:gd name="T33" fmla="*/ 2147483646 h 326"/>
                <a:gd name="T34" fmla="*/ 2147483646 w 548"/>
                <a:gd name="T35" fmla="*/ 2147483646 h 326"/>
                <a:gd name="T36" fmla="*/ 2147483646 w 548"/>
                <a:gd name="T37" fmla="*/ 2147483646 h 326"/>
                <a:gd name="T38" fmla="*/ 2147483646 w 548"/>
                <a:gd name="T39" fmla="*/ 2147483646 h 326"/>
                <a:gd name="T40" fmla="*/ 2147483646 w 548"/>
                <a:gd name="T41" fmla="*/ 2147483646 h 326"/>
                <a:gd name="T42" fmla="*/ 2147483646 w 548"/>
                <a:gd name="T43" fmla="*/ 2147483646 h 326"/>
                <a:gd name="T44" fmla="*/ 2147483646 w 548"/>
                <a:gd name="T45" fmla="*/ 2147483646 h 326"/>
                <a:gd name="T46" fmla="*/ 2147483646 w 548"/>
                <a:gd name="T47" fmla="*/ 2147483646 h 326"/>
                <a:gd name="T48" fmla="*/ 2147483646 w 548"/>
                <a:gd name="T49" fmla="*/ 2147483646 h 326"/>
                <a:gd name="T50" fmla="*/ 2147483646 w 548"/>
                <a:gd name="T51" fmla="*/ 2147483646 h 326"/>
                <a:gd name="T52" fmla="*/ 2147483646 w 548"/>
                <a:gd name="T53" fmla="*/ 2147483646 h 326"/>
                <a:gd name="T54" fmla="*/ 2147483646 w 548"/>
                <a:gd name="T55" fmla="*/ 2147483646 h 326"/>
                <a:gd name="T56" fmla="*/ 2147483646 w 548"/>
                <a:gd name="T57" fmla="*/ 2147483646 h 326"/>
                <a:gd name="T58" fmla="*/ 2147483646 w 548"/>
                <a:gd name="T59" fmla="*/ 2147483646 h 326"/>
                <a:gd name="T60" fmla="*/ 2147483646 w 548"/>
                <a:gd name="T61" fmla="*/ 2147483646 h 326"/>
                <a:gd name="T62" fmla="*/ 2147483646 w 548"/>
                <a:gd name="T63" fmla="*/ 2147483646 h 326"/>
                <a:gd name="T64" fmla="*/ 2147483646 w 548"/>
                <a:gd name="T65" fmla="*/ 2147483646 h 326"/>
                <a:gd name="T66" fmla="*/ 2147483646 w 548"/>
                <a:gd name="T67" fmla="*/ 2147483646 h 326"/>
                <a:gd name="T68" fmla="*/ 2147483646 w 548"/>
                <a:gd name="T69" fmla="*/ 2147483646 h 326"/>
                <a:gd name="T70" fmla="*/ 0 w 548"/>
                <a:gd name="T71" fmla="*/ 2147483646 h 326"/>
                <a:gd name="T72" fmla="*/ 2147483646 w 548"/>
                <a:gd name="T73" fmla="*/ 2147483646 h 326"/>
                <a:gd name="T74" fmla="*/ 2147483646 w 548"/>
                <a:gd name="T75" fmla="*/ 2147483646 h 326"/>
                <a:gd name="T76" fmla="*/ 2147483646 w 548"/>
                <a:gd name="T77" fmla="*/ 2147483646 h 326"/>
                <a:gd name="T78" fmla="*/ 2147483646 w 548"/>
                <a:gd name="T79" fmla="*/ 2147483646 h 326"/>
                <a:gd name="T80" fmla="*/ 2147483646 w 548"/>
                <a:gd name="T81" fmla="*/ 2147483646 h 326"/>
                <a:gd name="T82" fmla="*/ 2147483646 w 548"/>
                <a:gd name="T83" fmla="*/ 2147483646 h 326"/>
                <a:gd name="T84" fmla="*/ 2147483646 w 548"/>
                <a:gd name="T85" fmla="*/ 2147483646 h 326"/>
                <a:gd name="T86" fmla="*/ 2147483646 w 548"/>
                <a:gd name="T87" fmla="*/ 2147483646 h 326"/>
                <a:gd name="T88" fmla="*/ 2147483646 w 548"/>
                <a:gd name="T89" fmla="*/ 2147483646 h 326"/>
                <a:gd name="T90" fmla="*/ 2147483646 w 548"/>
                <a:gd name="T91" fmla="*/ 2147483646 h 326"/>
                <a:gd name="T92" fmla="*/ 2147483646 w 548"/>
                <a:gd name="T93" fmla="*/ 2147483646 h 326"/>
                <a:gd name="T94" fmla="*/ 2147483646 w 548"/>
                <a:gd name="T95" fmla="*/ 2147483646 h 326"/>
                <a:gd name="T96" fmla="*/ 2147483646 w 548"/>
                <a:gd name="T97" fmla="*/ 2147483646 h 326"/>
                <a:gd name="T98" fmla="*/ 2147483646 w 548"/>
                <a:gd name="T99" fmla="*/ 2147483646 h 326"/>
                <a:gd name="T100" fmla="*/ 2147483646 w 548"/>
                <a:gd name="T101" fmla="*/ 2147483646 h 326"/>
                <a:gd name="T102" fmla="*/ 2147483646 w 548"/>
                <a:gd name="T103" fmla="*/ 2147483646 h 326"/>
                <a:gd name="T104" fmla="*/ 2147483646 w 548"/>
                <a:gd name="T105" fmla="*/ 2147483646 h 326"/>
                <a:gd name="T106" fmla="*/ 2147483646 w 548"/>
                <a:gd name="T107" fmla="*/ 2147483646 h 326"/>
                <a:gd name="T108" fmla="*/ 2147483646 w 548"/>
                <a:gd name="T109" fmla="*/ 2147483646 h 326"/>
                <a:gd name="T110" fmla="*/ 2147483646 w 548"/>
                <a:gd name="T111" fmla="*/ 2147483646 h 326"/>
                <a:gd name="T112" fmla="*/ 2147483646 w 548"/>
                <a:gd name="T113" fmla="*/ 2147483646 h 326"/>
                <a:gd name="T114" fmla="*/ 2147483646 w 548"/>
                <a:gd name="T115" fmla="*/ 2147483646 h 326"/>
                <a:gd name="T116" fmla="*/ 2147483646 w 548"/>
                <a:gd name="T117" fmla="*/ 2147483646 h 326"/>
                <a:gd name="T118" fmla="*/ 2147483646 w 548"/>
                <a:gd name="T119" fmla="*/ 2147483646 h 326"/>
                <a:gd name="T120" fmla="*/ 2147483646 w 548"/>
                <a:gd name="T121" fmla="*/ 2147483646 h 326"/>
                <a:gd name="T122" fmla="*/ 2147483646 w 548"/>
                <a:gd name="T123" fmla="*/ 2147483646 h 32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48" h="326">
                  <a:moveTo>
                    <a:pt x="209" y="0"/>
                  </a:moveTo>
                  <a:lnTo>
                    <a:pt x="212" y="1"/>
                  </a:lnTo>
                  <a:lnTo>
                    <a:pt x="215" y="2"/>
                  </a:lnTo>
                  <a:lnTo>
                    <a:pt x="219" y="3"/>
                  </a:lnTo>
                  <a:lnTo>
                    <a:pt x="223" y="3"/>
                  </a:lnTo>
                  <a:lnTo>
                    <a:pt x="246" y="4"/>
                  </a:lnTo>
                  <a:lnTo>
                    <a:pt x="265" y="4"/>
                  </a:lnTo>
                  <a:lnTo>
                    <a:pt x="284" y="1"/>
                  </a:lnTo>
                  <a:lnTo>
                    <a:pt x="293" y="1"/>
                  </a:lnTo>
                  <a:lnTo>
                    <a:pt x="300" y="4"/>
                  </a:lnTo>
                  <a:lnTo>
                    <a:pt x="306" y="11"/>
                  </a:lnTo>
                  <a:lnTo>
                    <a:pt x="311" y="19"/>
                  </a:lnTo>
                  <a:lnTo>
                    <a:pt x="318" y="27"/>
                  </a:lnTo>
                  <a:lnTo>
                    <a:pt x="325" y="34"/>
                  </a:lnTo>
                  <a:lnTo>
                    <a:pt x="335" y="41"/>
                  </a:lnTo>
                  <a:lnTo>
                    <a:pt x="349" y="50"/>
                  </a:lnTo>
                  <a:lnTo>
                    <a:pt x="363" y="59"/>
                  </a:lnTo>
                  <a:lnTo>
                    <a:pt x="379" y="68"/>
                  </a:lnTo>
                  <a:lnTo>
                    <a:pt x="395" y="77"/>
                  </a:lnTo>
                  <a:lnTo>
                    <a:pt x="410" y="86"/>
                  </a:lnTo>
                  <a:lnTo>
                    <a:pt x="423" y="94"/>
                  </a:lnTo>
                  <a:lnTo>
                    <a:pt x="434" y="100"/>
                  </a:lnTo>
                  <a:lnTo>
                    <a:pt x="443" y="105"/>
                  </a:lnTo>
                  <a:lnTo>
                    <a:pt x="448" y="107"/>
                  </a:lnTo>
                  <a:lnTo>
                    <a:pt x="461" y="108"/>
                  </a:lnTo>
                  <a:lnTo>
                    <a:pt x="475" y="105"/>
                  </a:lnTo>
                  <a:lnTo>
                    <a:pt x="486" y="98"/>
                  </a:lnTo>
                  <a:lnTo>
                    <a:pt x="498" y="91"/>
                  </a:lnTo>
                  <a:lnTo>
                    <a:pt x="509" y="83"/>
                  </a:lnTo>
                  <a:lnTo>
                    <a:pt x="521" y="77"/>
                  </a:lnTo>
                  <a:lnTo>
                    <a:pt x="534" y="72"/>
                  </a:lnTo>
                  <a:lnTo>
                    <a:pt x="548" y="71"/>
                  </a:lnTo>
                  <a:lnTo>
                    <a:pt x="547" y="73"/>
                  </a:lnTo>
                  <a:lnTo>
                    <a:pt x="546" y="77"/>
                  </a:lnTo>
                  <a:lnTo>
                    <a:pt x="544" y="79"/>
                  </a:lnTo>
                  <a:lnTo>
                    <a:pt x="542" y="80"/>
                  </a:lnTo>
                  <a:lnTo>
                    <a:pt x="539" y="82"/>
                  </a:lnTo>
                  <a:lnTo>
                    <a:pt x="537" y="85"/>
                  </a:lnTo>
                  <a:lnTo>
                    <a:pt x="536" y="88"/>
                  </a:lnTo>
                  <a:lnTo>
                    <a:pt x="535" y="91"/>
                  </a:lnTo>
                  <a:lnTo>
                    <a:pt x="535" y="94"/>
                  </a:lnTo>
                  <a:lnTo>
                    <a:pt x="537" y="96"/>
                  </a:lnTo>
                  <a:lnTo>
                    <a:pt x="538" y="99"/>
                  </a:lnTo>
                  <a:lnTo>
                    <a:pt x="540" y="102"/>
                  </a:lnTo>
                  <a:lnTo>
                    <a:pt x="542" y="105"/>
                  </a:lnTo>
                  <a:lnTo>
                    <a:pt x="543" y="108"/>
                  </a:lnTo>
                  <a:lnTo>
                    <a:pt x="538" y="118"/>
                  </a:lnTo>
                  <a:lnTo>
                    <a:pt x="531" y="126"/>
                  </a:lnTo>
                  <a:lnTo>
                    <a:pt x="520" y="133"/>
                  </a:lnTo>
                  <a:lnTo>
                    <a:pt x="509" y="138"/>
                  </a:lnTo>
                  <a:lnTo>
                    <a:pt x="498" y="141"/>
                  </a:lnTo>
                  <a:lnTo>
                    <a:pt x="489" y="144"/>
                  </a:lnTo>
                  <a:lnTo>
                    <a:pt x="470" y="150"/>
                  </a:lnTo>
                  <a:lnTo>
                    <a:pt x="456" y="157"/>
                  </a:lnTo>
                  <a:lnTo>
                    <a:pt x="441" y="164"/>
                  </a:lnTo>
                  <a:lnTo>
                    <a:pt x="425" y="170"/>
                  </a:lnTo>
                  <a:lnTo>
                    <a:pt x="415" y="174"/>
                  </a:lnTo>
                  <a:lnTo>
                    <a:pt x="406" y="178"/>
                  </a:lnTo>
                  <a:lnTo>
                    <a:pt x="398" y="185"/>
                  </a:lnTo>
                  <a:lnTo>
                    <a:pt x="390" y="190"/>
                  </a:lnTo>
                  <a:lnTo>
                    <a:pt x="380" y="191"/>
                  </a:lnTo>
                  <a:lnTo>
                    <a:pt x="379" y="190"/>
                  </a:lnTo>
                  <a:lnTo>
                    <a:pt x="378" y="187"/>
                  </a:lnTo>
                  <a:lnTo>
                    <a:pt x="378" y="185"/>
                  </a:lnTo>
                  <a:lnTo>
                    <a:pt x="378" y="184"/>
                  </a:lnTo>
                  <a:lnTo>
                    <a:pt x="376" y="184"/>
                  </a:lnTo>
                  <a:lnTo>
                    <a:pt x="375" y="184"/>
                  </a:lnTo>
                  <a:lnTo>
                    <a:pt x="373" y="184"/>
                  </a:lnTo>
                  <a:lnTo>
                    <a:pt x="372" y="184"/>
                  </a:lnTo>
                  <a:lnTo>
                    <a:pt x="371" y="184"/>
                  </a:lnTo>
                  <a:lnTo>
                    <a:pt x="362" y="185"/>
                  </a:lnTo>
                  <a:lnTo>
                    <a:pt x="354" y="191"/>
                  </a:lnTo>
                  <a:lnTo>
                    <a:pt x="349" y="200"/>
                  </a:lnTo>
                  <a:lnTo>
                    <a:pt x="344" y="211"/>
                  </a:lnTo>
                  <a:lnTo>
                    <a:pt x="342" y="221"/>
                  </a:lnTo>
                  <a:lnTo>
                    <a:pt x="338" y="226"/>
                  </a:lnTo>
                  <a:lnTo>
                    <a:pt x="333" y="231"/>
                  </a:lnTo>
                  <a:lnTo>
                    <a:pt x="326" y="237"/>
                  </a:lnTo>
                  <a:lnTo>
                    <a:pt x="320" y="242"/>
                  </a:lnTo>
                  <a:lnTo>
                    <a:pt x="312" y="253"/>
                  </a:lnTo>
                  <a:lnTo>
                    <a:pt x="308" y="265"/>
                  </a:lnTo>
                  <a:lnTo>
                    <a:pt x="303" y="279"/>
                  </a:lnTo>
                  <a:lnTo>
                    <a:pt x="298" y="292"/>
                  </a:lnTo>
                  <a:lnTo>
                    <a:pt x="293" y="299"/>
                  </a:lnTo>
                  <a:lnTo>
                    <a:pt x="289" y="305"/>
                  </a:lnTo>
                  <a:lnTo>
                    <a:pt x="285" y="312"/>
                  </a:lnTo>
                  <a:lnTo>
                    <a:pt x="279" y="326"/>
                  </a:lnTo>
                  <a:lnTo>
                    <a:pt x="265" y="326"/>
                  </a:lnTo>
                  <a:lnTo>
                    <a:pt x="254" y="324"/>
                  </a:lnTo>
                  <a:lnTo>
                    <a:pt x="245" y="319"/>
                  </a:lnTo>
                  <a:lnTo>
                    <a:pt x="237" y="314"/>
                  </a:lnTo>
                  <a:lnTo>
                    <a:pt x="229" y="309"/>
                  </a:lnTo>
                  <a:lnTo>
                    <a:pt x="221" y="305"/>
                  </a:lnTo>
                  <a:lnTo>
                    <a:pt x="211" y="303"/>
                  </a:lnTo>
                  <a:lnTo>
                    <a:pt x="209" y="303"/>
                  </a:lnTo>
                  <a:lnTo>
                    <a:pt x="206" y="304"/>
                  </a:lnTo>
                  <a:lnTo>
                    <a:pt x="204" y="304"/>
                  </a:lnTo>
                  <a:lnTo>
                    <a:pt x="202" y="305"/>
                  </a:lnTo>
                  <a:lnTo>
                    <a:pt x="200" y="306"/>
                  </a:lnTo>
                  <a:lnTo>
                    <a:pt x="196" y="306"/>
                  </a:lnTo>
                  <a:lnTo>
                    <a:pt x="184" y="305"/>
                  </a:lnTo>
                  <a:lnTo>
                    <a:pt x="174" y="305"/>
                  </a:lnTo>
                  <a:lnTo>
                    <a:pt x="162" y="304"/>
                  </a:lnTo>
                  <a:lnTo>
                    <a:pt x="157" y="301"/>
                  </a:lnTo>
                  <a:lnTo>
                    <a:pt x="152" y="298"/>
                  </a:lnTo>
                  <a:lnTo>
                    <a:pt x="149" y="293"/>
                  </a:lnTo>
                  <a:lnTo>
                    <a:pt x="145" y="290"/>
                  </a:lnTo>
                  <a:lnTo>
                    <a:pt x="141" y="288"/>
                  </a:lnTo>
                  <a:lnTo>
                    <a:pt x="140" y="288"/>
                  </a:lnTo>
                  <a:lnTo>
                    <a:pt x="139" y="288"/>
                  </a:lnTo>
                  <a:lnTo>
                    <a:pt x="136" y="288"/>
                  </a:lnTo>
                  <a:lnTo>
                    <a:pt x="135" y="287"/>
                  </a:lnTo>
                  <a:lnTo>
                    <a:pt x="134" y="286"/>
                  </a:lnTo>
                  <a:lnTo>
                    <a:pt x="134" y="283"/>
                  </a:lnTo>
                  <a:lnTo>
                    <a:pt x="134" y="281"/>
                  </a:lnTo>
                  <a:lnTo>
                    <a:pt x="134" y="279"/>
                  </a:lnTo>
                  <a:lnTo>
                    <a:pt x="133" y="272"/>
                  </a:lnTo>
                  <a:lnTo>
                    <a:pt x="130" y="269"/>
                  </a:lnTo>
                  <a:lnTo>
                    <a:pt x="124" y="268"/>
                  </a:lnTo>
                  <a:lnTo>
                    <a:pt x="117" y="268"/>
                  </a:lnTo>
                  <a:lnTo>
                    <a:pt x="110" y="266"/>
                  </a:lnTo>
                  <a:lnTo>
                    <a:pt x="108" y="266"/>
                  </a:lnTo>
                  <a:lnTo>
                    <a:pt x="107" y="266"/>
                  </a:lnTo>
                  <a:lnTo>
                    <a:pt x="106" y="266"/>
                  </a:lnTo>
                  <a:lnTo>
                    <a:pt x="105" y="266"/>
                  </a:lnTo>
                  <a:lnTo>
                    <a:pt x="103" y="266"/>
                  </a:lnTo>
                  <a:lnTo>
                    <a:pt x="101" y="265"/>
                  </a:lnTo>
                  <a:lnTo>
                    <a:pt x="99" y="265"/>
                  </a:lnTo>
                  <a:lnTo>
                    <a:pt x="97" y="265"/>
                  </a:lnTo>
                  <a:lnTo>
                    <a:pt x="96" y="265"/>
                  </a:lnTo>
                  <a:lnTo>
                    <a:pt x="96" y="272"/>
                  </a:lnTo>
                  <a:lnTo>
                    <a:pt x="97" y="278"/>
                  </a:lnTo>
                  <a:lnTo>
                    <a:pt x="97" y="284"/>
                  </a:lnTo>
                  <a:lnTo>
                    <a:pt x="96" y="287"/>
                  </a:lnTo>
                  <a:lnTo>
                    <a:pt x="95" y="289"/>
                  </a:lnTo>
                  <a:lnTo>
                    <a:pt x="92" y="290"/>
                  </a:lnTo>
                  <a:lnTo>
                    <a:pt x="90" y="290"/>
                  </a:lnTo>
                  <a:lnTo>
                    <a:pt x="89" y="290"/>
                  </a:lnTo>
                  <a:lnTo>
                    <a:pt x="85" y="290"/>
                  </a:lnTo>
                  <a:lnTo>
                    <a:pt x="81" y="290"/>
                  </a:lnTo>
                  <a:lnTo>
                    <a:pt x="79" y="291"/>
                  </a:lnTo>
                  <a:lnTo>
                    <a:pt x="77" y="292"/>
                  </a:lnTo>
                  <a:lnTo>
                    <a:pt x="73" y="295"/>
                  </a:lnTo>
                  <a:lnTo>
                    <a:pt x="71" y="296"/>
                  </a:lnTo>
                  <a:lnTo>
                    <a:pt x="69" y="296"/>
                  </a:lnTo>
                  <a:lnTo>
                    <a:pt x="66" y="296"/>
                  </a:lnTo>
                  <a:lnTo>
                    <a:pt x="64" y="293"/>
                  </a:lnTo>
                  <a:lnTo>
                    <a:pt x="64" y="292"/>
                  </a:lnTo>
                  <a:lnTo>
                    <a:pt x="63" y="289"/>
                  </a:lnTo>
                  <a:lnTo>
                    <a:pt x="63" y="287"/>
                  </a:lnTo>
                  <a:lnTo>
                    <a:pt x="63" y="284"/>
                  </a:lnTo>
                  <a:lnTo>
                    <a:pt x="61" y="286"/>
                  </a:lnTo>
                  <a:lnTo>
                    <a:pt x="59" y="286"/>
                  </a:lnTo>
                  <a:lnTo>
                    <a:pt x="56" y="287"/>
                  </a:lnTo>
                  <a:lnTo>
                    <a:pt x="54" y="287"/>
                  </a:lnTo>
                  <a:lnTo>
                    <a:pt x="51" y="287"/>
                  </a:lnTo>
                  <a:lnTo>
                    <a:pt x="46" y="287"/>
                  </a:lnTo>
                  <a:lnTo>
                    <a:pt x="43" y="286"/>
                  </a:lnTo>
                  <a:lnTo>
                    <a:pt x="39" y="284"/>
                  </a:lnTo>
                  <a:lnTo>
                    <a:pt x="36" y="283"/>
                  </a:lnTo>
                  <a:lnTo>
                    <a:pt x="29" y="284"/>
                  </a:lnTo>
                  <a:lnTo>
                    <a:pt x="25" y="288"/>
                  </a:lnTo>
                  <a:lnTo>
                    <a:pt x="20" y="292"/>
                  </a:lnTo>
                  <a:lnTo>
                    <a:pt x="17" y="296"/>
                  </a:lnTo>
                  <a:lnTo>
                    <a:pt x="12" y="297"/>
                  </a:lnTo>
                  <a:lnTo>
                    <a:pt x="8" y="295"/>
                  </a:lnTo>
                  <a:lnTo>
                    <a:pt x="7" y="291"/>
                  </a:lnTo>
                  <a:lnTo>
                    <a:pt x="6" y="287"/>
                  </a:lnTo>
                  <a:lnTo>
                    <a:pt x="3" y="282"/>
                  </a:lnTo>
                  <a:lnTo>
                    <a:pt x="1" y="279"/>
                  </a:lnTo>
                  <a:lnTo>
                    <a:pt x="9" y="264"/>
                  </a:lnTo>
                  <a:lnTo>
                    <a:pt x="7" y="263"/>
                  </a:lnTo>
                  <a:lnTo>
                    <a:pt x="6" y="262"/>
                  </a:lnTo>
                  <a:lnTo>
                    <a:pt x="3" y="261"/>
                  </a:lnTo>
                  <a:lnTo>
                    <a:pt x="2" y="260"/>
                  </a:lnTo>
                  <a:lnTo>
                    <a:pt x="1" y="258"/>
                  </a:lnTo>
                  <a:lnTo>
                    <a:pt x="0" y="256"/>
                  </a:lnTo>
                  <a:lnTo>
                    <a:pt x="1" y="253"/>
                  </a:lnTo>
                  <a:lnTo>
                    <a:pt x="2" y="251"/>
                  </a:lnTo>
                  <a:lnTo>
                    <a:pt x="4" y="249"/>
                  </a:lnTo>
                  <a:lnTo>
                    <a:pt x="7" y="247"/>
                  </a:lnTo>
                  <a:lnTo>
                    <a:pt x="8" y="246"/>
                  </a:lnTo>
                  <a:lnTo>
                    <a:pt x="10" y="244"/>
                  </a:lnTo>
                  <a:lnTo>
                    <a:pt x="13" y="237"/>
                  </a:lnTo>
                  <a:lnTo>
                    <a:pt x="17" y="228"/>
                  </a:lnTo>
                  <a:lnTo>
                    <a:pt x="20" y="219"/>
                  </a:lnTo>
                  <a:lnTo>
                    <a:pt x="26" y="211"/>
                  </a:lnTo>
                  <a:lnTo>
                    <a:pt x="33" y="205"/>
                  </a:lnTo>
                  <a:lnTo>
                    <a:pt x="42" y="204"/>
                  </a:lnTo>
                  <a:lnTo>
                    <a:pt x="51" y="204"/>
                  </a:lnTo>
                  <a:lnTo>
                    <a:pt x="60" y="202"/>
                  </a:lnTo>
                  <a:lnTo>
                    <a:pt x="69" y="200"/>
                  </a:lnTo>
                  <a:lnTo>
                    <a:pt x="72" y="198"/>
                  </a:lnTo>
                  <a:lnTo>
                    <a:pt x="73" y="193"/>
                  </a:lnTo>
                  <a:lnTo>
                    <a:pt x="71" y="187"/>
                  </a:lnTo>
                  <a:lnTo>
                    <a:pt x="70" y="183"/>
                  </a:lnTo>
                  <a:lnTo>
                    <a:pt x="70" y="181"/>
                  </a:lnTo>
                  <a:lnTo>
                    <a:pt x="72" y="178"/>
                  </a:lnTo>
                  <a:lnTo>
                    <a:pt x="74" y="177"/>
                  </a:lnTo>
                  <a:lnTo>
                    <a:pt x="77" y="177"/>
                  </a:lnTo>
                  <a:lnTo>
                    <a:pt x="80" y="175"/>
                  </a:lnTo>
                  <a:lnTo>
                    <a:pt x="81" y="174"/>
                  </a:lnTo>
                  <a:lnTo>
                    <a:pt x="87" y="169"/>
                  </a:lnTo>
                  <a:lnTo>
                    <a:pt x="94" y="165"/>
                  </a:lnTo>
                  <a:lnTo>
                    <a:pt x="101" y="159"/>
                  </a:lnTo>
                  <a:lnTo>
                    <a:pt x="107" y="155"/>
                  </a:lnTo>
                  <a:lnTo>
                    <a:pt x="109" y="151"/>
                  </a:lnTo>
                  <a:lnTo>
                    <a:pt x="109" y="148"/>
                  </a:lnTo>
                  <a:lnTo>
                    <a:pt x="108" y="146"/>
                  </a:lnTo>
                  <a:lnTo>
                    <a:pt x="106" y="143"/>
                  </a:lnTo>
                  <a:lnTo>
                    <a:pt x="103" y="140"/>
                  </a:lnTo>
                  <a:lnTo>
                    <a:pt x="100" y="138"/>
                  </a:lnTo>
                  <a:lnTo>
                    <a:pt x="97" y="137"/>
                  </a:lnTo>
                  <a:lnTo>
                    <a:pt x="94" y="135"/>
                  </a:lnTo>
                  <a:lnTo>
                    <a:pt x="91" y="137"/>
                  </a:lnTo>
                  <a:lnTo>
                    <a:pt x="89" y="138"/>
                  </a:lnTo>
                  <a:lnTo>
                    <a:pt x="87" y="140"/>
                  </a:lnTo>
                  <a:lnTo>
                    <a:pt x="85" y="142"/>
                  </a:lnTo>
                  <a:lnTo>
                    <a:pt x="83" y="144"/>
                  </a:lnTo>
                  <a:lnTo>
                    <a:pt x="81" y="147"/>
                  </a:lnTo>
                  <a:lnTo>
                    <a:pt x="80" y="148"/>
                  </a:lnTo>
                  <a:lnTo>
                    <a:pt x="78" y="148"/>
                  </a:lnTo>
                  <a:lnTo>
                    <a:pt x="71" y="147"/>
                  </a:lnTo>
                  <a:lnTo>
                    <a:pt x="64" y="143"/>
                  </a:lnTo>
                  <a:lnTo>
                    <a:pt x="59" y="139"/>
                  </a:lnTo>
                  <a:lnTo>
                    <a:pt x="56" y="135"/>
                  </a:lnTo>
                  <a:lnTo>
                    <a:pt x="59" y="127"/>
                  </a:lnTo>
                  <a:lnTo>
                    <a:pt x="63" y="120"/>
                  </a:lnTo>
                  <a:lnTo>
                    <a:pt x="69" y="113"/>
                  </a:lnTo>
                  <a:lnTo>
                    <a:pt x="73" y="109"/>
                  </a:lnTo>
                  <a:lnTo>
                    <a:pt x="74" y="108"/>
                  </a:lnTo>
                  <a:lnTo>
                    <a:pt x="77" y="108"/>
                  </a:lnTo>
                  <a:lnTo>
                    <a:pt x="79" y="108"/>
                  </a:lnTo>
                  <a:lnTo>
                    <a:pt x="81" y="108"/>
                  </a:lnTo>
                  <a:lnTo>
                    <a:pt x="85" y="107"/>
                  </a:lnTo>
                  <a:lnTo>
                    <a:pt x="86" y="106"/>
                  </a:lnTo>
                  <a:lnTo>
                    <a:pt x="88" y="105"/>
                  </a:lnTo>
                  <a:lnTo>
                    <a:pt x="88" y="103"/>
                  </a:lnTo>
                  <a:lnTo>
                    <a:pt x="88" y="100"/>
                  </a:lnTo>
                  <a:lnTo>
                    <a:pt x="88" y="99"/>
                  </a:lnTo>
                  <a:lnTo>
                    <a:pt x="87" y="97"/>
                  </a:lnTo>
                  <a:lnTo>
                    <a:pt x="86" y="95"/>
                  </a:lnTo>
                  <a:lnTo>
                    <a:pt x="86" y="92"/>
                  </a:lnTo>
                  <a:lnTo>
                    <a:pt x="87" y="86"/>
                  </a:lnTo>
                  <a:lnTo>
                    <a:pt x="89" y="81"/>
                  </a:lnTo>
                  <a:lnTo>
                    <a:pt x="92" y="76"/>
                  </a:lnTo>
                  <a:lnTo>
                    <a:pt x="94" y="69"/>
                  </a:lnTo>
                  <a:lnTo>
                    <a:pt x="92" y="59"/>
                  </a:lnTo>
                  <a:lnTo>
                    <a:pt x="90" y="52"/>
                  </a:lnTo>
                  <a:lnTo>
                    <a:pt x="88" y="45"/>
                  </a:lnTo>
                  <a:lnTo>
                    <a:pt x="87" y="39"/>
                  </a:lnTo>
                  <a:lnTo>
                    <a:pt x="87" y="37"/>
                  </a:lnTo>
                  <a:lnTo>
                    <a:pt x="87" y="36"/>
                  </a:lnTo>
                  <a:lnTo>
                    <a:pt x="87" y="35"/>
                  </a:lnTo>
                  <a:lnTo>
                    <a:pt x="87" y="34"/>
                  </a:lnTo>
                  <a:lnTo>
                    <a:pt x="87" y="33"/>
                  </a:lnTo>
                  <a:lnTo>
                    <a:pt x="88" y="32"/>
                  </a:lnTo>
                  <a:lnTo>
                    <a:pt x="103" y="38"/>
                  </a:lnTo>
                  <a:lnTo>
                    <a:pt x="116" y="45"/>
                  </a:lnTo>
                  <a:lnTo>
                    <a:pt x="130" y="55"/>
                  </a:lnTo>
                  <a:lnTo>
                    <a:pt x="131" y="57"/>
                  </a:lnTo>
                  <a:lnTo>
                    <a:pt x="133" y="60"/>
                  </a:lnTo>
                  <a:lnTo>
                    <a:pt x="134" y="62"/>
                  </a:lnTo>
                  <a:lnTo>
                    <a:pt x="134" y="64"/>
                  </a:lnTo>
                  <a:lnTo>
                    <a:pt x="136" y="65"/>
                  </a:lnTo>
                  <a:lnTo>
                    <a:pt x="138" y="67"/>
                  </a:lnTo>
                  <a:lnTo>
                    <a:pt x="141" y="68"/>
                  </a:lnTo>
                  <a:lnTo>
                    <a:pt x="144" y="69"/>
                  </a:lnTo>
                  <a:lnTo>
                    <a:pt x="148" y="69"/>
                  </a:lnTo>
                  <a:lnTo>
                    <a:pt x="150" y="69"/>
                  </a:lnTo>
                  <a:lnTo>
                    <a:pt x="153" y="69"/>
                  </a:lnTo>
                  <a:lnTo>
                    <a:pt x="157" y="70"/>
                  </a:lnTo>
                  <a:lnTo>
                    <a:pt x="158" y="71"/>
                  </a:lnTo>
                  <a:lnTo>
                    <a:pt x="158" y="73"/>
                  </a:lnTo>
                  <a:lnTo>
                    <a:pt x="160" y="76"/>
                  </a:lnTo>
                  <a:lnTo>
                    <a:pt x="161" y="76"/>
                  </a:lnTo>
                  <a:lnTo>
                    <a:pt x="165" y="76"/>
                  </a:lnTo>
                  <a:lnTo>
                    <a:pt x="167" y="73"/>
                  </a:lnTo>
                  <a:lnTo>
                    <a:pt x="168" y="71"/>
                  </a:lnTo>
                  <a:lnTo>
                    <a:pt x="169" y="73"/>
                  </a:lnTo>
                  <a:lnTo>
                    <a:pt x="171" y="76"/>
                  </a:lnTo>
                  <a:lnTo>
                    <a:pt x="171" y="79"/>
                  </a:lnTo>
                  <a:lnTo>
                    <a:pt x="174" y="81"/>
                  </a:lnTo>
                  <a:lnTo>
                    <a:pt x="175" y="82"/>
                  </a:lnTo>
                  <a:lnTo>
                    <a:pt x="176" y="85"/>
                  </a:lnTo>
                  <a:lnTo>
                    <a:pt x="179" y="86"/>
                  </a:lnTo>
                  <a:lnTo>
                    <a:pt x="182" y="87"/>
                  </a:lnTo>
                  <a:lnTo>
                    <a:pt x="184" y="86"/>
                  </a:lnTo>
                  <a:lnTo>
                    <a:pt x="186" y="86"/>
                  </a:lnTo>
                  <a:lnTo>
                    <a:pt x="187" y="83"/>
                  </a:lnTo>
                  <a:lnTo>
                    <a:pt x="188" y="81"/>
                  </a:lnTo>
                  <a:lnTo>
                    <a:pt x="189" y="78"/>
                  </a:lnTo>
                  <a:lnTo>
                    <a:pt x="189" y="69"/>
                  </a:lnTo>
                  <a:lnTo>
                    <a:pt x="191" y="59"/>
                  </a:lnTo>
                  <a:lnTo>
                    <a:pt x="188" y="48"/>
                  </a:lnTo>
                  <a:lnTo>
                    <a:pt x="188" y="46"/>
                  </a:lnTo>
                  <a:lnTo>
                    <a:pt x="187" y="45"/>
                  </a:lnTo>
                  <a:lnTo>
                    <a:pt x="186" y="44"/>
                  </a:lnTo>
                  <a:lnTo>
                    <a:pt x="184" y="44"/>
                  </a:lnTo>
                  <a:lnTo>
                    <a:pt x="183" y="43"/>
                  </a:lnTo>
                  <a:lnTo>
                    <a:pt x="182" y="42"/>
                  </a:lnTo>
                  <a:lnTo>
                    <a:pt x="182" y="39"/>
                  </a:lnTo>
                  <a:lnTo>
                    <a:pt x="180" y="36"/>
                  </a:lnTo>
                  <a:lnTo>
                    <a:pt x="184" y="28"/>
                  </a:lnTo>
                  <a:lnTo>
                    <a:pt x="189" y="21"/>
                  </a:lnTo>
                  <a:lnTo>
                    <a:pt x="196" y="15"/>
                  </a:lnTo>
                  <a:lnTo>
                    <a:pt x="203" y="8"/>
                  </a:lnTo>
                  <a:lnTo>
                    <a:pt x="209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23" name="Freeform 121">
              <a:extLst>
                <a:ext uri="{FF2B5EF4-FFF2-40B4-BE49-F238E27FC236}">
                  <a16:creationId xmlns:a16="http://schemas.microsoft.com/office/drawing/2014/main" id="{DBEB94E5-E580-4EC1-A1B8-E354E011F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6363" y="3011488"/>
              <a:ext cx="169862" cy="138113"/>
            </a:xfrm>
            <a:custGeom>
              <a:avLst/>
              <a:gdLst>
                <a:gd name="T0" fmla="*/ 2147483646 w 107"/>
                <a:gd name="T1" fmla="*/ 2147483646 h 87"/>
                <a:gd name="T2" fmla="*/ 2147483646 w 107"/>
                <a:gd name="T3" fmla="*/ 2147483646 h 87"/>
                <a:gd name="T4" fmla="*/ 2147483646 w 107"/>
                <a:gd name="T5" fmla="*/ 2147483646 h 87"/>
                <a:gd name="T6" fmla="*/ 2147483646 w 107"/>
                <a:gd name="T7" fmla="*/ 2147483646 h 87"/>
                <a:gd name="T8" fmla="*/ 2147483646 w 107"/>
                <a:gd name="T9" fmla="*/ 2147483646 h 87"/>
                <a:gd name="T10" fmla="*/ 2147483646 w 107"/>
                <a:gd name="T11" fmla="*/ 2147483646 h 87"/>
                <a:gd name="T12" fmla="*/ 2147483646 w 107"/>
                <a:gd name="T13" fmla="*/ 2147483646 h 87"/>
                <a:gd name="T14" fmla="*/ 2147483646 w 107"/>
                <a:gd name="T15" fmla="*/ 2147483646 h 87"/>
                <a:gd name="T16" fmla="*/ 2147483646 w 107"/>
                <a:gd name="T17" fmla="*/ 2147483646 h 87"/>
                <a:gd name="T18" fmla="*/ 2147483646 w 107"/>
                <a:gd name="T19" fmla="*/ 2147483646 h 87"/>
                <a:gd name="T20" fmla="*/ 2147483646 w 107"/>
                <a:gd name="T21" fmla="*/ 2147483646 h 87"/>
                <a:gd name="T22" fmla="*/ 2147483646 w 107"/>
                <a:gd name="T23" fmla="*/ 2147483646 h 87"/>
                <a:gd name="T24" fmla="*/ 2147483646 w 107"/>
                <a:gd name="T25" fmla="*/ 2147483646 h 87"/>
                <a:gd name="T26" fmla="*/ 2147483646 w 107"/>
                <a:gd name="T27" fmla="*/ 2147483646 h 87"/>
                <a:gd name="T28" fmla="*/ 2147483646 w 107"/>
                <a:gd name="T29" fmla="*/ 2147483646 h 87"/>
                <a:gd name="T30" fmla="*/ 2147483646 w 107"/>
                <a:gd name="T31" fmla="*/ 2147483646 h 87"/>
                <a:gd name="T32" fmla="*/ 2147483646 w 107"/>
                <a:gd name="T33" fmla="*/ 2147483646 h 87"/>
                <a:gd name="T34" fmla="*/ 2147483646 w 107"/>
                <a:gd name="T35" fmla="*/ 2147483646 h 87"/>
                <a:gd name="T36" fmla="*/ 2147483646 w 107"/>
                <a:gd name="T37" fmla="*/ 2147483646 h 87"/>
                <a:gd name="T38" fmla="*/ 2147483646 w 107"/>
                <a:gd name="T39" fmla="*/ 2147483646 h 87"/>
                <a:gd name="T40" fmla="*/ 2147483646 w 107"/>
                <a:gd name="T41" fmla="*/ 2147483646 h 87"/>
                <a:gd name="T42" fmla="*/ 2147483646 w 107"/>
                <a:gd name="T43" fmla="*/ 2147483646 h 87"/>
                <a:gd name="T44" fmla="*/ 2147483646 w 107"/>
                <a:gd name="T45" fmla="*/ 2147483646 h 87"/>
                <a:gd name="T46" fmla="*/ 2147483646 w 107"/>
                <a:gd name="T47" fmla="*/ 2147483646 h 87"/>
                <a:gd name="T48" fmla="*/ 2147483646 w 107"/>
                <a:gd name="T49" fmla="*/ 2147483646 h 87"/>
                <a:gd name="T50" fmla="*/ 2147483646 w 107"/>
                <a:gd name="T51" fmla="*/ 2147483646 h 87"/>
                <a:gd name="T52" fmla="*/ 2147483646 w 107"/>
                <a:gd name="T53" fmla="*/ 2147483646 h 87"/>
                <a:gd name="T54" fmla="*/ 2147483646 w 107"/>
                <a:gd name="T55" fmla="*/ 2147483646 h 87"/>
                <a:gd name="T56" fmla="*/ 2147483646 w 107"/>
                <a:gd name="T57" fmla="*/ 2147483646 h 87"/>
                <a:gd name="T58" fmla="*/ 2147483646 w 107"/>
                <a:gd name="T59" fmla="*/ 2147483646 h 87"/>
                <a:gd name="T60" fmla="*/ 2147483646 w 107"/>
                <a:gd name="T61" fmla="*/ 2147483646 h 87"/>
                <a:gd name="T62" fmla="*/ 2147483646 w 107"/>
                <a:gd name="T63" fmla="*/ 2147483646 h 87"/>
                <a:gd name="T64" fmla="*/ 2147483646 w 107"/>
                <a:gd name="T65" fmla="*/ 2147483646 h 87"/>
                <a:gd name="T66" fmla="*/ 2147483646 w 107"/>
                <a:gd name="T67" fmla="*/ 2147483646 h 87"/>
                <a:gd name="T68" fmla="*/ 2147483646 w 107"/>
                <a:gd name="T69" fmla="*/ 2147483646 h 87"/>
                <a:gd name="T70" fmla="*/ 2147483646 w 107"/>
                <a:gd name="T71" fmla="*/ 2147483646 h 87"/>
                <a:gd name="T72" fmla="*/ 2147483646 w 107"/>
                <a:gd name="T73" fmla="*/ 2147483646 h 87"/>
                <a:gd name="T74" fmla="*/ 2147483646 w 107"/>
                <a:gd name="T75" fmla="*/ 2147483646 h 87"/>
                <a:gd name="T76" fmla="*/ 2147483646 w 107"/>
                <a:gd name="T77" fmla="*/ 2147483646 h 87"/>
                <a:gd name="T78" fmla="*/ 2147483646 w 107"/>
                <a:gd name="T79" fmla="*/ 2147483646 h 87"/>
                <a:gd name="T80" fmla="*/ 2147483646 w 107"/>
                <a:gd name="T81" fmla="*/ 2147483646 h 87"/>
                <a:gd name="T82" fmla="*/ 2147483646 w 107"/>
                <a:gd name="T83" fmla="*/ 2147483646 h 87"/>
                <a:gd name="T84" fmla="*/ 2147483646 w 107"/>
                <a:gd name="T85" fmla="*/ 2147483646 h 87"/>
                <a:gd name="T86" fmla="*/ 2147483646 w 107"/>
                <a:gd name="T87" fmla="*/ 2147483646 h 87"/>
                <a:gd name="T88" fmla="*/ 2147483646 w 107"/>
                <a:gd name="T89" fmla="*/ 2147483646 h 87"/>
                <a:gd name="T90" fmla="*/ 2147483646 w 107"/>
                <a:gd name="T91" fmla="*/ 2147483646 h 87"/>
                <a:gd name="T92" fmla="*/ 2147483646 w 107"/>
                <a:gd name="T93" fmla="*/ 2147483646 h 87"/>
                <a:gd name="T94" fmla="*/ 2147483646 w 107"/>
                <a:gd name="T95" fmla="*/ 2147483646 h 87"/>
                <a:gd name="T96" fmla="*/ 2147483646 w 107"/>
                <a:gd name="T97" fmla="*/ 2147483646 h 87"/>
                <a:gd name="T98" fmla="*/ 0 w 107"/>
                <a:gd name="T99" fmla="*/ 2147483646 h 87"/>
                <a:gd name="T100" fmla="*/ 2147483646 w 107"/>
                <a:gd name="T101" fmla="*/ 2147483646 h 87"/>
                <a:gd name="T102" fmla="*/ 2147483646 w 107"/>
                <a:gd name="T103" fmla="*/ 2147483646 h 8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107" h="87">
                  <a:moveTo>
                    <a:pt x="26" y="0"/>
                  </a:moveTo>
                  <a:lnTo>
                    <a:pt x="29" y="2"/>
                  </a:lnTo>
                  <a:lnTo>
                    <a:pt x="33" y="3"/>
                  </a:lnTo>
                  <a:lnTo>
                    <a:pt x="35" y="5"/>
                  </a:lnTo>
                  <a:lnTo>
                    <a:pt x="37" y="7"/>
                  </a:lnTo>
                  <a:lnTo>
                    <a:pt x="41" y="10"/>
                  </a:lnTo>
                  <a:lnTo>
                    <a:pt x="41" y="8"/>
                  </a:lnTo>
                  <a:lnTo>
                    <a:pt x="41" y="10"/>
                  </a:lnTo>
                  <a:lnTo>
                    <a:pt x="42" y="12"/>
                  </a:lnTo>
                  <a:lnTo>
                    <a:pt x="43" y="14"/>
                  </a:lnTo>
                  <a:lnTo>
                    <a:pt x="45" y="15"/>
                  </a:lnTo>
                  <a:lnTo>
                    <a:pt x="47" y="16"/>
                  </a:lnTo>
                  <a:lnTo>
                    <a:pt x="49" y="17"/>
                  </a:lnTo>
                  <a:lnTo>
                    <a:pt x="52" y="20"/>
                  </a:lnTo>
                  <a:lnTo>
                    <a:pt x="54" y="22"/>
                  </a:lnTo>
                  <a:lnTo>
                    <a:pt x="57" y="23"/>
                  </a:lnTo>
                  <a:lnTo>
                    <a:pt x="59" y="25"/>
                  </a:lnTo>
                  <a:lnTo>
                    <a:pt x="61" y="26"/>
                  </a:lnTo>
                  <a:lnTo>
                    <a:pt x="64" y="28"/>
                  </a:lnTo>
                  <a:lnTo>
                    <a:pt x="72" y="30"/>
                  </a:lnTo>
                  <a:lnTo>
                    <a:pt x="80" y="31"/>
                  </a:lnTo>
                  <a:lnTo>
                    <a:pt x="86" y="34"/>
                  </a:lnTo>
                  <a:lnTo>
                    <a:pt x="88" y="35"/>
                  </a:lnTo>
                  <a:lnTo>
                    <a:pt x="89" y="38"/>
                  </a:lnTo>
                  <a:lnTo>
                    <a:pt x="89" y="40"/>
                  </a:lnTo>
                  <a:lnTo>
                    <a:pt x="92" y="41"/>
                  </a:lnTo>
                  <a:lnTo>
                    <a:pt x="93" y="42"/>
                  </a:lnTo>
                  <a:lnTo>
                    <a:pt x="95" y="42"/>
                  </a:lnTo>
                  <a:lnTo>
                    <a:pt x="98" y="42"/>
                  </a:lnTo>
                  <a:lnTo>
                    <a:pt x="98" y="43"/>
                  </a:lnTo>
                  <a:lnTo>
                    <a:pt x="99" y="46"/>
                  </a:lnTo>
                  <a:lnTo>
                    <a:pt x="99" y="48"/>
                  </a:lnTo>
                  <a:lnTo>
                    <a:pt x="99" y="50"/>
                  </a:lnTo>
                  <a:lnTo>
                    <a:pt x="99" y="51"/>
                  </a:lnTo>
                  <a:lnTo>
                    <a:pt x="101" y="54"/>
                  </a:lnTo>
                  <a:lnTo>
                    <a:pt x="102" y="55"/>
                  </a:lnTo>
                  <a:lnTo>
                    <a:pt x="104" y="56"/>
                  </a:lnTo>
                  <a:lnTo>
                    <a:pt x="104" y="58"/>
                  </a:lnTo>
                  <a:lnTo>
                    <a:pt x="104" y="60"/>
                  </a:lnTo>
                  <a:lnTo>
                    <a:pt x="104" y="63"/>
                  </a:lnTo>
                  <a:lnTo>
                    <a:pt x="104" y="64"/>
                  </a:lnTo>
                  <a:lnTo>
                    <a:pt x="104" y="66"/>
                  </a:lnTo>
                  <a:lnTo>
                    <a:pt x="105" y="68"/>
                  </a:lnTo>
                  <a:lnTo>
                    <a:pt x="106" y="70"/>
                  </a:lnTo>
                  <a:lnTo>
                    <a:pt x="107" y="73"/>
                  </a:lnTo>
                  <a:lnTo>
                    <a:pt x="107" y="76"/>
                  </a:lnTo>
                  <a:lnTo>
                    <a:pt x="107" y="77"/>
                  </a:lnTo>
                  <a:lnTo>
                    <a:pt x="106" y="80"/>
                  </a:lnTo>
                  <a:lnTo>
                    <a:pt x="104" y="81"/>
                  </a:lnTo>
                  <a:lnTo>
                    <a:pt x="103" y="83"/>
                  </a:lnTo>
                  <a:lnTo>
                    <a:pt x="102" y="85"/>
                  </a:lnTo>
                  <a:lnTo>
                    <a:pt x="101" y="87"/>
                  </a:lnTo>
                  <a:lnTo>
                    <a:pt x="101" y="85"/>
                  </a:lnTo>
                  <a:lnTo>
                    <a:pt x="96" y="85"/>
                  </a:lnTo>
                  <a:lnTo>
                    <a:pt x="94" y="83"/>
                  </a:lnTo>
                  <a:lnTo>
                    <a:pt x="93" y="81"/>
                  </a:lnTo>
                  <a:lnTo>
                    <a:pt x="90" y="78"/>
                  </a:lnTo>
                  <a:lnTo>
                    <a:pt x="89" y="78"/>
                  </a:lnTo>
                  <a:lnTo>
                    <a:pt x="87" y="78"/>
                  </a:lnTo>
                  <a:lnTo>
                    <a:pt x="86" y="78"/>
                  </a:lnTo>
                  <a:lnTo>
                    <a:pt x="85" y="80"/>
                  </a:lnTo>
                  <a:lnTo>
                    <a:pt x="82" y="81"/>
                  </a:lnTo>
                  <a:lnTo>
                    <a:pt x="81" y="81"/>
                  </a:lnTo>
                  <a:lnTo>
                    <a:pt x="79" y="81"/>
                  </a:lnTo>
                  <a:lnTo>
                    <a:pt x="77" y="78"/>
                  </a:lnTo>
                  <a:lnTo>
                    <a:pt x="75" y="77"/>
                  </a:lnTo>
                  <a:lnTo>
                    <a:pt x="72" y="76"/>
                  </a:lnTo>
                  <a:lnTo>
                    <a:pt x="69" y="75"/>
                  </a:lnTo>
                  <a:lnTo>
                    <a:pt x="66" y="75"/>
                  </a:lnTo>
                  <a:lnTo>
                    <a:pt x="63" y="76"/>
                  </a:lnTo>
                  <a:lnTo>
                    <a:pt x="61" y="78"/>
                  </a:lnTo>
                  <a:lnTo>
                    <a:pt x="58" y="80"/>
                  </a:lnTo>
                  <a:lnTo>
                    <a:pt x="55" y="81"/>
                  </a:lnTo>
                  <a:lnTo>
                    <a:pt x="52" y="82"/>
                  </a:lnTo>
                  <a:lnTo>
                    <a:pt x="49" y="81"/>
                  </a:lnTo>
                  <a:lnTo>
                    <a:pt x="45" y="80"/>
                  </a:lnTo>
                  <a:lnTo>
                    <a:pt x="43" y="80"/>
                  </a:lnTo>
                  <a:lnTo>
                    <a:pt x="42" y="78"/>
                  </a:lnTo>
                  <a:lnTo>
                    <a:pt x="40" y="75"/>
                  </a:lnTo>
                  <a:lnTo>
                    <a:pt x="38" y="70"/>
                  </a:lnTo>
                  <a:lnTo>
                    <a:pt x="38" y="67"/>
                  </a:lnTo>
                  <a:lnTo>
                    <a:pt x="38" y="61"/>
                  </a:lnTo>
                  <a:lnTo>
                    <a:pt x="36" y="60"/>
                  </a:lnTo>
                  <a:lnTo>
                    <a:pt x="34" y="59"/>
                  </a:lnTo>
                  <a:lnTo>
                    <a:pt x="33" y="57"/>
                  </a:lnTo>
                  <a:lnTo>
                    <a:pt x="33" y="56"/>
                  </a:lnTo>
                  <a:lnTo>
                    <a:pt x="33" y="52"/>
                  </a:lnTo>
                  <a:lnTo>
                    <a:pt x="33" y="50"/>
                  </a:lnTo>
                  <a:lnTo>
                    <a:pt x="33" y="48"/>
                  </a:lnTo>
                  <a:lnTo>
                    <a:pt x="32" y="45"/>
                  </a:lnTo>
                  <a:lnTo>
                    <a:pt x="27" y="41"/>
                  </a:lnTo>
                  <a:lnTo>
                    <a:pt x="19" y="39"/>
                  </a:lnTo>
                  <a:lnTo>
                    <a:pt x="10" y="37"/>
                  </a:lnTo>
                  <a:lnTo>
                    <a:pt x="3" y="37"/>
                  </a:lnTo>
                  <a:lnTo>
                    <a:pt x="3" y="35"/>
                  </a:lnTo>
                  <a:lnTo>
                    <a:pt x="2" y="33"/>
                  </a:lnTo>
                  <a:lnTo>
                    <a:pt x="2" y="30"/>
                  </a:lnTo>
                  <a:lnTo>
                    <a:pt x="1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2" y="11"/>
                  </a:lnTo>
                  <a:lnTo>
                    <a:pt x="9" y="5"/>
                  </a:lnTo>
                  <a:lnTo>
                    <a:pt x="17" y="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24" name="Freeform 122">
              <a:extLst>
                <a:ext uri="{FF2B5EF4-FFF2-40B4-BE49-F238E27FC236}">
                  <a16:creationId xmlns:a16="http://schemas.microsoft.com/office/drawing/2014/main" id="{55D61E47-872D-4224-8329-07FB38945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5088" y="3130551"/>
              <a:ext cx="312737" cy="277813"/>
            </a:xfrm>
            <a:custGeom>
              <a:avLst/>
              <a:gdLst>
                <a:gd name="T0" fmla="*/ 2147483646 w 197"/>
                <a:gd name="T1" fmla="*/ 2147483646 h 175"/>
                <a:gd name="T2" fmla="*/ 2147483646 w 197"/>
                <a:gd name="T3" fmla="*/ 2147483646 h 175"/>
                <a:gd name="T4" fmla="*/ 2147483646 w 197"/>
                <a:gd name="T5" fmla="*/ 2147483646 h 175"/>
                <a:gd name="T6" fmla="*/ 2147483646 w 197"/>
                <a:gd name="T7" fmla="*/ 2147483646 h 175"/>
                <a:gd name="T8" fmla="*/ 2147483646 w 197"/>
                <a:gd name="T9" fmla="*/ 2147483646 h 175"/>
                <a:gd name="T10" fmla="*/ 2147483646 w 197"/>
                <a:gd name="T11" fmla="*/ 2147483646 h 175"/>
                <a:gd name="T12" fmla="*/ 2147483646 w 197"/>
                <a:gd name="T13" fmla="*/ 2147483646 h 175"/>
                <a:gd name="T14" fmla="*/ 2147483646 w 197"/>
                <a:gd name="T15" fmla="*/ 2147483646 h 175"/>
                <a:gd name="T16" fmla="*/ 2147483646 w 197"/>
                <a:gd name="T17" fmla="*/ 2147483646 h 175"/>
                <a:gd name="T18" fmla="*/ 2147483646 w 197"/>
                <a:gd name="T19" fmla="*/ 2147483646 h 175"/>
                <a:gd name="T20" fmla="*/ 2147483646 w 197"/>
                <a:gd name="T21" fmla="*/ 2147483646 h 175"/>
                <a:gd name="T22" fmla="*/ 2147483646 w 197"/>
                <a:gd name="T23" fmla="*/ 2147483646 h 175"/>
                <a:gd name="T24" fmla="*/ 2147483646 w 197"/>
                <a:gd name="T25" fmla="*/ 2147483646 h 175"/>
                <a:gd name="T26" fmla="*/ 2147483646 w 197"/>
                <a:gd name="T27" fmla="*/ 2147483646 h 175"/>
                <a:gd name="T28" fmla="*/ 2147483646 w 197"/>
                <a:gd name="T29" fmla="*/ 2147483646 h 175"/>
                <a:gd name="T30" fmla="*/ 2147483646 w 197"/>
                <a:gd name="T31" fmla="*/ 2147483646 h 175"/>
                <a:gd name="T32" fmla="*/ 2147483646 w 197"/>
                <a:gd name="T33" fmla="*/ 2147483646 h 175"/>
                <a:gd name="T34" fmla="*/ 2147483646 w 197"/>
                <a:gd name="T35" fmla="*/ 2147483646 h 175"/>
                <a:gd name="T36" fmla="*/ 2147483646 w 197"/>
                <a:gd name="T37" fmla="*/ 2147483646 h 175"/>
                <a:gd name="T38" fmla="*/ 2147483646 w 197"/>
                <a:gd name="T39" fmla="*/ 2147483646 h 175"/>
                <a:gd name="T40" fmla="*/ 2147483646 w 197"/>
                <a:gd name="T41" fmla="*/ 2147483646 h 175"/>
                <a:gd name="T42" fmla="*/ 2147483646 w 197"/>
                <a:gd name="T43" fmla="*/ 2147483646 h 175"/>
                <a:gd name="T44" fmla="*/ 2147483646 w 197"/>
                <a:gd name="T45" fmla="*/ 2147483646 h 175"/>
                <a:gd name="T46" fmla="*/ 2147483646 w 197"/>
                <a:gd name="T47" fmla="*/ 2147483646 h 175"/>
                <a:gd name="T48" fmla="*/ 2147483646 w 197"/>
                <a:gd name="T49" fmla="*/ 2147483646 h 175"/>
                <a:gd name="T50" fmla="*/ 2147483646 w 197"/>
                <a:gd name="T51" fmla="*/ 2147483646 h 175"/>
                <a:gd name="T52" fmla="*/ 2147483646 w 197"/>
                <a:gd name="T53" fmla="*/ 2147483646 h 175"/>
                <a:gd name="T54" fmla="*/ 2147483646 w 197"/>
                <a:gd name="T55" fmla="*/ 2147483646 h 175"/>
                <a:gd name="T56" fmla="*/ 2147483646 w 197"/>
                <a:gd name="T57" fmla="*/ 2147483646 h 175"/>
                <a:gd name="T58" fmla="*/ 2147483646 w 197"/>
                <a:gd name="T59" fmla="*/ 2147483646 h 175"/>
                <a:gd name="T60" fmla="*/ 2147483646 w 197"/>
                <a:gd name="T61" fmla="*/ 2147483646 h 175"/>
                <a:gd name="T62" fmla="*/ 2147483646 w 197"/>
                <a:gd name="T63" fmla="*/ 2147483646 h 175"/>
                <a:gd name="T64" fmla="*/ 2147483646 w 197"/>
                <a:gd name="T65" fmla="*/ 2147483646 h 175"/>
                <a:gd name="T66" fmla="*/ 2147483646 w 197"/>
                <a:gd name="T67" fmla="*/ 2147483646 h 175"/>
                <a:gd name="T68" fmla="*/ 2147483646 w 197"/>
                <a:gd name="T69" fmla="*/ 2147483646 h 175"/>
                <a:gd name="T70" fmla="*/ 2147483646 w 197"/>
                <a:gd name="T71" fmla="*/ 2147483646 h 175"/>
                <a:gd name="T72" fmla="*/ 2147483646 w 197"/>
                <a:gd name="T73" fmla="*/ 2147483646 h 175"/>
                <a:gd name="T74" fmla="*/ 2147483646 w 197"/>
                <a:gd name="T75" fmla="*/ 2147483646 h 175"/>
                <a:gd name="T76" fmla="*/ 2147483646 w 197"/>
                <a:gd name="T77" fmla="*/ 2147483646 h 175"/>
                <a:gd name="T78" fmla="*/ 2147483646 w 197"/>
                <a:gd name="T79" fmla="*/ 2147483646 h 175"/>
                <a:gd name="T80" fmla="*/ 2147483646 w 197"/>
                <a:gd name="T81" fmla="*/ 2147483646 h 175"/>
                <a:gd name="T82" fmla="*/ 2147483646 w 197"/>
                <a:gd name="T83" fmla="*/ 2147483646 h 175"/>
                <a:gd name="T84" fmla="*/ 2147483646 w 197"/>
                <a:gd name="T85" fmla="*/ 2147483646 h 175"/>
                <a:gd name="T86" fmla="*/ 2147483646 w 197"/>
                <a:gd name="T87" fmla="*/ 2147483646 h 175"/>
                <a:gd name="T88" fmla="*/ 2147483646 w 197"/>
                <a:gd name="T89" fmla="*/ 2147483646 h 175"/>
                <a:gd name="T90" fmla="*/ 2147483646 w 197"/>
                <a:gd name="T91" fmla="*/ 2147483646 h 175"/>
                <a:gd name="T92" fmla="*/ 2147483646 w 197"/>
                <a:gd name="T93" fmla="*/ 2147483646 h 175"/>
                <a:gd name="T94" fmla="*/ 2147483646 w 197"/>
                <a:gd name="T95" fmla="*/ 2147483646 h 175"/>
                <a:gd name="T96" fmla="*/ 2147483646 w 197"/>
                <a:gd name="T97" fmla="*/ 2147483646 h 175"/>
                <a:gd name="T98" fmla="*/ 2147483646 w 197"/>
                <a:gd name="T99" fmla="*/ 2147483646 h 175"/>
                <a:gd name="T100" fmla="*/ 2147483646 w 197"/>
                <a:gd name="T101" fmla="*/ 2147483646 h 175"/>
                <a:gd name="T102" fmla="*/ 2147483646 w 197"/>
                <a:gd name="T103" fmla="*/ 2147483646 h 175"/>
                <a:gd name="T104" fmla="*/ 2147483646 w 197"/>
                <a:gd name="T105" fmla="*/ 2147483646 h 175"/>
                <a:gd name="T106" fmla="*/ 2147483646 w 197"/>
                <a:gd name="T107" fmla="*/ 2147483646 h 175"/>
                <a:gd name="T108" fmla="*/ 2147483646 w 197"/>
                <a:gd name="T109" fmla="*/ 2147483646 h 175"/>
                <a:gd name="T110" fmla="*/ 2147483646 w 197"/>
                <a:gd name="T111" fmla="*/ 2147483646 h 175"/>
                <a:gd name="T112" fmla="*/ 2147483646 w 197"/>
                <a:gd name="T113" fmla="*/ 2147483646 h 175"/>
                <a:gd name="T114" fmla="*/ 2147483646 w 197"/>
                <a:gd name="T115" fmla="*/ 2147483646 h 17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97" h="175">
                  <a:moveTo>
                    <a:pt x="95" y="0"/>
                  </a:moveTo>
                  <a:lnTo>
                    <a:pt x="98" y="1"/>
                  </a:lnTo>
                  <a:lnTo>
                    <a:pt x="101" y="2"/>
                  </a:lnTo>
                  <a:lnTo>
                    <a:pt x="103" y="3"/>
                  </a:lnTo>
                  <a:lnTo>
                    <a:pt x="105" y="6"/>
                  </a:lnTo>
                  <a:lnTo>
                    <a:pt x="107" y="6"/>
                  </a:lnTo>
                  <a:lnTo>
                    <a:pt x="108" y="6"/>
                  </a:lnTo>
                  <a:lnTo>
                    <a:pt x="111" y="5"/>
                  </a:lnTo>
                  <a:lnTo>
                    <a:pt x="112" y="3"/>
                  </a:lnTo>
                  <a:lnTo>
                    <a:pt x="113" y="3"/>
                  </a:lnTo>
                  <a:lnTo>
                    <a:pt x="115" y="3"/>
                  </a:lnTo>
                  <a:lnTo>
                    <a:pt x="116" y="3"/>
                  </a:lnTo>
                  <a:lnTo>
                    <a:pt x="119" y="6"/>
                  </a:lnTo>
                  <a:lnTo>
                    <a:pt x="120" y="8"/>
                  </a:lnTo>
                  <a:lnTo>
                    <a:pt x="122" y="10"/>
                  </a:lnTo>
                  <a:lnTo>
                    <a:pt x="127" y="10"/>
                  </a:lnTo>
                  <a:lnTo>
                    <a:pt x="127" y="12"/>
                  </a:lnTo>
                  <a:lnTo>
                    <a:pt x="128" y="19"/>
                  </a:lnTo>
                  <a:lnTo>
                    <a:pt x="130" y="29"/>
                  </a:lnTo>
                  <a:lnTo>
                    <a:pt x="134" y="41"/>
                  </a:lnTo>
                  <a:lnTo>
                    <a:pt x="139" y="49"/>
                  </a:lnTo>
                  <a:lnTo>
                    <a:pt x="145" y="54"/>
                  </a:lnTo>
                  <a:lnTo>
                    <a:pt x="143" y="55"/>
                  </a:lnTo>
                  <a:lnTo>
                    <a:pt x="142" y="56"/>
                  </a:lnTo>
                  <a:lnTo>
                    <a:pt x="141" y="58"/>
                  </a:lnTo>
                  <a:lnTo>
                    <a:pt x="142" y="61"/>
                  </a:lnTo>
                  <a:lnTo>
                    <a:pt x="143" y="63"/>
                  </a:lnTo>
                  <a:lnTo>
                    <a:pt x="146" y="65"/>
                  </a:lnTo>
                  <a:lnTo>
                    <a:pt x="148" y="68"/>
                  </a:lnTo>
                  <a:lnTo>
                    <a:pt x="151" y="69"/>
                  </a:lnTo>
                  <a:lnTo>
                    <a:pt x="154" y="70"/>
                  </a:lnTo>
                  <a:lnTo>
                    <a:pt x="157" y="70"/>
                  </a:lnTo>
                  <a:lnTo>
                    <a:pt x="164" y="71"/>
                  </a:lnTo>
                  <a:lnTo>
                    <a:pt x="171" y="72"/>
                  </a:lnTo>
                  <a:lnTo>
                    <a:pt x="177" y="71"/>
                  </a:lnTo>
                  <a:lnTo>
                    <a:pt x="176" y="69"/>
                  </a:lnTo>
                  <a:lnTo>
                    <a:pt x="175" y="68"/>
                  </a:lnTo>
                  <a:lnTo>
                    <a:pt x="175" y="65"/>
                  </a:lnTo>
                  <a:lnTo>
                    <a:pt x="175" y="63"/>
                  </a:lnTo>
                  <a:lnTo>
                    <a:pt x="175" y="62"/>
                  </a:lnTo>
                  <a:lnTo>
                    <a:pt x="177" y="61"/>
                  </a:lnTo>
                  <a:lnTo>
                    <a:pt x="178" y="61"/>
                  </a:lnTo>
                  <a:lnTo>
                    <a:pt x="181" y="60"/>
                  </a:lnTo>
                  <a:lnTo>
                    <a:pt x="183" y="60"/>
                  </a:lnTo>
                  <a:lnTo>
                    <a:pt x="190" y="60"/>
                  </a:lnTo>
                  <a:lnTo>
                    <a:pt x="190" y="68"/>
                  </a:lnTo>
                  <a:lnTo>
                    <a:pt x="186" y="70"/>
                  </a:lnTo>
                  <a:lnTo>
                    <a:pt x="185" y="72"/>
                  </a:lnTo>
                  <a:lnTo>
                    <a:pt x="183" y="75"/>
                  </a:lnTo>
                  <a:lnTo>
                    <a:pt x="183" y="78"/>
                  </a:lnTo>
                  <a:lnTo>
                    <a:pt x="194" y="79"/>
                  </a:lnTo>
                  <a:lnTo>
                    <a:pt x="193" y="81"/>
                  </a:lnTo>
                  <a:lnTo>
                    <a:pt x="192" y="84"/>
                  </a:lnTo>
                  <a:lnTo>
                    <a:pt x="190" y="86"/>
                  </a:lnTo>
                  <a:lnTo>
                    <a:pt x="187" y="87"/>
                  </a:lnTo>
                  <a:lnTo>
                    <a:pt x="184" y="87"/>
                  </a:lnTo>
                  <a:lnTo>
                    <a:pt x="182" y="88"/>
                  </a:lnTo>
                  <a:lnTo>
                    <a:pt x="182" y="93"/>
                  </a:lnTo>
                  <a:lnTo>
                    <a:pt x="184" y="94"/>
                  </a:lnTo>
                  <a:lnTo>
                    <a:pt x="185" y="95"/>
                  </a:lnTo>
                  <a:lnTo>
                    <a:pt x="186" y="95"/>
                  </a:lnTo>
                  <a:lnTo>
                    <a:pt x="189" y="94"/>
                  </a:lnTo>
                  <a:lnTo>
                    <a:pt x="190" y="94"/>
                  </a:lnTo>
                  <a:lnTo>
                    <a:pt x="190" y="99"/>
                  </a:lnTo>
                  <a:lnTo>
                    <a:pt x="192" y="104"/>
                  </a:lnTo>
                  <a:lnTo>
                    <a:pt x="195" y="108"/>
                  </a:lnTo>
                  <a:lnTo>
                    <a:pt x="197" y="113"/>
                  </a:lnTo>
                  <a:lnTo>
                    <a:pt x="193" y="117"/>
                  </a:lnTo>
                  <a:lnTo>
                    <a:pt x="184" y="121"/>
                  </a:lnTo>
                  <a:lnTo>
                    <a:pt x="174" y="122"/>
                  </a:lnTo>
                  <a:lnTo>
                    <a:pt x="164" y="122"/>
                  </a:lnTo>
                  <a:lnTo>
                    <a:pt x="156" y="122"/>
                  </a:lnTo>
                  <a:lnTo>
                    <a:pt x="156" y="125"/>
                  </a:lnTo>
                  <a:lnTo>
                    <a:pt x="157" y="128"/>
                  </a:lnTo>
                  <a:lnTo>
                    <a:pt x="158" y="130"/>
                  </a:lnTo>
                  <a:lnTo>
                    <a:pt x="159" y="133"/>
                  </a:lnTo>
                  <a:lnTo>
                    <a:pt x="159" y="137"/>
                  </a:lnTo>
                  <a:lnTo>
                    <a:pt x="157" y="143"/>
                  </a:lnTo>
                  <a:lnTo>
                    <a:pt x="151" y="149"/>
                  </a:lnTo>
                  <a:lnTo>
                    <a:pt x="145" y="154"/>
                  </a:lnTo>
                  <a:lnTo>
                    <a:pt x="139" y="157"/>
                  </a:lnTo>
                  <a:lnTo>
                    <a:pt x="134" y="161"/>
                  </a:lnTo>
                  <a:lnTo>
                    <a:pt x="133" y="165"/>
                  </a:lnTo>
                  <a:lnTo>
                    <a:pt x="132" y="168"/>
                  </a:lnTo>
                  <a:lnTo>
                    <a:pt x="132" y="172"/>
                  </a:lnTo>
                  <a:lnTo>
                    <a:pt x="131" y="175"/>
                  </a:lnTo>
                  <a:lnTo>
                    <a:pt x="129" y="173"/>
                  </a:lnTo>
                  <a:lnTo>
                    <a:pt x="125" y="171"/>
                  </a:lnTo>
                  <a:lnTo>
                    <a:pt x="123" y="168"/>
                  </a:lnTo>
                  <a:lnTo>
                    <a:pt x="122" y="165"/>
                  </a:lnTo>
                  <a:lnTo>
                    <a:pt x="121" y="160"/>
                  </a:lnTo>
                  <a:lnTo>
                    <a:pt x="122" y="158"/>
                  </a:lnTo>
                  <a:lnTo>
                    <a:pt x="123" y="156"/>
                  </a:lnTo>
                  <a:lnTo>
                    <a:pt x="125" y="155"/>
                  </a:lnTo>
                  <a:lnTo>
                    <a:pt x="127" y="152"/>
                  </a:lnTo>
                  <a:lnTo>
                    <a:pt x="129" y="150"/>
                  </a:lnTo>
                  <a:lnTo>
                    <a:pt x="125" y="149"/>
                  </a:lnTo>
                  <a:lnTo>
                    <a:pt x="123" y="147"/>
                  </a:lnTo>
                  <a:lnTo>
                    <a:pt x="121" y="146"/>
                  </a:lnTo>
                  <a:lnTo>
                    <a:pt x="119" y="143"/>
                  </a:lnTo>
                  <a:lnTo>
                    <a:pt x="116" y="142"/>
                  </a:lnTo>
                  <a:lnTo>
                    <a:pt x="114" y="141"/>
                  </a:lnTo>
                  <a:lnTo>
                    <a:pt x="106" y="124"/>
                  </a:lnTo>
                  <a:lnTo>
                    <a:pt x="98" y="105"/>
                  </a:lnTo>
                  <a:lnTo>
                    <a:pt x="95" y="106"/>
                  </a:lnTo>
                  <a:lnTo>
                    <a:pt x="93" y="107"/>
                  </a:lnTo>
                  <a:lnTo>
                    <a:pt x="92" y="111"/>
                  </a:lnTo>
                  <a:lnTo>
                    <a:pt x="92" y="113"/>
                  </a:lnTo>
                  <a:lnTo>
                    <a:pt x="89" y="113"/>
                  </a:lnTo>
                  <a:lnTo>
                    <a:pt x="86" y="113"/>
                  </a:lnTo>
                  <a:lnTo>
                    <a:pt x="84" y="112"/>
                  </a:lnTo>
                  <a:lnTo>
                    <a:pt x="81" y="112"/>
                  </a:lnTo>
                  <a:lnTo>
                    <a:pt x="72" y="107"/>
                  </a:lnTo>
                  <a:lnTo>
                    <a:pt x="66" y="98"/>
                  </a:lnTo>
                  <a:lnTo>
                    <a:pt x="60" y="88"/>
                  </a:lnTo>
                  <a:lnTo>
                    <a:pt x="58" y="77"/>
                  </a:lnTo>
                  <a:lnTo>
                    <a:pt x="58" y="75"/>
                  </a:lnTo>
                  <a:lnTo>
                    <a:pt x="58" y="72"/>
                  </a:lnTo>
                  <a:lnTo>
                    <a:pt x="58" y="70"/>
                  </a:lnTo>
                  <a:lnTo>
                    <a:pt x="59" y="68"/>
                  </a:lnTo>
                  <a:lnTo>
                    <a:pt x="58" y="65"/>
                  </a:lnTo>
                  <a:lnTo>
                    <a:pt x="57" y="64"/>
                  </a:lnTo>
                  <a:lnTo>
                    <a:pt x="54" y="64"/>
                  </a:lnTo>
                  <a:lnTo>
                    <a:pt x="51" y="64"/>
                  </a:lnTo>
                  <a:lnTo>
                    <a:pt x="48" y="64"/>
                  </a:lnTo>
                  <a:lnTo>
                    <a:pt x="43" y="64"/>
                  </a:lnTo>
                  <a:lnTo>
                    <a:pt x="39" y="64"/>
                  </a:lnTo>
                  <a:lnTo>
                    <a:pt x="36" y="63"/>
                  </a:lnTo>
                  <a:lnTo>
                    <a:pt x="34" y="61"/>
                  </a:lnTo>
                  <a:lnTo>
                    <a:pt x="32" y="59"/>
                  </a:lnTo>
                  <a:lnTo>
                    <a:pt x="32" y="56"/>
                  </a:lnTo>
                  <a:lnTo>
                    <a:pt x="31" y="54"/>
                  </a:lnTo>
                  <a:lnTo>
                    <a:pt x="29" y="52"/>
                  </a:lnTo>
                  <a:lnTo>
                    <a:pt x="29" y="50"/>
                  </a:lnTo>
                  <a:lnTo>
                    <a:pt x="27" y="47"/>
                  </a:lnTo>
                  <a:lnTo>
                    <a:pt x="22" y="46"/>
                  </a:lnTo>
                  <a:lnTo>
                    <a:pt x="15" y="45"/>
                  </a:lnTo>
                  <a:lnTo>
                    <a:pt x="7" y="43"/>
                  </a:lnTo>
                  <a:lnTo>
                    <a:pt x="6" y="43"/>
                  </a:lnTo>
                  <a:lnTo>
                    <a:pt x="5" y="42"/>
                  </a:lnTo>
                  <a:lnTo>
                    <a:pt x="2" y="40"/>
                  </a:lnTo>
                  <a:lnTo>
                    <a:pt x="0" y="36"/>
                  </a:lnTo>
                  <a:lnTo>
                    <a:pt x="4" y="34"/>
                  </a:lnTo>
                  <a:lnTo>
                    <a:pt x="7" y="32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30"/>
                  </a:lnTo>
                  <a:lnTo>
                    <a:pt x="17" y="33"/>
                  </a:lnTo>
                  <a:lnTo>
                    <a:pt x="19" y="34"/>
                  </a:lnTo>
                  <a:lnTo>
                    <a:pt x="22" y="36"/>
                  </a:lnTo>
                  <a:lnTo>
                    <a:pt x="25" y="37"/>
                  </a:lnTo>
                  <a:lnTo>
                    <a:pt x="28" y="37"/>
                  </a:lnTo>
                  <a:lnTo>
                    <a:pt x="32" y="36"/>
                  </a:lnTo>
                  <a:lnTo>
                    <a:pt x="34" y="34"/>
                  </a:lnTo>
                  <a:lnTo>
                    <a:pt x="36" y="33"/>
                  </a:lnTo>
                  <a:lnTo>
                    <a:pt x="36" y="30"/>
                  </a:lnTo>
                  <a:lnTo>
                    <a:pt x="36" y="29"/>
                  </a:lnTo>
                  <a:lnTo>
                    <a:pt x="36" y="28"/>
                  </a:lnTo>
                  <a:lnTo>
                    <a:pt x="36" y="27"/>
                  </a:lnTo>
                  <a:lnTo>
                    <a:pt x="37" y="25"/>
                  </a:lnTo>
                  <a:lnTo>
                    <a:pt x="37" y="21"/>
                  </a:lnTo>
                  <a:lnTo>
                    <a:pt x="40" y="17"/>
                  </a:lnTo>
                  <a:lnTo>
                    <a:pt x="46" y="12"/>
                  </a:lnTo>
                  <a:lnTo>
                    <a:pt x="53" y="9"/>
                  </a:lnTo>
                  <a:lnTo>
                    <a:pt x="61" y="6"/>
                  </a:lnTo>
                  <a:lnTo>
                    <a:pt x="68" y="3"/>
                  </a:lnTo>
                  <a:lnTo>
                    <a:pt x="69" y="5"/>
                  </a:lnTo>
                  <a:lnTo>
                    <a:pt x="71" y="5"/>
                  </a:lnTo>
                  <a:lnTo>
                    <a:pt x="75" y="6"/>
                  </a:lnTo>
                  <a:lnTo>
                    <a:pt x="78" y="7"/>
                  </a:lnTo>
                  <a:lnTo>
                    <a:pt x="81" y="6"/>
                  </a:lnTo>
                  <a:lnTo>
                    <a:pt x="84" y="5"/>
                  </a:lnTo>
                  <a:lnTo>
                    <a:pt x="87" y="3"/>
                  </a:lnTo>
                  <a:lnTo>
                    <a:pt x="89" y="1"/>
                  </a:lnTo>
                  <a:lnTo>
                    <a:pt x="92" y="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25" name="Freeform 123">
              <a:extLst>
                <a:ext uri="{FF2B5EF4-FFF2-40B4-BE49-F238E27FC236}">
                  <a16:creationId xmlns:a16="http://schemas.microsoft.com/office/drawing/2014/main" id="{4BA46386-6C75-4ECA-9B5E-2D6103128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6038" y="3070226"/>
              <a:ext cx="128587" cy="119063"/>
            </a:xfrm>
            <a:custGeom>
              <a:avLst/>
              <a:gdLst>
                <a:gd name="T0" fmla="*/ 2147483646 w 81"/>
                <a:gd name="T1" fmla="*/ 0 h 75"/>
                <a:gd name="T2" fmla="*/ 2147483646 w 81"/>
                <a:gd name="T3" fmla="*/ 2147483646 h 75"/>
                <a:gd name="T4" fmla="*/ 2147483646 w 81"/>
                <a:gd name="T5" fmla="*/ 2147483646 h 75"/>
                <a:gd name="T6" fmla="*/ 2147483646 w 81"/>
                <a:gd name="T7" fmla="*/ 2147483646 h 75"/>
                <a:gd name="T8" fmla="*/ 2147483646 w 81"/>
                <a:gd name="T9" fmla="*/ 2147483646 h 75"/>
                <a:gd name="T10" fmla="*/ 2147483646 w 81"/>
                <a:gd name="T11" fmla="*/ 2147483646 h 75"/>
                <a:gd name="T12" fmla="*/ 2147483646 w 81"/>
                <a:gd name="T13" fmla="*/ 2147483646 h 75"/>
                <a:gd name="T14" fmla="*/ 2147483646 w 81"/>
                <a:gd name="T15" fmla="*/ 2147483646 h 75"/>
                <a:gd name="T16" fmla="*/ 2147483646 w 81"/>
                <a:gd name="T17" fmla="*/ 2147483646 h 75"/>
                <a:gd name="T18" fmla="*/ 2147483646 w 81"/>
                <a:gd name="T19" fmla="*/ 2147483646 h 75"/>
                <a:gd name="T20" fmla="*/ 2147483646 w 81"/>
                <a:gd name="T21" fmla="*/ 2147483646 h 75"/>
                <a:gd name="T22" fmla="*/ 2147483646 w 81"/>
                <a:gd name="T23" fmla="*/ 2147483646 h 75"/>
                <a:gd name="T24" fmla="*/ 2147483646 w 81"/>
                <a:gd name="T25" fmla="*/ 2147483646 h 75"/>
                <a:gd name="T26" fmla="*/ 2147483646 w 81"/>
                <a:gd name="T27" fmla="*/ 2147483646 h 75"/>
                <a:gd name="T28" fmla="*/ 2147483646 w 81"/>
                <a:gd name="T29" fmla="*/ 2147483646 h 75"/>
                <a:gd name="T30" fmla="*/ 2147483646 w 81"/>
                <a:gd name="T31" fmla="*/ 2147483646 h 75"/>
                <a:gd name="T32" fmla="*/ 2147483646 w 81"/>
                <a:gd name="T33" fmla="*/ 2147483646 h 75"/>
                <a:gd name="T34" fmla="*/ 2147483646 w 81"/>
                <a:gd name="T35" fmla="*/ 2147483646 h 75"/>
                <a:gd name="T36" fmla="*/ 2147483646 w 81"/>
                <a:gd name="T37" fmla="*/ 2147483646 h 75"/>
                <a:gd name="T38" fmla="*/ 2147483646 w 81"/>
                <a:gd name="T39" fmla="*/ 2147483646 h 75"/>
                <a:gd name="T40" fmla="*/ 2147483646 w 81"/>
                <a:gd name="T41" fmla="*/ 2147483646 h 75"/>
                <a:gd name="T42" fmla="*/ 2147483646 w 81"/>
                <a:gd name="T43" fmla="*/ 2147483646 h 75"/>
                <a:gd name="T44" fmla="*/ 0 w 81"/>
                <a:gd name="T45" fmla="*/ 2147483646 h 75"/>
                <a:gd name="T46" fmla="*/ 2147483646 w 81"/>
                <a:gd name="T47" fmla="*/ 2147483646 h 75"/>
                <a:gd name="T48" fmla="*/ 2147483646 w 81"/>
                <a:gd name="T49" fmla="*/ 2147483646 h 75"/>
                <a:gd name="T50" fmla="*/ 2147483646 w 81"/>
                <a:gd name="T51" fmla="*/ 2147483646 h 75"/>
                <a:gd name="T52" fmla="*/ 2147483646 w 81"/>
                <a:gd name="T53" fmla="*/ 2147483646 h 75"/>
                <a:gd name="T54" fmla="*/ 2147483646 w 81"/>
                <a:gd name="T55" fmla="*/ 2147483646 h 75"/>
                <a:gd name="T56" fmla="*/ 2147483646 w 81"/>
                <a:gd name="T57" fmla="*/ 2147483646 h 75"/>
                <a:gd name="T58" fmla="*/ 2147483646 w 81"/>
                <a:gd name="T59" fmla="*/ 2147483646 h 75"/>
                <a:gd name="T60" fmla="*/ 2147483646 w 81"/>
                <a:gd name="T61" fmla="*/ 2147483646 h 75"/>
                <a:gd name="T62" fmla="*/ 2147483646 w 81"/>
                <a:gd name="T63" fmla="*/ 2147483646 h 75"/>
                <a:gd name="T64" fmla="*/ 2147483646 w 81"/>
                <a:gd name="T65" fmla="*/ 2147483646 h 75"/>
                <a:gd name="T66" fmla="*/ 2147483646 w 81"/>
                <a:gd name="T67" fmla="*/ 0 h 7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81" h="75">
                  <a:moveTo>
                    <a:pt x="41" y="0"/>
                  </a:moveTo>
                  <a:lnTo>
                    <a:pt x="48" y="0"/>
                  </a:lnTo>
                  <a:lnTo>
                    <a:pt x="57" y="2"/>
                  </a:lnTo>
                  <a:lnTo>
                    <a:pt x="65" y="4"/>
                  </a:lnTo>
                  <a:lnTo>
                    <a:pt x="70" y="8"/>
                  </a:lnTo>
                  <a:lnTo>
                    <a:pt x="71" y="11"/>
                  </a:lnTo>
                  <a:lnTo>
                    <a:pt x="71" y="13"/>
                  </a:lnTo>
                  <a:lnTo>
                    <a:pt x="71" y="15"/>
                  </a:lnTo>
                  <a:lnTo>
                    <a:pt x="71" y="19"/>
                  </a:lnTo>
                  <a:lnTo>
                    <a:pt x="71" y="20"/>
                  </a:lnTo>
                  <a:lnTo>
                    <a:pt x="72" y="22"/>
                  </a:lnTo>
                  <a:lnTo>
                    <a:pt x="74" y="23"/>
                  </a:lnTo>
                  <a:lnTo>
                    <a:pt x="76" y="24"/>
                  </a:lnTo>
                  <a:lnTo>
                    <a:pt x="76" y="30"/>
                  </a:lnTo>
                  <a:lnTo>
                    <a:pt x="76" y="33"/>
                  </a:lnTo>
                  <a:lnTo>
                    <a:pt x="78" y="38"/>
                  </a:lnTo>
                  <a:lnTo>
                    <a:pt x="80" y="41"/>
                  </a:lnTo>
                  <a:lnTo>
                    <a:pt x="81" y="41"/>
                  </a:lnTo>
                  <a:lnTo>
                    <a:pt x="74" y="44"/>
                  </a:lnTo>
                  <a:lnTo>
                    <a:pt x="66" y="47"/>
                  </a:lnTo>
                  <a:lnTo>
                    <a:pt x="58" y="50"/>
                  </a:lnTo>
                  <a:lnTo>
                    <a:pt x="52" y="55"/>
                  </a:lnTo>
                  <a:lnTo>
                    <a:pt x="49" y="59"/>
                  </a:lnTo>
                  <a:lnTo>
                    <a:pt x="49" y="63"/>
                  </a:lnTo>
                  <a:lnTo>
                    <a:pt x="48" y="65"/>
                  </a:lnTo>
                  <a:lnTo>
                    <a:pt x="48" y="66"/>
                  </a:lnTo>
                  <a:lnTo>
                    <a:pt x="48" y="67"/>
                  </a:lnTo>
                  <a:lnTo>
                    <a:pt x="48" y="68"/>
                  </a:lnTo>
                  <a:lnTo>
                    <a:pt x="48" y="71"/>
                  </a:lnTo>
                  <a:lnTo>
                    <a:pt x="46" y="72"/>
                  </a:lnTo>
                  <a:lnTo>
                    <a:pt x="44" y="74"/>
                  </a:lnTo>
                  <a:lnTo>
                    <a:pt x="40" y="75"/>
                  </a:lnTo>
                  <a:lnTo>
                    <a:pt x="37" y="75"/>
                  </a:lnTo>
                  <a:lnTo>
                    <a:pt x="34" y="74"/>
                  </a:lnTo>
                  <a:lnTo>
                    <a:pt x="31" y="72"/>
                  </a:lnTo>
                  <a:lnTo>
                    <a:pt x="29" y="71"/>
                  </a:lnTo>
                  <a:lnTo>
                    <a:pt x="28" y="68"/>
                  </a:lnTo>
                  <a:lnTo>
                    <a:pt x="26" y="66"/>
                  </a:lnTo>
                  <a:lnTo>
                    <a:pt x="22" y="68"/>
                  </a:lnTo>
                  <a:lnTo>
                    <a:pt x="19" y="70"/>
                  </a:lnTo>
                  <a:lnTo>
                    <a:pt x="16" y="72"/>
                  </a:lnTo>
                  <a:lnTo>
                    <a:pt x="12" y="74"/>
                  </a:lnTo>
                  <a:lnTo>
                    <a:pt x="8" y="68"/>
                  </a:lnTo>
                  <a:lnTo>
                    <a:pt x="3" y="64"/>
                  </a:lnTo>
                  <a:lnTo>
                    <a:pt x="1" y="59"/>
                  </a:lnTo>
                  <a:lnTo>
                    <a:pt x="0" y="56"/>
                  </a:lnTo>
                  <a:lnTo>
                    <a:pt x="0" y="54"/>
                  </a:lnTo>
                  <a:lnTo>
                    <a:pt x="2" y="53"/>
                  </a:lnTo>
                  <a:lnTo>
                    <a:pt x="3" y="52"/>
                  </a:lnTo>
                  <a:lnTo>
                    <a:pt x="5" y="50"/>
                  </a:lnTo>
                  <a:lnTo>
                    <a:pt x="6" y="49"/>
                  </a:lnTo>
                  <a:lnTo>
                    <a:pt x="8" y="48"/>
                  </a:lnTo>
                  <a:lnTo>
                    <a:pt x="8" y="46"/>
                  </a:lnTo>
                  <a:lnTo>
                    <a:pt x="6" y="44"/>
                  </a:lnTo>
                  <a:lnTo>
                    <a:pt x="4" y="43"/>
                  </a:lnTo>
                  <a:lnTo>
                    <a:pt x="3" y="40"/>
                  </a:lnTo>
                  <a:lnTo>
                    <a:pt x="2" y="38"/>
                  </a:lnTo>
                  <a:lnTo>
                    <a:pt x="1" y="36"/>
                  </a:lnTo>
                  <a:lnTo>
                    <a:pt x="4" y="31"/>
                  </a:lnTo>
                  <a:lnTo>
                    <a:pt x="11" y="28"/>
                  </a:lnTo>
                  <a:lnTo>
                    <a:pt x="18" y="26"/>
                  </a:lnTo>
                  <a:lnTo>
                    <a:pt x="22" y="21"/>
                  </a:lnTo>
                  <a:lnTo>
                    <a:pt x="25" y="15"/>
                  </a:lnTo>
                  <a:lnTo>
                    <a:pt x="26" y="10"/>
                  </a:lnTo>
                  <a:lnTo>
                    <a:pt x="27" y="5"/>
                  </a:lnTo>
                  <a:lnTo>
                    <a:pt x="29" y="2"/>
                  </a:lnTo>
                  <a:lnTo>
                    <a:pt x="34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26" name="Freeform 124">
              <a:extLst>
                <a:ext uri="{FF2B5EF4-FFF2-40B4-BE49-F238E27FC236}">
                  <a16:creationId xmlns:a16="http://schemas.microsoft.com/office/drawing/2014/main" id="{6C77621E-66BE-4655-8AD8-FDF14F4793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7525" y="4016376"/>
              <a:ext cx="514350" cy="312738"/>
            </a:xfrm>
            <a:custGeom>
              <a:avLst/>
              <a:gdLst>
                <a:gd name="T0" fmla="*/ 2147483646 w 324"/>
                <a:gd name="T1" fmla="*/ 2147483646 h 197"/>
                <a:gd name="T2" fmla="*/ 2147483646 w 324"/>
                <a:gd name="T3" fmla="*/ 2147483646 h 197"/>
                <a:gd name="T4" fmla="*/ 2147483646 w 324"/>
                <a:gd name="T5" fmla="*/ 2147483646 h 197"/>
                <a:gd name="T6" fmla="*/ 2147483646 w 324"/>
                <a:gd name="T7" fmla="*/ 2147483646 h 197"/>
                <a:gd name="T8" fmla="*/ 2147483646 w 324"/>
                <a:gd name="T9" fmla="*/ 2147483646 h 197"/>
                <a:gd name="T10" fmla="*/ 2147483646 w 324"/>
                <a:gd name="T11" fmla="*/ 2147483646 h 197"/>
                <a:gd name="T12" fmla="*/ 2147483646 w 324"/>
                <a:gd name="T13" fmla="*/ 2147483646 h 197"/>
                <a:gd name="T14" fmla="*/ 2147483646 w 324"/>
                <a:gd name="T15" fmla="*/ 2147483646 h 197"/>
                <a:gd name="T16" fmla="*/ 2147483646 w 324"/>
                <a:gd name="T17" fmla="*/ 2147483646 h 197"/>
                <a:gd name="T18" fmla="*/ 2147483646 w 324"/>
                <a:gd name="T19" fmla="*/ 2147483646 h 197"/>
                <a:gd name="T20" fmla="*/ 2147483646 w 324"/>
                <a:gd name="T21" fmla="*/ 2147483646 h 197"/>
                <a:gd name="T22" fmla="*/ 2147483646 w 324"/>
                <a:gd name="T23" fmla="*/ 2147483646 h 197"/>
                <a:gd name="T24" fmla="*/ 2147483646 w 324"/>
                <a:gd name="T25" fmla="*/ 2147483646 h 197"/>
                <a:gd name="T26" fmla="*/ 2147483646 w 324"/>
                <a:gd name="T27" fmla="*/ 2147483646 h 197"/>
                <a:gd name="T28" fmla="*/ 2147483646 w 324"/>
                <a:gd name="T29" fmla="*/ 2147483646 h 197"/>
                <a:gd name="T30" fmla="*/ 2147483646 w 324"/>
                <a:gd name="T31" fmla="*/ 2147483646 h 197"/>
                <a:gd name="T32" fmla="*/ 2147483646 w 324"/>
                <a:gd name="T33" fmla="*/ 2147483646 h 197"/>
                <a:gd name="T34" fmla="*/ 2147483646 w 324"/>
                <a:gd name="T35" fmla="*/ 2147483646 h 197"/>
                <a:gd name="T36" fmla="*/ 2147483646 w 324"/>
                <a:gd name="T37" fmla="*/ 2147483646 h 197"/>
                <a:gd name="T38" fmla="*/ 2147483646 w 324"/>
                <a:gd name="T39" fmla="*/ 2147483646 h 197"/>
                <a:gd name="T40" fmla="*/ 2147483646 w 324"/>
                <a:gd name="T41" fmla="*/ 2147483646 h 197"/>
                <a:gd name="T42" fmla="*/ 2147483646 w 324"/>
                <a:gd name="T43" fmla="*/ 2147483646 h 197"/>
                <a:gd name="T44" fmla="*/ 2147483646 w 324"/>
                <a:gd name="T45" fmla="*/ 2147483646 h 197"/>
                <a:gd name="T46" fmla="*/ 2147483646 w 324"/>
                <a:gd name="T47" fmla="*/ 2147483646 h 197"/>
                <a:gd name="T48" fmla="*/ 2147483646 w 324"/>
                <a:gd name="T49" fmla="*/ 2147483646 h 197"/>
                <a:gd name="T50" fmla="*/ 2147483646 w 324"/>
                <a:gd name="T51" fmla="*/ 2147483646 h 197"/>
                <a:gd name="T52" fmla="*/ 2147483646 w 324"/>
                <a:gd name="T53" fmla="*/ 2147483646 h 197"/>
                <a:gd name="T54" fmla="*/ 2147483646 w 324"/>
                <a:gd name="T55" fmla="*/ 2147483646 h 197"/>
                <a:gd name="T56" fmla="*/ 2147483646 w 324"/>
                <a:gd name="T57" fmla="*/ 2147483646 h 197"/>
                <a:gd name="T58" fmla="*/ 2147483646 w 324"/>
                <a:gd name="T59" fmla="*/ 2147483646 h 197"/>
                <a:gd name="T60" fmla="*/ 2147483646 w 324"/>
                <a:gd name="T61" fmla="*/ 2147483646 h 197"/>
                <a:gd name="T62" fmla="*/ 2147483646 w 324"/>
                <a:gd name="T63" fmla="*/ 2147483646 h 197"/>
                <a:gd name="T64" fmla="*/ 0 w 324"/>
                <a:gd name="T65" fmla="*/ 2147483646 h 197"/>
                <a:gd name="T66" fmla="*/ 2147483646 w 324"/>
                <a:gd name="T67" fmla="*/ 2147483646 h 197"/>
                <a:gd name="T68" fmla="*/ 2147483646 w 324"/>
                <a:gd name="T69" fmla="*/ 2147483646 h 197"/>
                <a:gd name="T70" fmla="*/ 2147483646 w 324"/>
                <a:gd name="T71" fmla="*/ 2147483646 h 197"/>
                <a:gd name="T72" fmla="*/ 2147483646 w 324"/>
                <a:gd name="T73" fmla="*/ 2147483646 h 197"/>
                <a:gd name="T74" fmla="*/ 2147483646 w 324"/>
                <a:gd name="T75" fmla="*/ 2147483646 h 197"/>
                <a:gd name="T76" fmla="*/ 2147483646 w 324"/>
                <a:gd name="T77" fmla="*/ 2147483646 h 197"/>
                <a:gd name="T78" fmla="*/ 2147483646 w 324"/>
                <a:gd name="T79" fmla="*/ 2147483646 h 197"/>
                <a:gd name="T80" fmla="*/ 2147483646 w 324"/>
                <a:gd name="T81" fmla="*/ 2147483646 h 197"/>
                <a:gd name="T82" fmla="*/ 2147483646 w 324"/>
                <a:gd name="T83" fmla="*/ 2147483646 h 197"/>
                <a:gd name="T84" fmla="*/ 2147483646 w 324"/>
                <a:gd name="T85" fmla="*/ 2147483646 h 197"/>
                <a:gd name="T86" fmla="*/ 2147483646 w 324"/>
                <a:gd name="T87" fmla="*/ 2147483646 h 197"/>
                <a:gd name="T88" fmla="*/ 2147483646 w 324"/>
                <a:gd name="T89" fmla="*/ 2147483646 h 197"/>
                <a:gd name="T90" fmla="*/ 2147483646 w 324"/>
                <a:gd name="T91" fmla="*/ 2147483646 h 197"/>
                <a:gd name="T92" fmla="*/ 2147483646 w 324"/>
                <a:gd name="T93" fmla="*/ 2147483646 h 197"/>
                <a:gd name="T94" fmla="*/ 2147483646 w 324"/>
                <a:gd name="T95" fmla="*/ 2147483646 h 197"/>
                <a:gd name="T96" fmla="*/ 2147483646 w 324"/>
                <a:gd name="T97" fmla="*/ 2147483646 h 197"/>
                <a:gd name="T98" fmla="*/ 2147483646 w 324"/>
                <a:gd name="T99" fmla="*/ 2147483646 h 197"/>
                <a:gd name="T100" fmla="*/ 2147483646 w 324"/>
                <a:gd name="T101" fmla="*/ 2147483646 h 19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24" h="197">
                  <a:moveTo>
                    <a:pt x="247" y="0"/>
                  </a:moveTo>
                  <a:lnTo>
                    <a:pt x="250" y="0"/>
                  </a:lnTo>
                  <a:lnTo>
                    <a:pt x="254" y="1"/>
                  </a:lnTo>
                  <a:lnTo>
                    <a:pt x="255" y="2"/>
                  </a:lnTo>
                  <a:lnTo>
                    <a:pt x="257" y="4"/>
                  </a:lnTo>
                  <a:lnTo>
                    <a:pt x="258" y="7"/>
                  </a:lnTo>
                  <a:lnTo>
                    <a:pt x="259" y="8"/>
                  </a:lnTo>
                  <a:lnTo>
                    <a:pt x="260" y="10"/>
                  </a:lnTo>
                  <a:lnTo>
                    <a:pt x="263" y="12"/>
                  </a:lnTo>
                  <a:lnTo>
                    <a:pt x="270" y="17"/>
                  </a:lnTo>
                  <a:lnTo>
                    <a:pt x="277" y="22"/>
                  </a:lnTo>
                  <a:lnTo>
                    <a:pt x="286" y="27"/>
                  </a:lnTo>
                  <a:lnTo>
                    <a:pt x="296" y="29"/>
                  </a:lnTo>
                  <a:lnTo>
                    <a:pt x="299" y="29"/>
                  </a:lnTo>
                  <a:lnTo>
                    <a:pt x="302" y="29"/>
                  </a:lnTo>
                  <a:lnTo>
                    <a:pt x="303" y="28"/>
                  </a:lnTo>
                  <a:lnTo>
                    <a:pt x="305" y="27"/>
                  </a:lnTo>
                  <a:lnTo>
                    <a:pt x="309" y="27"/>
                  </a:lnTo>
                  <a:lnTo>
                    <a:pt x="310" y="29"/>
                  </a:lnTo>
                  <a:lnTo>
                    <a:pt x="312" y="30"/>
                  </a:lnTo>
                  <a:lnTo>
                    <a:pt x="315" y="31"/>
                  </a:lnTo>
                  <a:lnTo>
                    <a:pt x="318" y="33"/>
                  </a:lnTo>
                  <a:lnTo>
                    <a:pt x="320" y="33"/>
                  </a:lnTo>
                  <a:lnTo>
                    <a:pt x="324" y="33"/>
                  </a:lnTo>
                  <a:lnTo>
                    <a:pt x="321" y="36"/>
                  </a:lnTo>
                  <a:lnTo>
                    <a:pt x="318" y="38"/>
                  </a:lnTo>
                  <a:lnTo>
                    <a:pt x="316" y="39"/>
                  </a:lnTo>
                  <a:lnTo>
                    <a:pt x="312" y="40"/>
                  </a:lnTo>
                  <a:lnTo>
                    <a:pt x="309" y="40"/>
                  </a:lnTo>
                  <a:lnTo>
                    <a:pt x="305" y="40"/>
                  </a:lnTo>
                  <a:lnTo>
                    <a:pt x="304" y="43"/>
                  </a:lnTo>
                  <a:lnTo>
                    <a:pt x="305" y="45"/>
                  </a:lnTo>
                  <a:lnTo>
                    <a:pt x="305" y="47"/>
                  </a:lnTo>
                  <a:lnTo>
                    <a:pt x="307" y="49"/>
                  </a:lnTo>
                  <a:lnTo>
                    <a:pt x="307" y="51"/>
                  </a:lnTo>
                  <a:lnTo>
                    <a:pt x="305" y="53"/>
                  </a:lnTo>
                  <a:lnTo>
                    <a:pt x="304" y="54"/>
                  </a:lnTo>
                  <a:lnTo>
                    <a:pt x="303" y="55"/>
                  </a:lnTo>
                  <a:lnTo>
                    <a:pt x="302" y="57"/>
                  </a:lnTo>
                  <a:lnTo>
                    <a:pt x="301" y="60"/>
                  </a:lnTo>
                  <a:lnTo>
                    <a:pt x="301" y="63"/>
                  </a:lnTo>
                  <a:lnTo>
                    <a:pt x="303" y="71"/>
                  </a:lnTo>
                  <a:lnTo>
                    <a:pt x="308" y="78"/>
                  </a:lnTo>
                  <a:lnTo>
                    <a:pt x="312" y="82"/>
                  </a:lnTo>
                  <a:lnTo>
                    <a:pt x="305" y="90"/>
                  </a:lnTo>
                  <a:lnTo>
                    <a:pt x="298" y="100"/>
                  </a:lnTo>
                  <a:lnTo>
                    <a:pt x="290" y="110"/>
                  </a:lnTo>
                  <a:lnTo>
                    <a:pt x="283" y="122"/>
                  </a:lnTo>
                  <a:lnTo>
                    <a:pt x="281" y="135"/>
                  </a:lnTo>
                  <a:lnTo>
                    <a:pt x="282" y="143"/>
                  </a:lnTo>
                  <a:lnTo>
                    <a:pt x="285" y="150"/>
                  </a:lnTo>
                  <a:lnTo>
                    <a:pt x="291" y="156"/>
                  </a:lnTo>
                  <a:lnTo>
                    <a:pt x="295" y="161"/>
                  </a:lnTo>
                  <a:lnTo>
                    <a:pt x="296" y="166"/>
                  </a:lnTo>
                  <a:lnTo>
                    <a:pt x="294" y="178"/>
                  </a:lnTo>
                  <a:lnTo>
                    <a:pt x="289" y="187"/>
                  </a:lnTo>
                  <a:lnTo>
                    <a:pt x="281" y="193"/>
                  </a:lnTo>
                  <a:lnTo>
                    <a:pt x="269" y="196"/>
                  </a:lnTo>
                  <a:lnTo>
                    <a:pt x="257" y="197"/>
                  </a:lnTo>
                  <a:lnTo>
                    <a:pt x="241" y="197"/>
                  </a:lnTo>
                  <a:lnTo>
                    <a:pt x="223" y="196"/>
                  </a:lnTo>
                  <a:lnTo>
                    <a:pt x="212" y="195"/>
                  </a:lnTo>
                  <a:lnTo>
                    <a:pt x="201" y="194"/>
                  </a:lnTo>
                  <a:lnTo>
                    <a:pt x="189" y="192"/>
                  </a:lnTo>
                  <a:lnTo>
                    <a:pt x="180" y="190"/>
                  </a:lnTo>
                  <a:lnTo>
                    <a:pt x="173" y="185"/>
                  </a:lnTo>
                  <a:lnTo>
                    <a:pt x="169" y="179"/>
                  </a:lnTo>
                  <a:lnTo>
                    <a:pt x="169" y="170"/>
                  </a:lnTo>
                  <a:lnTo>
                    <a:pt x="167" y="165"/>
                  </a:lnTo>
                  <a:lnTo>
                    <a:pt x="160" y="160"/>
                  </a:lnTo>
                  <a:lnTo>
                    <a:pt x="149" y="156"/>
                  </a:lnTo>
                  <a:lnTo>
                    <a:pt x="134" y="151"/>
                  </a:lnTo>
                  <a:lnTo>
                    <a:pt x="118" y="149"/>
                  </a:lnTo>
                  <a:lnTo>
                    <a:pt x="103" y="149"/>
                  </a:lnTo>
                  <a:lnTo>
                    <a:pt x="89" y="151"/>
                  </a:lnTo>
                  <a:lnTo>
                    <a:pt x="73" y="156"/>
                  </a:lnTo>
                  <a:lnTo>
                    <a:pt x="57" y="165"/>
                  </a:lnTo>
                  <a:lnTo>
                    <a:pt x="39" y="177"/>
                  </a:lnTo>
                  <a:lnTo>
                    <a:pt x="20" y="188"/>
                  </a:lnTo>
                  <a:lnTo>
                    <a:pt x="20" y="187"/>
                  </a:lnTo>
                  <a:lnTo>
                    <a:pt x="19" y="185"/>
                  </a:lnTo>
                  <a:lnTo>
                    <a:pt x="17" y="183"/>
                  </a:lnTo>
                  <a:lnTo>
                    <a:pt x="14" y="179"/>
                  </a:lnTo>
                  <a:lnTo>
                    <a:pt x="13" y="175"/>
                  </a:lnTo>
                  <a:lnTo>
                    <a:pt x="13" y="170"/>
                  </a:lnTo>
                  <a:lnTo>
                    <a:pt x="13" y="168"/>
                  </a:lnTo>
                  <a:lnTo>
                    <a:pt x="14" y="165"/>
                  </a:lnTo>
                  <a:lnTo>
                    <a:pt x="17" y="162"/>
                  </a:lnTo>
                  <a:lnTo>
                    <a:pt x="19" y="161"/>
                  </a:lnTo>
                  <a:lnTo>
                    <a:pt x="21" y="160"/>
                  </a:lnTo>
                  <a:lnTo>
                    <a:pt x="28" y="161"/>
                  </a:lnTo>
                  <a:lnTo>
                    <a:pt x="26" y="152"/>
                  </a:lnTo>
                  <a:lnTo>
                    <a:pt x="20" y="145"/>
                  </a:lnTo>
                  <a:lnTo>
                    <a:pt x="13" y="139"/>
                  </a:lnTo>
                  <a:lnTo>
                    <a:pt x="8" y="132"/>
                  </a:lnTo>
                  <a:lnTo>
                    <a:pt x="4" y="124"/>
                  </a:lnTo>
                  <a:lnTo>
                    <a:pt x="3" y="115"/>
                  </a:lnTo>
                  <a:lnTo>
                    <a:pt x="2" y="109"/>
                  </a:lnTo>
                  <a:lnTo>
                    <a:pt x="0" y="104"/>
                  </a:lnTo>
                  <a:lnTo>
                    <a:pt x="0" y="97"/>
                  </a:lnTo>
                  <a:lnTo>
                    <a:pt x="10" y="98"/>
                  </a:lnTo>
                  <a:lnTo>
                    <a:pt x="18" y="101"/>
                  </a:lnTo>
                  <a:lnTo>
                    <a:pt x="26" y="100"/>
                  </a:lnTo>
                  <a:lnTo>
                    <a:pt x="34" y="97"/>
                  </a:lnTo>
                  <a:lnTo>
                    <a:pt x="39" y="92"/>
                  </a:lnTo>
                  <a:lnTo>
                    <a:pt x="41" y="87"/>
                  </a:lnTo>
                  <a:lnTo>
                    <a:pt x="41" y="84"/>
                  </a:lnTo>
                  <a:lnTo>
                    <a:pt x="43" y="81"/>
                  </a:lnTo>
                  <a:lnTo>
                    <a:pt x="43" y="79"/>
                  </a:lnTo>
                  <a:lnTo>
                    <a:pt x="43" y="77"/>
                  </a:lnTo>
                  <a:lnTo>
                    <a:pt x="44" y="74"/>
                  </a:lnTo>
                  <a:lnTo>
                    <a:pt x="47" y="73"/>
                  </a:lnTo>
                  <a:lnTo>
                    <a:pt x="50" y="73"/>
                  </a:lnTo>
                  <a:lnTo>
                    <a:pt x="53" y="74"/>
                  </a:lnTo>
                  <a:lnTo>
                    <a:pt x="56" y="74"/>
                  </a:lnTo>
                  <a:lnTo>
                    <a:pt x="57" y="74"/>
                  </a:lnTo>
                  <a:lnTo>
                    <a:pt x="57" y="77"/>
                  </a:lnTo>
                  <a:lnTo>
                    <a:pt x="59" y="78"/>
                  </a:lnTo>
                  <a:lnTo>
                    <a:pt x="61" y="80"/>
                  </a:lnTo>
                  <a:lnTo>
                    <a:pt x="62" y="82"/>
                  </a:lnTo>
                  <a:lnTo>
                    <a:pt x="64" y="84"/>
                  </a:lnTo>
                  <a:lnTo>
                    <a:pt x="65" y="87"/>
                  </a:lnTo>
                  <a:lnTo>
                    <a:pt x="65" y="88"/>
                  </a:lnTo>
                  <a:lnTo>
                    <a:pt x="87" y="89"/>
                  </a:lnTo>
                  <a:lnTo>
                    <a:pt x="89" y="92"/>
                  </a:lnTo>
                  <a:lnTo>
                    <a:pt x="92" y="94"/>
                  </a:lnTo>
                  <a:lnTo>
                    <a:pt x="94" y="96"/>
                  </a:lnTo>
                  <a:lnTo>
                    <a:pt x="99" y="96"/>
                  </a:lnTo>
                  <a:lnTo>
                    <a:pt x="102" y="97"/>
                  </a:lnTo>
                  <a:lnTo>
                    <a:pt x="118" y="96"/>
                  </a:lnTo>
                  <a:lnTo>
                    <a:pt x="131" y="89"/>
                  </a:lnTo>
                  <a:lnTo>
                    <a:pt x="142" y="80"/>
                  </a:lnTo>
                  <a:lnTo>
                    <a:pt x="151" y="69"/>
                  </a:lnTo>
                  <a:lnTo>
                    <a:pt x="159" y="56"/>
                  </a:lnTo>
                  <a:lnTo>
                    <a:pt x="166" y="43"/>
                  </a:lnTo>
                  <a:lnTo>
                    <a:pt x="167" y="40"/>
                  </a:lnTo>
                  <a:lnTo>
                    <a:pt x="170" y="39"/>
                  </a:lnTo>
                  <a:lnTo>
                    <a:pt x="172" y="38"/>
                  </a:lnTo>
                  <a:lnTo>
                    <a:pt x="175" y="37"/>
                  </a:lnTo>
                  <a:lnTo>
                    <a:pt x="177" y="36"/>
                  </a:lnTo>
                  <a:lnTo>
                    <a:pt x="179" y="33"/>
                  </a:lnTo>
                  <a:lnTo>
                    <a:pt x="179" y="26"/>
                  </a:lnTo>
                  <a:lnTo>
                    <a:pt x="180" y="20"/>
                  </a:lnTo>
                  <a:lnTo>
                    <a:pt x="184" y="17"/>
                  </a:lnTo>
                  <a:lnTo>
                    <a:pt x="195" y="13"/>
                  </a:lnTo>
                  <a:lnTo>
                    <a:pt x="210" y="10"/>
                  </a:lnTo>
                  <a:lnTo>
                    <a:pt x="223" y="10"/>
                  </a:lnTo>
                  <a:lnTo>
                    <a:pt x="236" y="10"/>
                  </a:lnTo>
                  <a:lnTo>
                    <a:pt x="236" y="8"/>
                  </a:lnTo>
                  <a:lnTo>
                    <a:pt x="237" y="5"/>
                  </a:lnTo>
                  <a:lnTo>
                    <a:pt x="237" y="3"/>
                  </a:lnTo>
                  <a:lnTo>
                    <a:pt x="236" y="1"/>
                  </a:lnTo>
                  <a:lnTo>
                    <a:pt x="240" y="1"/>
                  </a:lnTo>
                  <a:lnTo>
                    <a:pt x="243" y="0"/>
                  </a:lnTo>
                  <a:lnTo>
                    <a:pt x="247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27" name="Freeform 125">
              <a:extLst>
                <a:ext uri="{FF2B5EF4-FFF2-40B4-BE49-F238E27FC236}">
                  <a16:creationId xmlns:a16="http://schemas.microsoft.com/office/drawing/2014/main" id="{C3ACFD1A-0C23-4C43-8598-B2BA4668F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488" y="3860801"/>
              <a:ext cx="206375" cy="333375"/>
            </a:xfrm>
            <a:custGeom>
              <a:avLst/>
              <a:gdLst>
                <a:gd name="T0" fmla="*/ 2147483646 w 130"/>
                <a:gd name="T1" fmla="*/ 2147483646 h 210"/>
                <a:gd name="T2" fmla="*/ 2147483646 w 130"/>
                <a:gd name="T3" fmla="*/ 2147483646 h 210"/>
                <a:gd name="T4" fmla="*/ 2147483646 w 130"/>
                <a:gd name="T5" fmla="*/ 2147483646 h 210"/>
                <a:gd name="T6" fmla="*/ 2147483646 w 130"/>
                <a:gd name="T7" fmla="*/ 2147483646 h 210"/>
                <a:gd name="T8" fmla="*/ 2147483646 w 130"/>
                <a:gd name="T9" fmla="*/ 2147483646 h 210"/>
                <a:gd name="T10" fmla="*/ 2147483646 w 130"/>
                <a:gd name="T11" fmla="*/ 2147483646 h 210"/>
                <a:gd name="T12" fmla="*/ 2147483646 w 130"/>
                <a:gd name="T13" fmla="*/ 2147483646 h 210"/>
                <a:gd name="T14" fmla="*/ 2147483646 w 130"/>
                <a:gd name="T15" fmla="*/ 2147483646 h 210"/>
                <a:gd name="T16" fmla="*/ 2147483646 w 130"/>
                <a:gd name="T17" fmla="*/ 2147483646 h 210"/>
                <a:gd name="T18" fmla="*/ 2147483646 w 130"/>
                <a:gd name="T19" fmla="*/ 2147483646 h 210"/>
                <a:gd name="T20" fmla="*/ 2147483646 w 130"/>
                <a:gd name="T21" fmla="*/ 2147483646 h 210"/>
                <a:gd name="T22" fmla="*/ 2147483646 w 130"/>
                <a:gd name="T23" fmla="*/ 2147483646 h 210"/>
                <a:gd name="T24" fmla="*/ 2147483646 w 130"/>
                <a:gd name="T25" fmla="*/ 2147483646 h 210"/>
                <a:gd name="T26" fmla="*/ 2147483646 w 130"/>
                <a:gd name="T27" fmla="*/ 2147483646 h 210"/>
                <a:gd name="T28" fmla="*/ 2147483646 w 130"/>
                <a:gd name="T29" fmla="*/ 2147483646 h 210"/>
                <a:gd name="T30" fmla="*/ 2147483646 w 130"/>
                <a:gd name="T31" fmla="*/ 2147483646 h 210"/>
                <a:gd name="T32" fmla="*/ 2147483646 w 130"/>
                <a:gd name="T33" fmla="*/ 2147483646 h 210"/>
                <a:gd name="T34" fmla="*/ 2147483646 w 130"/>
                <a:gd name="T35" fmla="*/ 2147483646 h 210"/>
                <a:gd name="T36" fmla="*/ 2147483646 w 130"/>
                <a:gd name="T37" fmla="*/ 2147483646 h 210"/>
                <a:gd name="T38" fmla="*/ 2147483646 w 130"/>
                <a:gd name="T39" fmla="*/ 2147483646 h 210"/>
                <a:gd name="T40" fmla="*/ 2147483646 w 130"/>
                <a:gd name="T41" fmla="*/ 2147483646 h 210"/>
                <a:gd name="T42" fmla="*/ 2147483646 w 130"/>
                <a:gd name="T43" fmla="*/ 2147483646 h 210"/>
                <a:gd name="T44" fmla="*/ 2147483646 w 130"/>
                <a:gd name="T45" fmla="*/ 2147483646 h 210"/>
                <a:gd name="T46" fmla="*/ 2147483646 w 130"/>
                <a:gd name="T47" fmla="*/ 2147483646 h 210"/>
                <a:gd name="T48" fmla="*/ 2147483646 w 130"/>
                <a:gd name="T49" fmla="*/ 2147483646 h 210"/>
                <a:gd name="T50" fmla="*/ 2147483646 w 130"/>
                <a:gd name="T51" fmla="*/ 2147483646 h 210"/>
                <a:gd name="T52" fmla="*/ 2147483646 w 130"/>
                <a:gd name="T53" fmla="*/ 2147483646 h 210"/>
                <a:gd name="T54" fmla="*/ 2147483646 w 130"/>
                <a:gd name="T55" fmla="*/ 2147483646 h 210"/>
                <a:gd name="T56" fmla="*/ 2147483646 w 130"/>
                <a:gd name="T57" fmla="*/ 2147483646 h 210"/>
                <a:gd name="T58" fmla="*/ 2147483646 w 130"/>
                <a:gd name="T59" fmla="*/ 2147483646 h 210"/>
                <a:gd name="T60" fmla="*/ 2147483646 w 130"/>
                <a:gd name="T61" fmla="*/ 2147483646 h 210"/>
                <a:gd name="T62" fmla="*/ 2147483646 w 130"/>
                <a:gd name="T63" fmla="*/ 2147483646 h 210"/>
                <a:gd name="T64" fmla="*/ 2147483646 w 130"/>
                <a:gd name="T65" fmla="*/ 2147483646 h 210"/>
                <a:gd name="T66" fmla="*/ 2147483646 w 130"/>
                <a:gd name="T67" fmla="*/ 2147483646 h 210"/>
                <a:gd name="T68" fmla="*/ 2147483646 w 130"/>
                <a:gd name="T69" fmla="*/ 2147483646 h 210"/>
                <a:gd name="T70" fmla="*/ 0 w 130"/>
                <a:gd name="T71" fmla="*/ 2147483646 h 210"/>
                <a:gd name="T72" fmla="*/ 2147483646 w 130"/>
                <a:gd name="T73" fmla="*/ 2147483646 h 210"/>
                <a:gd name="T74" fmla="*/ 2147483646 w 130"/>
                <a:gd name="T75" fmla="*/ 2147483646 h 210"/>
                <a:gd name="T76" fmla="*/ 2147483646 w 130"/>
                <a:gd name="T77" fmla="*/ 2147483646 h 210"/>
                <a:gd name="T78" fmla="*/ 2147483646 w 130"/>
                <a:gd name="T79" fmla="*/ 2147483646 h 210"/>
                <a:gd name="T80" fmla="*/ 2147483646 w 130"/>
                <a:gd name="T81" fmla="*/ 2147483646 h 210"/>
                <a:gd name="T82" fmla="*/ 2147483646 w 130"/>
                <a:gd name="T83" fmla="*/ 2147483646 h 210"/>
                <a:gd name="T84" fmla="*/ 2147483646 w 130"/>
                <a:gd name="T85" fmla="*/ 2147483646 h 210"/>
                <a:gd name="T86" fmla="*/ 2147483646 w 130"/>
                <a:gd name="T87" fmla="*/ 2147483646 h 210"/>
                <a:gd name="T88" fmla="*/ 2147483646 w 130"/>
                <a:gd name="T89" fmla="*/ 2147483646 h 210"/>
                <a:gd name="T90" fmla="*/ 2147483646 w 130"/>
                <a:gd name="T91" fmla="*/ 2147483646 h 210"/>
                <a:gd name="T92" fmla="*/ 2147483646 w 130"/>
                <a:gd name="T93" fmla="*/ 2147483646 h 210"/>
                <a:gd name="T94" fmla="*/ 2147483646 w 130"/>
                <a:gd name="T95" fmla="*/ 2147483646 h 210"/>
                <a:gd name="T96" fmla="*/ 2147483646 w 130"/>
                <a:gd name="T97" fmla="*/ 2147483646 h 210"/>
                <a:gd name="T98" fmla="*/ 2147483646 w 130"/>
                <a:gd name="T99" fmla="*/ 2147483646 h 210"/>
                <a:gd name="T100" fmla="*/ 2147483646 w 130"/>
                <a:gd name="T101" fmla="*/ 2147483646 h 210"/>
                <a:gd name="T102" fmla="*/ 2147483646 w 130"/>
                <a:gd name="T103" fmla="*/ 2147483646 h 210"/>
                <a:gd name="T104" fmla="*/ 2147483646 w 130"/>
                <a:gd name="T105" fmla="*/ 2147483646 h 210"/>
                <a:gd name="T106" fmla="*/ 2147483646 w 130"/>
                <a:gd name="T107" fmla="*/ 2147483646 h 210"/>
                <a:gd name="T108" fmla="*/ 2147483646 w 130"/>
                <a:gd name="T109" fmla="*/ 2147483646 h 210"/>
                <a:gd name="T110" fmla="*/ 2147483646 w 130"/>
                <a:gd name="T111" fmla="*/ 2147483646 h 210"/>
                <a:gd name="T112" fmla="*/ 2147483646 w 130"/>
                <a:gd name="T113" fmla="*/ 2147483646 h 210"/>
                <a:gd name="T114" fmla="*/ 2147483646 w 130"/>
                <a:gd name="T115" fmla="*/ 2147483646 h 210"/>
                <a:gd name="T116" fmla="*/ 2147483646 w 130"/>
                <a:gd name="T117" fmla="*/ 2147483646 h 210"/>
                <a:gd name="T118" fmla="*/ 2147483646 w 130"/>
                <a:gd name="T119" fmla="*/ 2147483646 h 21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30" h="210">
                  <a:moveTo>
                    <a:pt x="47" y="0"/>
                  </a:moveTo>
                  <a:lnTo>
                    <a:pt x="48" y="4"/>
                  </a:lnTo>
                  <a:lnTo>
                    <a:pt x="51" y="10"/>
                  </a:lnTo>
                  <a:lnTo>
                    <a:pt x="57" y="15"/>
                  </a:lnTo>
                  <a:lnTo>
                    <a:pt x="61" y="20"/>
                  </a:lnTo>
                  <a:lnTo>
                    <a:pt x="66" y="22"/>
                  </a:lnTo>
                  <a:lnTo>
                    <a:pt x="70" y="22"/>
                  </a:lnTo>
                  <a:lnTo>
                    <a:pt x="74" y="22"/>
                  </a:lnTo>
                  <a:lnTo>
                    <a:pt x="77" y="21"/>
                  </a:lnTo>
                  <a:lnTo>
                    <a:pt x="81" y="21"/>
                  </a:lnTo>
                  <a:lnTo>
                    <a:pt x="84" y="21"/>
                  </a:lnTo>
                  <a:lnTo>
                    <a:pt x="87" y="22"/>
                  </a:lnTo>
                  <a:lnTo>
                    <a:pt x="90" y="23"/>
                  </a:lnTo>
                  <a:lnTo>
                    <a:pt x="92" y="24"/>
                  </a:lnTo>
                  <a:lnTo>
                    <a:pt x="94" y="27"/>
                  </a:lnTo>
                  <a:lnTo>
                    <a:pt x="95" y="29"/>
                  </a:lnTo>
                  <a:lnTo>
                    <a:pt x="97" y="31"/>
                  </a:lnTo>
                  <a:lnTo>
                    <a:pt x="107" y="40"/>
                  </a:lnTo>
                  <a:lnTo>
                    <a:pt x="111" y="52"/>
                  </a:lnTo>
                  <a:lnTo>
                    <a:pt x="114" y="65"/>
                  </a:lnTo>
                  <a:lnTo>
                    <a:pt x="117" y="77"/>
                  </a:lnTo>
                  <a:lnTo>
                    <a:pt x="119" y="90"/>
                  </a:lnTo>
                  <a:lnTo>
                    <a:pt x="126" y="100"/>
                  </a:lnTo>
                  <a:lnTo>
                    <a:pt x="127" y="103"/>
                  </a:lnTo>
                  <a:lnTo>
                    <a:pt x="128" y="106"/>
                  </a:lnTo>
                  <a:lnTo>
                    <a:pt x="129" y="108"/>
                  </a:lnTo>
                  <a:lnTo>
                    <a:pt x="130" y="110"/>
                  </a:lnTo>
                  <a:lnTo>
                    <a:pt x="130" y="114"/>
                  </a:lnTo>
                  <a:lnTo>
                    <a:pt x="129" y="116"/>
                  </a:lnTo>
                  <a:lnTo>
                    <a:pt x="127" y="118"/>
                  </a:lnTo>
                  <a:lnTo>
                    <a:pt x="125" y="120"/>
                  </a:lnTo>
                  <a:lnTo>
                    <a:pt x="122" y="122"/>
                  </a:lnTo>
                  <a:lnTo>
                    <a:pt x="120" y="124"/>
                  </a:lnTo>
                  <a:lnTo>
                    <a:pt x="119" y="125"/>
                  </a:lnTo>
                  <a:lnTo>
                    <a:pt x="118" y="128"/>
                  </a:lnTo>
                  <a:lnTo>
                    <a:pt x="118" y="132"/>
                  </a:lnTo>
                  <a:lnTo>
                    <a:pt x="118" y="134"/>
                  </a:lnTo>
                  <a:lnTo>
                    <a:pt x="117" y="136"/>
                  </a:lnTo>
                  <a:lnTo>
                    <a:pt x="117" y="138"/>
                  </a:lnTo>
                  <a:lnTo>
                    <a:pt x="114" y="141"/>
                  </a:lnTo>
                  <a:lnTo>
                    <a:pt x="108" y="146"/>
                  </a:lnTo>
                  <a:lnTo>
                    <a:pt x="101" y="151"/>
                  </a:lnTo>
                  <a:lnTo>
                    <a:pt x="94" y="157"/>
                  </a:lnTo>
                  <a:lnTo>
                    <a:pt x="88" y="163"/>
                  </a:lnTo>
                  <a:lnTo>
                    <a:pt x="85" y="173"/>
                  </a:lnTo>
                  <a:lnTo>
                    <a:pt x="82" y="173"/>
                  </a:lnTo>
                  <a:lnTo>
                    <a:pt x="78" y="172"/>
                  </a:lnTo>
                  <a:lnTo>
                    <a:pt x="76" y="172"/>
                  </a:lnTo>
                  <a:lnTo>
                    <a:pt x="73" y="172"/>
                  </a:lnTo>
                  <a:lnTo>
                    <a:pt x="72" y="175"/>
                  </a:lnTo>
                  <a:lnTo>
                    <a:pt x="72" y="177"/>
                  </a:lnTo>
                  <a:lnTo>
                    <a:pt x="72" y="179"/>
                  </a:lnTo>
                  <a:lnTo>
                    <a:pt x="70" y="182"/>
                  </a:lnTo>
                  <a:lnTo>
                    <a:pt x="70" y="185"/>
                  </a:lnTo>
                  <a:lnTo>
                    <a:pt x="68" y="190"/>
                  </a:lnTo>
                  <a:lnTo>
                    <a:pt x="63" y="195"/>
                  </a:lnTo>
                  <a:lnTo>
                    <a:pt x="55" y="198"/>
                  </a:lnTo>
                  <a:lnTo>
                    <a:pt x="47" y="199"/>
                  </a:lnTo>
                  <a:lnTo>
                    <a:pt x="39" y="196"/>
                  </a:lnTo>
                  <a:lnTo>
                    <a:pt x="29" y="195"/>
                  </a:lnTo>
                  <a:lnTo>
                    <a:pt x="28" y="201"/>
                  </a:lnTo>
                  <a:lnTo>
                    <a:pt x="25" y="202"/>
                  </a:lnTo>
                  <a:lnTo>
                    <a:pt x="23" y="205"/>
                  </a:lnTo>
                  <a:lnTo>
                    <a:pt x="21" y="207"/>
                  </a:lnTo>
                  <a:lnTo>
                    <a:pt x="18" y="208"/>
                  </a:lnTo>
                  <a:lnTo>
                    <a:pt x="15" y="210"/>
                  </a:lnTo>
                  <a:lnTo>
                    <a:pt x="13" y="208"/>
                  </a:lnTo>
                  <a:lnTo>
                    <a:pt x="9" y="207"/>
                  </a:lnTo>
                  <a:lnTo>
                    <a:pt x="6" y="206"/>
                  </a:lnTo>
                  <a:lnTo>
                    <a:pt x="4" y="205"/>
                  </a:lnTo>
                  <a:lnTo>
                    <a:pt x="2" y="203"/>
                  </a:lnTo>
                  <a:lnTo>
                    <a:pt x="0" y="201"/>
                  </a:lnTo>
                  <a:lnTo>
                    <a:pt x="2" y="197"/>
                  </a:lnTo>
                  <a:lnTo>
                    <a:pt x="3" y="194"/>
                  </a:lnTo>
                  <a:lnTo>
                    <a:pt x="4" y="192"/>
                  </a:lnTo>
                  <a:lnTo>
                    <a:pt x="5" y="186"/>
                  </a:lnTo>
                  <a:lnTo>
                    <a:pt x="4" y="186"/>
                  </a:lnTo>
                  <a:lnTo>
                    <a:pt x="3" y="185"/>
                  </a:lnTo>
                  <a:lnTo>
                    <a:pt x="2" y="184"/>
                  </a:lnTo>
                  <a:lnTo>
                    <a:pt x="2" y="182"/>
                  </a:lnTo>
                  <a:lnTo>
                    <a:pt x="4" y="173"/>
                  </a:lnTo>
                  <a:lnTo>
                    <a:pt x="11" y="168"/>
                  </a:lnTo>
                  <a:lnTo>
                    <a:pt x="18" y="163"/>
                  </a:lnTo>
                  <a:lnTo>
                    <a:pt x="28" y="159"/>
                  </a:lnTo>
                  <a:lnTo>
                    <a:pt x="35" y="153"/>
                  </a:lnTo>
                  <a:lnTo>
                    <a:pt x="41" y="147"/>
                  </a:lnTo>
                  <a:lnTo>
                    <a:pt x="44" y="138"/>
                  </a:lnTo>
                  <a:lnTo>
                    <a:pt x="43" y="127"/>
                  </a:lnTo>
                  <a:lnTo>
                    <a:pt x="40" y="116"/>
                  </a:lnTo>
                  <a:lnTo>
                    <a:pt x="39" y="103"/>
                  </a:lnTo>
                  <a:lnTo>
                    <a:pt x="41" y="96"/>
                  </a:lnTo>
                  <a:lnTo>
                    <a:pt x="46" y="89"/>
                  </a:lnTo>
                  <a:lnTo>
                    <a:pt x="51" y="83"/>
                  </a:lnTo>
                  <a:lnTo>
                    <a:pt x="56" y="77"/>
                  </a:lnTo>
                  <a:lnTo>
                    <a:pt x="58" y="71"/>
                  </a:lnTo>
                  <a:lnTo>
                    <a:pt x="58" y="66"/>
                  </a:lnTo>
                  <a:lnTo>
                    <a:pt x="58" y="64"/>
                  </a:lnTo>
                  <a:lnTo>
                    <a:pt x="56" y="62"/>
                  </a:lnTo>
                  <a:lnTo>
                    <a:pt x="53" y="59"/>
                  </a:lnTo>
                  <a:lnTo>
                    <a:pt x="50" y="58"/>
                  </a:lnTo>
                  <a:lnTo>
                    <a:pt x="46" y="58"/>
                  </a:lnTo>
                  <a:lnTo>
                    <a:pt x="41" y="58"/>
                  </a:lnTo>
                  <a:lnTo>
                    <a:pt x="39" y="58"/>
                  </a:lnTo>
                  <a:lnTo>
                    <a:pt x="38" y="58"/>
                  </a:lnTo>
                  <a:lnTo>
                    <a:pt x="35" y="58"/>
                  </a:lnTo>
                  <a:lnTo>
                    <a:pt x="34" y="57"/>
                  </a:lnTo>
                  <a:lnTo>
                    <a:pt x="33" y="57"/>
                  </a:lnTo>
                  <a:lnTo>
                    <a:pt x="32" y="56"/>
                  </a:lnTo>
                  <a:lnTo>
                    <a:pt x="32" y="54"/>
                  </a:lnTo>
                  <a:lnTo>
                    <a:pt x="35" y="45"/>
                  </a:lnTo>
                  <a:lnTo>
                    <a:pt x="39" y="36"/>
                  </a:lnTo>
                  <a:lnTo>
                    <a:pt x="42" y="27"/>
                  </a:lnTo>
                  <a:lnTo>
                    <a:pt x="41" y="20"/>
                  </a:lnTo>
                  <a:lnTo>
                    <a:pt x="38" y="13"/>
                  </a:lnTo>
                  <a:lnTo>
                    <a:pt x="37" y="6"/>
                  </a:lnTo>
                  <a:lnTo>
                    <a:pt x="37" y="4"/>
                  </a:lnTo>
                  <a:lnTo>
                    <a:pt x="38" y="3"/>
                  </a:lnTo>
                  <a:lnTo>
                    <a:pt x="40" y="2"/>
                  </a:lnTo>
                  <a:lnTo>
                    <a:pt x="42" y="1"/>
                  </a:lnTo>
                  <a:lnTo>
                    <a:pt x="44" y="1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28" name="Freeform 126">
              <a:extLst>
                <a:ext uri="{FF2B5EF4-FFF2-40B4-BE49-F238E27FC236}">
                  <a16:creationId xmlns:a16="http://schemas.microsoft.com/office/drawing/2014/main" id="{630FF034-57D8-49C2-8BDF-4DF190B984B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838" y="3462338"/>
              <a:ext cx="92075" cy="134938"/>
            </a:xfrm>
            <a:custGeom>
              <a:avLst/>
              <a:gdLst>
                <a:gd name="T0" fmla="*/ 2147483646 w 58"/>
                <a:gd name="T1" fmla="*/ 0 h 85"/>
                <a:gd name="T2" fmla="*/ 2147483646 w 58"/>
                <a:gd name="T3" fmla="*/ 2147483646 h 85"/>
                <a:gd name="T4" fmla="*/ 2147483646 w 58"/>
                <a:gd name="T5" fmla="*/ 2147483646 h 85"/>
                <a:gd name="T6" fmla="*/ 2147483646 w 58"/>
                <a:gd name="T7" fmla="*/ 2147483646 h 85"/>
                <a:gd name="T8" fmla="*/ 2147483646 w 58"/>
                <a:gd name="T9" fmla="*/ 2147483646 h 85"/>
                <a:gd name="T10" fmla="*/ 2147483646 w 58"/>
                <a:gd name="T11" fmla="*/ 2147483646 h 85"/>
                <a:gd name="T12" fmla="*/ 2147483646 w 58"/>
                <a:gd name="T13" fmla="*/ 2147483646 h 85"/>
                <a:gd name="T14" fmla="*/ 2147483646 w 58"/>
                <a:gd name="T15" fmla="*/ 2147483646 h 85"/>
                <a:gd name="T16" fmla="*/ 2147483646 w 58"/>
                <a:gd name="T17" fmla="*/ 2147483646 h 85"/>
                <a:gd name="T18" fmla="*/ 2147483646 w 58"/>
                <a:gd name="T19" fmla="*/ 2147483646 h 85"/>
                <a:gd name="T20" fmla="*/ 2147483646 w 58"/>
                <a:gd name="T21" fmla="*/ 2147483646 h 85"/>
                <a:gd name="T22" fmla="*/ 2147483646 w 58"/>
                <a:gd name="T23" fmla="*/ 2147483646 h 85"/>
                <a:gd name="T24" fmla="*/ 2147483646 w 58"/>
                <a:gd name="T25" fmla="*/ 2147483646 h 85"/>
                <a:gd name="T26" fmla="*/ 2147483646 w 58"/>
                <a:gd name="T27" fmla="*/ 2147483646 h 85"/>
                <a:gd name="T28" fmla="*/ 2147483646 w 58"/>
                <a:gd name="T29" fmla="*/ 2147483646 h 85"/>
                <a:gd name="T30" fmla="*/ 2147483646 w 58"/>
                <a:gd name="T31" fmla="*/ 2147483646 h 85"/>
                <a:gd name="T32" fmla="*/ 2147483646 w 58"/>
                <a:gd name="T33" fmla="*/ 2147483646 h 85"/>
                <a:gd name="T34" fmla="*/ 2147483646 w 58"/>
                <a:gd name="T35" fmla="*/ 2147483646 h 85"/>
                <a:gd name="T36" fmla="*/ 2147483646 w 58"/>
                <a:gd name="T37" fmla="*/ 2147483646 h 85"/>
                <a:gd name="T38" fmla="*/ 2147483646 w 58"/>
                <a:gd name="T39" fmla="*/ 2147483646 h 85"/>
                <a:gd name="T40" fmla="*/ 2147483646 w 58"/>
                <a:gd name="T41" fmla="*/ 2147483646 h 85"/>
                <a:gd name="T42" fmla="*/ 2147483646 w 58"/>
                <a:gd name="T43" fmla="*/ 2147483646 h 85"/>
                <a:gd name="T44" fmla="*/ 2147483646 w 58"/>
                <a:gd name="T45" fmla="*/ 2147483646 h 85"/>
                <a:gd name="T46" fmla="*/ 2147483646 w 58"/>
                <a:gd name="T47" fmla="*/ 2147483646 h 85"/>
                <a:gd name="T48" fmla="*/ 2147483646 w 58"/>
                <a:gd name="T49" fmla="*/ 2147483646 h 85"/>
                <a:gd name="T50" fmla="*/ 2147483646 w 58"/>
                <a:gd name="T51" fmla="*/ 2147483646 h 85"/>
                <a:gd name="T52" fmla="*/ 2147483646 w 58"/>
                <a:gd name="T53" fmla="*/ 2147483646 h 85"/>
                <a:gd name="T54" fmla="*/ 2147483646 w 58"/>
                <a:gd name="T55" fmla="*/ 2147483646 h 85"/>
                <a:gd name="T56" fmla="*/ 2147483646 w 58"/>
                <a:gd name="T57" fmla="*/ 2147483646 h 85"/>
                <a:gd name="T58" fmla="*/ 2147483646 w 58"/>
                <a:gd name="T59" fmla="*/ 2147483646 h 85"/>
                <a:gd name="T60" fmla="*/ 2147483646 w 58"/>
                <a:gd name="T61" fmla="*/ 2147483646 h 85"/>
                <a:gd name="T62" fmla="*/ 2147483646 w 58"/>
                <a:gd name="T63" fmla="*/ 2147483646 h 85"/>
                <a:gd name="T64" fmla="*/ 2147483646 w 58"/>
                <a:gd name="T65" fmla="*/ 2147483646 h 85"/>
                <a:gd name="T66" fmla="*/ 2147483646 w 58"/>
                <a:gd name="T67" fmla="*/ 2147483646 h 85"/>
                <a:gd name="T68" fmla="*/ 2147483646 w 58"/>
                <a:gd name="T69" fmla="*/ 2147483646 h 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8" h="85">
                  <a:moveTo>
                    <a:pt x="11" y="0"/>
                  </a:moveTo>
                  <a:lnTo>
                    <a:pt x="17" y="0"/>
                  </a:lnTo>
                  <a:lnTo>
                    <a:pt x="21" y="6"/>
                  </a:lnTo>
                  <a:lnTo>
                    <a:pt x="27" y="11"/>
                  </a:lnTo>
                  <a:lnTo>
                    <a:pt x="35" y="15"/>
                  </a:lnTo>
                  <a:lnTo>
                    <a:pt x="44" y="18"/>
                  </a:lnTo>
                  <a:lnTo>
                    <a:pt x="50" y="26"/>
                  </a:lnTo>
                  <a:lnTo>
                    <a:pt x="56" y="36"/>
                  </a:lnTo>
                  <a:lnTo>
                    <a:pt x="57" y="46"/>
                  </a:lnTo>
                  <a:lnTo>
                    <a:pt x="57" y="47"/>
                  </a:lnTo>
                  <a:lnTo>
                    <a:pt x="57" y="48"/>
                  </a:lnTo>
                  <a:lnTo>
                    <a:pt x="58" y="51"/>
                  </a:lnTo>
                  <a:lnTo>
                    <a:pt x="58" y="52"/>
                  </a:lnTo>
                  <a:lnTo>
                    <a:pt x="57" y="53"/>
                  </a:lnTo>
                  <a:lnTo>
                    <a:pt x="55" y="54"/>
                  </a:lnTo>
                  <a:lnTo>
                    <a:pt x="55" y="55"/>
                  </a:lnTo>
                  <a:lnTo>
                    <a:pt x="54" y="57"/>
                  </a:lnTo>
                  <a:lnTo>
                    <a:pt x="54" y="60"/>
                  </a:lnTo>
                  <a:lnTo>
                    <a:pt x="54" y="62"/>
                  </a:lnTo>
                  <a:lnTo>
                    <a:pt x="53" y="65"/>
                  </a:lnTo>
                  <a:lnTo>
                    <a:pt x="53" y="67"/>
                  </a:lnTo>
                  <a:lnTo>
                    <a:pt x="51" y="69"/>
                  </a:lnTo>
                  <a:lnTo>
                    <a:pt x="49" y="69"/>
                  </a:lnTo>
                  <a:lnTo>
                    <a:pt x="48" y="68"/>
                  </a:lnTo>
                  <a:lnTo>
                    <a:pt x="47" y="65"/>
                  </a:lnTo>
                  <a:lnTo>
                    <a:pt x="47" y="63"/>
                  </a:lnTo>
                  <a:lnTo>
                    <a:pt x="47" y="60"/>
                  </a:lnTo>
                  <a:lnTo>
                    <a:pt x="47" y="56"/>
                  </a:lnTo>
                  <a:lnTo>
                    <a:pt x="47" y="54"/>
                  </a:lnTo>
                  <a:lnTo>
                    <a:pt x="46" y="54"/>
                  </a:lnTo>
                  <a:lnTo>
                    <a:pt x="45" y="54"/>
                  </a:lnTo>
                  <a:lnTo>
                    <a:pt x="42" y="54"/>
                  </a:lnTo>
                  <a:lnTo>
                    <a:pt x="40" y="53"/>
                  </a:lnTo>
                  <a:lnTo>
                    <a:pt x="36" y="63"/>
                  </a:lnTo>
                  <a:lnTo>
                    <a:pt x="29" y="73"/>
                  </a:lnTo>
                  <a:lnTo>
                    <a:pt x="20" y="81"/>
                  </a:lnTo>
                  <a:lnTo>
                    <a:pt x="12" y="85"/>
                  </a:lnTo>
                  <a:lnTo>
                    <a:pt x="5" y="81"/>
                  </a:lnTo>
                  <a:lnTo>
                    <a:pt x="1" y="74"/>
                  </a:lnTo>
                  <a:lnTo>
                    <a:pt x="0" y="64"/>
                  </a:lnTo>
                  <a:lnTo>
                    <a:pt x="1" y="62"/>
                  </a:lnTo>
                  <a:lnTo>
                    <a:pt x="3" y="60"/>
                  </a:lnTo>
                  <a:lnTo>
                    <a:pt x="5" y="59"/>
                  </a:lnTo>
                  <a:lnTo>
                    <a:pt x="7" y="59"/>
                  </a:lnTo>
                  <a:lnTo>
                    <a:pt x="9" y="59"/>
                  </a:lnTo>
                  <a:lnTo>
                    <a:pt x="11" y="59"/>
                  </a:lnTo>
                  <a:lnTo>
                    <a:pt x="12" y="60"/>
                  </a:lnTo>
                  <a:lnTo>
                    <a:pt x="13" y="62"/>
                  </a:lnTo>
                  <a:lnTo>
                    <a:pt x="13" y="64"/>
                  </a:lnTo>
                  <a:lnTo>
                    <a:pt x="18" y="63"/>
                  </a:lnTo>
                  <a:lnTo>
                    <a:pt x="19" y="59"/>
                  </a:lnTo>
                  <a:lnTo>
                    <a:pt x="20" y="52"/>
                  </a:lnTo>
                  <a:lnTo>
                    <a:pt x="20" y="45"/>
                  </a:lnTo>
                  <a:lnTo>
                    <a:pt x="26" y="44"/>
                  </a:lnTo>
                  <a:lnTo>
                    <a:pt x="32" y="42"/>
                  </a:lnTo>
                  <a:lnTo>
                    <a:pt x="38" y="37"/>
                  </a:lnTo>
                  <a:lnTo>
                    <a:pt x="41" y="34"/>
                  </a:lnTo>
                  <a:lnTo>
                    <a:pt x="41" y="32"/>
                  </a:lnTo>
                  <a:lnTo>
                    <a:pt x="40" y="29"/>
                  </a:lnTo>
                  <a:lnTo>
                    <a:pt x="40" y="27"/>
                  </a:lnTo>
                  <a:lnTo>
                    <a:pt x="38" y="25"/>
                  </a:lnTo>
                  <a:lnTo>
                    <a:pt x="37" y="24"/>
                  </a:lnTo>
                  <a:lnTo>
                    <a:pt x="35" y="25"/>
                  </a:lnTo>
                  <a:lnTo>
                    <a:pt x="32" y="25"/>
                  </a:lnTo>
                  <a:lnTo>
                    <a:pt x="30" y="26"/>
                  </a:lnTo>
                  <a:lnTo>
                    <a:pt x="29" y="26"/>
                  </a:lnTo>
                  <a:lnTo>
                    <a:pt x="21" y="22"/>
                  </a:lnTo>
                  <a:lnTo>
                    <a:pt x="14" y="16"/>
                  </a:lnTo>
                  <a:lnTo>
                    <a:pt x="11" y="9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29" name="Freeform 127">
              <a:extLst>
                <a:ext uri="{FF2B5EF4-FFF2-40B4-BE49-F238E27FC236}">
                  <a16:creationId xmlns:a16="http://schemas.microsoft.com/office/drawing/2014/main" id="{D338B5F2-5CC7-49E4-BA75-A260CC877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688" y="3489326"/>
              <a:ext cx="280987" cy="315913"/>
            </a:xfrm>
            <a:custGeom>
              <a:avLst/>
              <a:gdLst>
                <a:gd name="T0" fmla="*/ 2147483646 w 177"/>
                <a:gd name="T1" fmla="*/ 2147483646 h 199"/>
                <a:gd name="T2" fmla="*/ 2147483646 w 177"/>
                <a:gd name="T3" fmla="*/ 2147483646 h 199"/>
                <a:gd name="T4" fmla="*/ 2147483646 w 177"/>
                <a:gd name="T5" fmla="*/ 2147483646 h 199"/>
                <a:gd name="T6" fmla="*/ 2147483646 w 177"/>
                <a:gd name="T7" fmla="*/ 2147483646 h 199"/>
                <a:gd name="T8" fmla="*/ 2147483646 w 177"/>
                <a:gd name="T9" fmla="*/ 2147483646 h 199"/>
                <a:gd name="T10" fmla="*/ 2147483646 w 177"/>
                <a:gd name="T11" fmla="*/ 2147483646 h 199"/>
                <a:gd name="T12" fmla="*/ 2147483646 w 177"/>
                <a:gd name="T13" fmla="*/ 2147483646 h 199"/>
                <a:gd name="T14" fmla="*/ 2147483646 w 177"/>
                <a:gd name="T15" fmla="*/ 2147483646 h 199"/>
                <a:gd name="T16" fmla="*/ 2147483646 w 177"/>
                <a:gd name="T17" fmla="*/ 2147483646 h 199"/>
                <a:gd name="T18" fmla="*/ 2147483646 w 177"/>
                <a:gd name="T19" fmla="*/ 2147483646 h 199"/>
                <a:gd name="T20" fmla="*/ 2147483646 w 177"/>
                <a:gd name="T21" fmla="*/ 2147483646 h 199"/>
                <a:gd name="T22" fmla="*/ 2147483646 w 177"/>
                <a:gd name="T23" fmla="*/ 2147483646 h 199"/>
                <a:gd name="T24" fmla="*/ 2147483646 w 177"/>
                <a:gd name="T25" fmla="*/ 2147483646 h 199"/>
                <a:gd name="T26" fmla="*/ 2147483646 w 177"/>
                <a:gd name="T27" fmla="*/ 2147483646 h 199"/>
                <a:gd name="T28" fmla="*/ 2147483646 w 177"/>
                <a:gd name="T29" fmla="*/ 2147483646 h 199"/>
                <a:gd name="T30" fmla="*/ 2147483646 w 177"/>
                <a:gd name="T31" fmla="*/ 2147483646 h 199"/>
                <a:gd name="T32" fmla="*/ 2147483646 w 177"/>
                <a:gd name="T33" fmla="*/ 2147483646 h 199"/>
                <a:gd name="T34" fmla="*/ 2147483646 w 177"/>
                <a:gd name="T35" fmla="*/ 2147483646 h 199"/>
                <a:gd name="T36" fmla="*/ 2147483646 w 177"/>
                <a:gd name="T37" fmla="*/ 2147483646 h 199"/>
                <a:gd name="T38" fmla="*/ 2147483646 w 177"/>
                <a:gd name="T39" fmla="*/ 2147483646 h 199"/>
                <a:gd name="T40" fmla="*/ 2147483646 w 177"/>
                <a:gd name="T41" fmla="*/ 2147483646 h 199"/>
                <a:gd name="T42" fmla="*/ 2147483646 w 177"/>
                <a:gd name="T43" fmla="*/ 2147483646 h 199"/>
                <a:gd name="T44" fmla="*/ 2147483646 w 177"/>
                <a:gd name="T45" fmla="*/ 2147483646 h 199"/>
                <a:gd name="T46" fmla="*/ 2147483646 w 177"/>
                <a:gd name="T47" fmla="*/ 2147483646 h 199"/>
                <a:gd name="T48" fmla="*/ 2147483646 w 177"/>
                <a:gd name="T49" fmla="*/ 2147483646 h 199"/>
                <a:gd name="T50" fmla="*/ 2147483646 w 177"/>
                <a:gd name="T51" fmla="*/ 2147483646 h 199"/>
                <a:gd name="T52" fmla="*/ 2147483646 w 177"/>
                <a:gd name="T53" fmla="*/ 2147483646 h 199"/>
                <a:gd name="T54" fmla="*/ 2147483646 w 177"/>
                <a:gd name="T55" fmla="*/ 2147483646 h 199"/>
                <a:gd name="T56" fmla="*/ 2147483646 w 177"/>
                <a:gd name="T57" fmla="*/ 2147483646 h 199"/>
                <a:gd name="T58" fmla="*/ 2147483646 w 177"/>
                <a:gd name="T59" fmla="*/ 2147483646 h 199"/>
                <a:gd name="T60" fmla="*/ 2147483646 w 177"/>
                <a:gd name="T61" fmla="*/ 2147483646 h 199"/>
                <a:gd name="T62" fmla="*/ 2147483646 w 177"/>
                <a:gd name="T63" fmla="*/ 2147483646 h 199"/>
                <a:gd name="T64" fmla="*/ 2147483646 w 177"/>
                <a:gd name="T65" fmla="*/ 2147483646 h 199"/>
                <a:gd name="T66" fmla="*/ 2147483646 w 177"/>
                <a:gd name="T67" fmla="*/ 2147483646 h 199"/>
                <a:gd name="T68" fmla="*/ 2147483646 w 177"/>
                <a:gd name="T69" fmla="*/ 2147483646 h 199"/>
                <a:gd name="T70" fmla="*/ 2147483646 w 177"/>
                <a:gd name="T71" fmla="*/ 2147483646 h 199"/>
                <a:gd name="T72" fmla="*/ 2147483646 w 177"/>
                <a:gd name="T73" fmla="*/ 2147483646 h 199"/>
                <a:gd name="T74" fmla="*/ 2147483646 w 177"/>
                <a:gd name="T75" fmla="*/ 2147483646 h 199"/>
                <a:gd name="T76" fmla="*/ 2147483646 w 177"/>
                <a:gd name="T77" fmla="*/ 2147483646 h 199"/>
                <a:gd name="T78" fmla="*/ 2147483646 w 177"/>
                <a:gd name="T79" fmla="*/ 2147483646 h 199"/>
                <a:gd name="T80" fmla="*/ 2147483646 w 177"/>
                <a:gd name="T81" fmla="*/ 2147483646 h 199"/>
                <a:gd name="T82" fmla="*/ 2147483646 w 177"/>
                <a:gd name="T83" fmla="*/ 2147483646 h 199"/>
                <a:gd name="T84" fmla="*/ 2147483646 w 177"/>
                <a:gd name="T85" fmla="*/ 2147483646 h 199"/>
                <a:gd name="T86" fmla="*/ 2147483646 w 177"/>
                <a:gd name="T87" fmla="*/ 2147483646 h 199"/>
                <a:gd name="T88" fmla="*/ 2147483646 w 177"/>
                <a:gd name="T89" fmla="*/ 2147483646 h 199"/>
                <a:gd name="T90" fmla="*/ 2147483646 w 177"/>
                <a:gd name="T91" fmla="*/ 2147483646 h 199"/>
                <a:gd name="T92" fmla="*/ 2147483646 w 177"/>
                <a:gd name="T93" fmla="*/ 2147483646 h 199"/>
                <a:gd name="T94" fmla="*/ 2147483646 w 177"/>
                <a:gd name="T95" fmla="*/ 2147483646 h 199"/>
                <a:gd name="T96" fmla="*/ 2147483646 w 177"/>
                <a:gd name="T97" fmla="*/ 2147483646 h 199"/>
                <a:gd name="T98" fmla="*/ 2147483646 w 177"/>
                <a:gd name="T99" fmla="*/ 2147483646 h 199"/>
                <a:gd name="T100" fmla="*/ 2147483646 w 177"/>
                <a:gd name="T101" fmla="*/ 2147483646 h 19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77" h="199">
                  <a:moveTo>
                    <a:pt x="142" y="0"/>
                  </a:moveTo>
                  <a:lnTo>
                    <a:pt x="142" y="2"/>
                  </a:lnTo>
                  <a:lnTo>
                    <a:pt x="143" y="5"/>
                  </a:lnTo>
                  <a:lnTo>
                    <a:pt x="144" y="8"/>
                  </a:lnTo>
                  <a:lnTo>
                    <a:pt x="145" y="11"/>
                  </a:lnTo>
                  <a:lnTo>
                    <a:pt x="146" y="15"/>
                  </a:lnTo>
                  <a:lnTo>
                    <a:pt x="148" y="16"/>
                  </a:lnTo>
                  <a:lnTo>
                    <a:pt x="150" y="17"/>
                  </a:lnTo>
                  <a:lnTo>
                    <a:pt x="152" y="17"/>
                  </a:lnTo>
                  <a:lnTo>
                    <a:pt x="154" y="16"/>
                  </a:lnTo>
                  <a:lnTo>
                    <a:pt x="157" y="15"/>
                  </a:lnTo>
                  <a:lnTo>
                    <a:pt x="159" y="13"/>
                  </a:lnTo>
                  <a:lnTo>
                    <a:pt x="160" y="24"/>
                  </a:lnTo>
                  <a:lnTo>
                    <a:pt x="162" y="31"/>
                  </a:lnTo>
                  <a:lnTo>
                    <a:pt x="164" y="38"/>
                  </a:lnTo>
                  <a:lnTo>
                    <a:pt x="166" y="47"/>
                  </a:lnTo>
                  <a:lnTo>
                    <a:pt x="166" y="60"/>
                  </a:lnTo>
                  <a:lnTo>
                    <a:pt x="166" y="70"/>
                  </a:lnTo>
                  <a:lnTo>
                    <a:pt x="169" y="75"/>
                  </a:lnTo>
                  <a:lnTo>
                    <a:pt x="177" y="79"/>
                  </a:lnTo>
                  <a:lnTo>
                    <a:pt x="176" y="87"/>
                  </a:lnTo>
                  <a:lnTo>
                    <a:pt x="172" y="89"/>
                  </a:lnTo>
                  <a:lnTo>
                    <a:pt x="170" y="92"/>
                  </a:lnTo>
                  <a:lnTo>
                    <a:pt x="169" y="95"/>
                  </a:lnTo>
                  <a:lnTo>
                    <a:pt x="168" y="97"/>
                  </a:lnTo>
                  <a:lnTo>
                    <a:pt x="168" y="105"/>
                  </a:lnTo>
                  <a:lnTo>
                    <a:pt x="169" y="112"/>
                  </a:lnTo>
                  <a:lnTo>
                    <a:pt x="170" y="120"/>
                  </a:lnTo>
                  <a:lnTo>
                    <a:pt x="169" y="122"/>
                  </a:lnTo>
                  <a:lnTo>
                    <a:pt x="167" y="123"/>
                  </a:lnTo>
                  <a:lnTo>
                    <a:pt x="163" y="125"/>
                  </a:lnTo>
                  <a:lnTo>
                    <a:pt x="160" y="126"/>
                  </a:lnTo>
                  <a:lnTo>
                    <a:pt x="157" y="127"/>
                  </a:lnTo>
                  <a:lnTo>
                    <a:pt x="154" y="129"/>
                  </a:lnTo>
                  <a:lnTo>
                    <a:pt x="153" y="129"/>
                  </a:lnTo>
                  <a:lnTo>
                    <a:pt x="151" y="127"/>
                  </a:lnTo>
                  <a:lnTo>
                    <a:pt x="150" y="126"/>
                  </a:lnTo>
                  <a:lnTo>
                    <a:pt x="149" y="125"/>
                  </a:lnTo>
                  <a:lnTo>
                    <a:pt x="148" y="124"/>
                  </a:lnTo>
                  <a:lnTo>
                    <a:pt x="145" y="124"/>
                  </a:lnTo>
                  <a:lnTo>
                    <a:pt x="143" y="124"/>
                  </a:lnTo>
                  <a:lnTo>
                    <a:pt x="142" y="125"/>
                  </a:lnTo>
                  <a:lnTo>
                    <a:pt x="141" y="126"/>
                  </a:lnTo>
                  <a:lnTo>
                    <a:pt x="141" y="129"/>
                  </a:lnTo>
                  <a:lnTo>
                    <a:pt x="140" y="131"/>
                  </a:lnTo>
                  <a:lnTo>
                    <a:pt x="141" y="134"/>
                  </a:lnTo>
                  <a:lnTo>
                    <a:pt x="142" y="138"/>
                  </a:lnTo>
                  <a:lnTo>
                    <a:pt x="143" y="141"/>
                  </a:lnTo>
                  <a:lnTo>
                    <a:pt x="144" y="146"/>
                  </a:lnTo>
                  <a:lnTo>
                    <a:pt x="142" y="150"/>
                  </a:lnTo>
                  <a:lnTo>
                    <a:pt x="137" y="153"/>
                  </a:lnTo>
                  <a:lnTo>
                    <a:pt x="132" y="156"/>
                  </a:lnTo>
                  <a:lnTo>
                    <a:pt x="127" y="158"/>
                  </a:lnTo>
                  <a:lnTo>
                    <a:pt x="125" y="164"/>
                  </a:lnTo>
                  <a:lnTo>
                    <a:pt x="126" y="166"/>
                  </a:lnTo>
                  <a:lnTo>
                    <a:pt x="127" y="168"/>
                  </a:lnTo>
                  <a:lnTo>
                    <a:pt x="131" y="170"/>
                  </a:lnTo>
                  <a:lnTo>
                    <a:pt x="134" y="173"/>
                  </a:lnTo>
                  <a:lnTo>
                    <a:pt x="137" y="174"/>
                  </a:lnTo>
                  <a:lnTo>
                    <a:pt x="140" y="175"/>
                  </a:lnTo>
                  <a:lnTo>
                    <a:pt x="142" y="176"/>
                  </a:lnTo>
                  <a:lnTo>
                    <a:pt x="137" y="177"/>
                  </a:lnTo>
                  <a:lnTo>
                    <a:pt x="133" y="178"/>
                  </a:lnTo>
                  <a:lnTo>
                    <a:pt x="128" y="182"/>
                  </a:lnTo>
                  <a:lnTo>
                    <a:pt x="125" y="186"/>
                  </a:lnTo>
                  <a:lnTo>
                    <a:pt x="115" y="194"/>
                  </a:lnTo>
                  <a:lnTo>
                    <a:pt x="105" y="197"/>
                  </a:lnTo>
                  <a:lnTo>
                    <a:pt x="96" y="199"/>
                  </a:lnTo>
                  <a:lnTo>
                    <a:pt x="97" y="196"/>
                  </a:lnTo>
                  <a:lnTo>
                    <a:pt x="96" y="194"/>
                  </a:lnTo>
                  <a:lnTo>
                    <a:pt x="95" y="192"/>
                  </a:lnTo>
                  <a:lnTo>
                    <a:pt x="95" y="190"/>
                  </a:lnTo>
                  <a:lnTo>
                    <a:pt x="95" y="186"/>
                  </a:lnTo>
                  <a:lnTo>
                    <a:pt x="93" y="184"/>
                  </a:lnTo>
                  <a:lnTo>
                    <a:pt x="92" y="181"/>
                  </a:lnTo>
                  <a:lnTo>
                    <a:pt x="87" y="176"/>
                  </a:lnTo>
                  <a:lnTo>
                    <a:pt x="80" y="170"/>
                  </a:lnTo>
                  <a:lnTo>
                    <a:pt x="74" y="166"/>
                  </a:lnTo>
                  <a:lnTo>
                    <a:pt x="73" y="159"/>
                  </a:lnTo>
                  <a:lnTo>
                    <a:pt x="73" y="157"/>
                  </a:lnTo>
                  <a:lnTo>
                    <a:pt x="73" y="153"/>
                  </a:lnTo>
                  <a:lnTo>
                    <a:pt x="73" y="151"/>
                  </a:lnTo>
                  <a:lnTo>
                    <a:pt x="72" y="140"/>
                  </a:lnTo>
                  <a:lnTo>
                    <a:pt x="66" y="129"/>
                  </a:lnTo>
                  <a:lnTo>
                    <a:pt x="60" y="118"/>
                  </a:lnTo>
                  <a:lnTo>
                    <a:pt x="54" y="107"/>
                  </a:lnTo>
                  <a:lnTo>
                    <a:pt x="52" y="95"/>
                  </a:lnTo>
                  <a:lnTo>
                    <a:pt x="53" y="92"/>
                  </a:lnTo>
                  <a:lnTo>
                    <a:pt x="53" y="90"/>
                  </a:lnTo>
                  <a:lnTo>
                    <a:pt x="54" y="88"/>
                  </a:lnTo>
                  <a:lnTo>
                    <a:pt x="55" y="87"/>
                  </a:lnTo>
                  <a:lnTo>
                    <a:pt x="56" y="85"/>
                  </a:lnTo>
                  <a:lnTo>
                    <a:pt x="56" y="81"/>
                  </a:lnTo>
                  <a:lnTo>
                    <a:pt x="55" y="74"/>
                  </a:lnTo>
                  <a:lnTo>
                    <a:pt x="52" y="69"/>
                  </a:lnTo>
                  <a:lnTo>
                    <a:pt x="47" y="64"/>
                  </a:lnTo>
                  <a:lnTo>
                    <a:pt x="43" y="60"/>
                  </a:lnTo>
                  <a:lnTo>
                    <a:pt x="39" y="53"/>
                  </a:lnTo>
                  <a:lnTo>
                    <a:pt x="38" y="51"/>
                  </a:lnTo>
                  <a:lnTo>
                    <a:pt x="38" y="48"/>
                  </a:lnTo>
                  <a:lnTo>
                    <a:pt x="38" y="46"/>
                  </a:lnTo>
                  <a:lnTo>
                    <a:pt x="36" y="44"/>
                  </a:lnTo>
                  <a:lnTo>
                    <a:pt x="32" y="43"/>
                  </a:lnTo>
                  <a:lnTo>
                    <a:pt x="30" y="43"/>
                  </a:lnTo>
                  <a:lnTo>
                    <a:pt x="27" y="42"/>
                  </a:lnTo>
                  <a:lnTo>
                    <a:pt x="25" y="42"/>
                  </a:lnTo>
                  <a:lnTo>
                    <a:pt x="23" y="40"/>
                  </a:lnTo>
                  <a:lnTo>
                    <a:pt x="21" y="39"/>
                  </a:lnTo>
                  <a:lnTo>
                    <a:pt x="20" y="37"/>
                  </a:lnTo>
                  <a:lnTo>
                    <a:pt x="20" y="35"/>
                  </a:lnTo>
                  <a:lnTo>
                    <a:pt x="19" y="30"/>
                  </a:lnTo>
                  <a:lnTo>
                    <a:pt x="17" y="31"/>
                  </a:lnTo>
                  <a:lnTo>
                    <a:pt x="16" y="31"/>
                  </a:lnTo>
                  <a:lnTo>
                    <a:pt x="13" y="33"/>
                  </a:lnTo>
                  <a:lnTo>
                    <a:pt x="12" y="34"/>
                  </a:lnTo>
                  <a:lnTo>
                    <a:pt x="9" y="34"/>
                  </a:lnTo>
                  <a:lnTo>
                    <a:pt x="6" y="33"/>
                  </a:lnTo>
                  <a:lnTo>
                    <a:pt x="3" y="30"/>
                  </a:lnTo>
                  <a:lnTo>
                    <a:pt x="2" y="28"/>
                  </a:lnTo>
                  <a:lnTo>
                    <a:pt x="1" y="25"/>
                  </a:lnTo>
                  <a:lnTo>
                    <a:pt x="0" y="21"/>
                  </a:lnTo>
                  <a:lnTo>
                    <a:pt x="1" y="19"/>
                  </a:lnTo>
                  <a:lnTo>
                    <a:pt x="2" y="17"/>
                  </a:lnTo>
                  <a:lnTo>
                    <a:pt x="4" y="16"/>
                  </a:lnTo>
                  <a:lnTo>
                    <a:pt x="6" y="15"/>
                  </a:lnTo>
                  <a:lnTo>
                    <a:pt x="9" y="15"/>
                  </a:lnTo>
                  <a:lnTo>
                    <a:pt x="12" y="16"/>
                  </a:lnTo>
                  <a:lnTo>
                    <a:pt x="14" y="17"/>
                  </a:lnTo>
                  <a:lnTo>
                    <a:pt x="17" y="19"/>
                  </a:lnTo>
                  <a:lnTo>
                    <a:pt x="19" y="20"/>
                  </a:lnTo>
                  <a:lnTo>
                    <a:pt x="21" y="20"/>
                  </a:lnTo>
                  <a:lnTo>
                    <a:pt x="23" y="20"/>
                  </a:lnTo>
                  <a:lnTo>
                    <a:pt x="25" y="19"/>
                  </a:lnTo>
                  <a:lnTo>
                    <a:pt x="27" y="18"/>
                  </a:lnTo>
                  <a:lnTo>
                    <a:pt x="27" y="16"/>
                  </a:lnTo>
                  <a:lnTo>
                    <a:pt x="28" y="13"/>
                  </a:lnTo>
                  <a:lnTo>
                    <a:pt x="29" y="11"/>
                  </a:lnTo>
                  <a:lnTo>
                    <a:pt x="35" y="11"/>
                  </a:lnTo>
                  <a:lnTo>
                    <a:pt x="36" y="21"/>
                  </a:lnTo>
                  <a:lnTo>
                    <a:pt x="41" y="29"/>
                  </a:lnTo>
                  <a:lnTo>
                    <a:pt x="47" y="37"/>
                  </a:lnTo>
                  <a:lnTo>
                    <a:pt x="51" y="44"/>
                  </a:lnTo>
                  <a:lnTo>
                    <a:pt x="52" y="47"/>
                  </a:lnTo>
                  <a:lnTo>
                    <a:pt x="52" y="51"/>
                  </a:lnTo>
                  <a:lnTo>
                    <a:pt x="52" y="53"/>
                  </a:lnTo>
                  <a:lnTo>
                    <a:pt x="53" y="55"/>
                  </a:lnTo>
                  <a:lnTo>
                    <a:pt x="53" y="57"/>
                  </a:lnTo>
                  <a:lnTo>
                    <a:pt x="55" y="59"/>
                  </a:lnTo>
                  <a:lnTo>
                    <a:pt x="58" y="60"/>
                  </a:lnTo>
                  <a:lnTo>
                    <a:pt x="61" y="61"/>
                  </a:lnTo>
                  <a:lnTo>
                    <a:pt x="63" y="62"/>
                  </a:lnTo>
                  <a:lnTo>
                    <a:pt x="65" y="63"/>
                  </a:lnTo>
                  <a:lnTo>
                    <a:pt x="67" y="64"/>
                  </a:lnTo>
                  <a:lnTo>
                    <a:pt x="69" y="64"/>
                  </a:lnTo>
                  <a:lnTo>
                    <a:pt x="72" y="64"/>
                  </a:lnTo>
                  <a:lnTo>
                    <a:pt x="73" y="63"/>
                  </a:lnTo>
                  <a:lnTo>
                    <a:pt x="74" y="62"/>
                  </a:lnTo>
                  <a:lnTo>
                    <a:pt x="75" y="60"/>
                  </a:lnTo>
                  <a:lnTo>
                    <a:pt x="75" y="57"/>
                  </a:lnTo>
                  <a:lnTo>
                    <a:pt x="76" y="56"/>
                  </a:lnTo>
                  <a:lnTo>
                    <a:pt x="78" y="54"/>
                  </a:lnTo>
                  <a:lnTo>
                    <a:pt x="78" y="53"/>
                  </a:lnTo>
                  <a:lnTo>
                    <a:pt x="79" y="51"/>
                  </a:lnTo>
                  <a:lnTo>
                    <a:pt x="80" y="50"/>
                  </a:lnTo>
                  <a:lnTo>
                    <a:pt x="81" y="50"/>
                  </a:lnTo>
                  <a:lnTo>
                    <a:pt x="91" y="46"/>
                  </a:lnTo>
                  <a:lnTo>
                    <a:pt x="101" y="44"/>
                  </a:lnTo>
                  <a:lnTo>
                    <a:pt x="109" y="40"/>
                  </a:lnTo>
                  <a:lnTo>
                    <a:pt x="115" y="35"/>
                  </a:lnTo>
                  <a:lnTo>
                    <a:pt x="117" y="26"/>
                  </a:lnTo>
                  <a:lnTo>
                    <a:pt x="117" y="24"/>
                  </a:lnTo>
                  <a:lnTo>
                    <a:pt x="117" y="20"/>
                  </a:lnTo>
                  <a:lnTo>
                    <a:pt x="111" y="20"/>
                  </a:lnTo>
                  <a:lnTo>
                    <a:pt x="110" y="21"/>
                  </a:lnTo>
                  <a:lnTo>
                    <a:pt x="109" y="22"/>
                  </a:lnTo>
                  <a:lnTo>
                    <a:pt x="108" y="24"/>
                  </a:lnTo>
                  <a:lnTo>
                    <a:pt x="107" y="24"/>
                  </a:lnTo>
                  <a:lnTo>
                    <a:pt x="105" y="24"/>
                  </a:lnTo>
                  <a:lnTo>
                    <a:pt x="102" y="22"/>
                  </a:lnTo>
                  <a:lnTo>
                    <a:pt x="102" y="21"/>
                  </a:lnTo>
                  <a:lnTo>
                    <a:pt x="101" y="20"/>
                  </a:lnTo>
                  <a:lnTo>
                    <a:pt x="101" y="19"/>
                  </a:lnTo>
                  <a:lnTo>
                    <a:pt x="101" y="18"/>
                  </a:lnTo>
                  <a:lnTo>
                    <a:pt x="100" y="18"/>
                  </a:lnTo>
                  <a:lnTo>
                    <a:pt x="100" y="17"/>
                  </a:lnTo>
                  <a:lnTo>
                    <a:pt x="100" y="16"/>
                  </a:lnTo>
                  <a:lnTo>
                    <a:pt x="99" y="10"/>
                  </a:lnTo>
                  <a:lnTo>
                    <a:pt x="102" y="10"/>
                  </a:lnTo>
                  <a:lnTo>
                    <a:pt x="106" y="10"/>
                  </a:lnTo>
                  <a:lnTo>
                    <a:pt x="108" y="9"/>
                  </a:lnTo>
                  <a:lnTo>
                    <a:pt x="111" y="8"/>
                  </a:lnTo>
                  <a:lnTo>
                    <a:pt x="115" y="8"/>
                  </a:lnTo>
                  <a:lnTo>
                    <a:pt x="118" y="9"/>
                  </a:lnTo>
                  <a:lnTo>
                    <a:pt x="122" y="10"/>
                  </a:lnTo>
                  <a:lnTo>
                    <a:pt x="124" y="11"/>
                  </a:lnTo>
                  <a:lnTo>
                    <a:pt x="126" y="12"/>
                  </a:lnTo>
                  <a:lnTo>
                    <a:pt x="128" y="13"/>
                  </a:lnTo>
                  <a:lnTo>
                    <a:pt x="132" y="15"/>
                  </a:lnTo>
                  <a:lnTo>
                    <a:pt x="134" y="13"/>
                  </a:lnTo>
                  <a:lnTo>
                    <a:pt x="135" y="12"/>
                  </a:lnTo>
                  <a:lnTo>
                    <a:pt x="136" y="9"/>
                  </a:lnTo>
                  <a:lnTo>
                    <a:pt x="139" y="7"/>
                  </a:lnTo>
                  <a:lnTo>
                    <a:pt x="140" y="3"/>
                  </a:lnTo>
                  <a:lnTo>
                    <a:pt x="141" y="1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30" name="Freeform 128">
              <a:extLst>
                <a:ext uri="{FF2B5EF4-FFF2-40B4-BE49-F238E27FC236}">
                  <a16:creationId xmlns:a16="http://schemas.microsoft.com/office/drawing/2014/main" id="{1D89801C-6F01-4383-8A41-E193DC3F18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175" y="3741738"/>
              <a:ext cx="190500" cy="331788"/>
            </a:xfrm>
            <a:custGeom>
              <a:avLst/>
              <a:gdLst>
                <a:gd name="T0" fmla="*/ 2147483646 w 120"/>
                <a:gd name="T1" fmla="*/ 2147483646 h 209"/>
                <a:gd name="T2" fmla="*/ 2147483646 w 120"/>
                <a:gd name="T3" fmla="*/ 2147483646 h 209"/>
                <a:gd name="T4" fmla="*/ 2147483646 w 120"/>
                <a:gd name="T5" fmla="*/ 2147483646 h 209"/>
                <a:gd name="T6" fmla="*/ 2147483646 w 120"/>
                <a:gd name="T7" fmla="*/ 2147483646 h 209"/>
                <a:gd name="T8" fmla="*/ 2147483646 w 120"/>
                <a:gd name="T9" fmla="*/ 2147483646 h 209"/>
                <a:gd name="T10" fmla="*/ 2147483646 w 120"/>
                <a:gd name="T11" fmla="*/ 2147483646 h 209"/>
                <a:gd name="T12" fmla="*/ 2147483646 w 120"/>
                <a:gd name="T13" fmla="*/ 2147483646 h 209"/>
                <a:gd name="T14" fmla="*/ 2147483646 w 120"/>
                <a:gd name="T15" fmla="*/ 2147483646 h 209"/>
                <a:gd name="T16" fmla="*/ 2147483646 w 120"/>
                <a:gd name="T17" fmla="*/ 2147483646 h 209"/>
                <a:gd name="T18" fmla="*/ 2147483646 w 120"/>
                <a:gd name="T19" fmla="*/ 2147483646 h 209"/>
                <a:gd name="T20" fmla="*/ 2147483646 w 120"/>
                <a:gd name="T21" fmla="*/ 2147483646 h 209"/>
                <a:gd name="T22" fmla="*/ 2147483646 w 120"/>
                <a:gd name="T23" fmla="*/ 2147483646 h 209"/>
                <a:gd name="T24" fmla="*/ 2147483646 w 120"/>
                <a:gd name="T25" fmla="*/ 2147483646 h 209"/>
                <a:gd name="T26" fmla="*/ 2147483646 w 120"/>
                <a:gd name="T27" fmla="*/ 2147483646 h 209"/>
                <a:gd name="T28" fmla="*/ 2147483646 w 120"/>
                <a:gd name="T29" fmla="*/ 2147483646 h 209"/>
                <a:gd name="T30" fmla="*/ 2147483646 w 120"/>
                <a:gd name="T31" fmla="*/ 2147483646 h 209"/>
                <a:gd name="T32" fmla="*/ 2147483646 w 120"/>
                <a:gd name="T33" fmla="*/ 2147483646 h 209"/>
                <a:gd name="T34" fmla="*/ 2147483646 w 120"/>
                <a:gd name="T35" fmla="*/ 2147483646 h 209"/>
                <a:gd name="T36" fmla="*/ 2147483646 w 120"/>
                <a:gd name="T37" fmla="*/ 2147483646 h 209"/>
                <a:gd name="T38" fmla="*/ 2147483646 w 120"/>
                <a:gd name="T39" fmla="*/ 2147483646 h 209"/>
                <a:gd name="T40" fmla="*/ 2147483646 w 120"/>
                <a:gd name="T41" fmla="*/ 2147483646 h 209"/>
                <a:gd name="T42" fmla="*/ 2147483646 w 120"/>
                <a:gd name="T43" fmla="*/ 2147483646 h 209"/>
                <a:gd name="T44" fmla="*/ 2147483646 w 120"/>
                <a:gd name="T45" fmla="*/ 2147483646 h 209"/>
                <a:gd name="T46" fmla="*/ 2147483646 w 120"/>
                <a:gd name="T47" fmla="*/ 2147483646 h 209"/>
                <a:gd name="T48" fmla="*/ 2147483646 w 120"/>
                <a:gd name="T49" fmla="*/ 2147483646 h 209"/>
                <a:gd name="T50" fmla="*/ 2147483646 w 120"/>
                <a:gd name="T51" fmla="*/ 2147483646 h 209"/>
                <a:gd name="T52" fmla="*/ 2147483646 w 120"/>
                <a:gd name="T53" fmla="*/ 2147483646 h 209"/>
                <a:gd name="T54" fmla="*/ 2147483646 w 120"/>
                <a:gd name="T55" fmla="*/ 2147483646 h 209"/>
                <a:gd name="T56" fmla="*/ 2147483646 w 120"/>
                <a:gd name="T57" fmla="*/ 2147483646 h 209"/>
                <a:gd name="T58" fmla="*/ 2147483646 w 120"/>
                <a:gd name="T59" fmla="*/ 2147483646 h 209"/>
                <a:gd name="T60" fmla="*/ 0 w 120"/>
                <a:gd name="T61" fmla="*/ 2147483646 h 209"/>
                <a:gd name="T62" fmla="*/ 2147483646 w 120"/>
                <a:gd name="T63" fmla="*/ 2147483646 h 209"/>
                <a:gd name="T64" fmla="*/ 2147483646 w 120"/>
                <a:gd name="T65" fmla="*/ 2147483646 h 209"/>
                <a:gd name="T66" fmla="*/ 2147483646 w 120"/>
                <a:gd name="T67" fmla="*/ 2147483646 h 209"/>
                <a:gd name="T68" fmla="*/ 2147483646 w 120"/>
                <a:gd name="T69" fmla="*/ 2147483646 h 209"/>
                <a:gd name="T70" fmla="*/ 2147483646 w 120"/>
                <a:gd name="T71" fmla="*/ 2147483646 h 209"/>
                <a:gd name="T72" fmla="*/ 2147483646 w 120"/>
                <a:gd name="T73" fmla="*/ 2147483646 h 209"/>
                <a:gd name="T74" fmla="*/ 2147483646 w 120"/>
                <a:gd name="T75" fmla="*/ 2147483646 h 209"/>
                <a:gd name="T76" fmla="*/ 2147483646 w 120"/>
                <a:gd name="T77" fmla="*/ 2147483646 h 209"/>
                <a:gd name="T78" fmla="*/ 2147483646 w 120"/>
                <a:gd name="T79" fmla="*/ 2147483646 h 209"/>
                <a:gd name="T80" fmla="*/ 2147483646 w 120"/>
                <a:gd name="T81" fmla="*/ 2147483646 h 209"/>
                <a:gd name="T82" fmla="*/ 2147483646 w 120"/>
                <a:gd name="T83" fmla="*/ 2147483646 h 209"/>
                <a:gd name="T84" fmla="*/ 2147483646 w 120"/>
                <a:gd name="T85" fmla="*/ 2147483646 h 209"/>
                <a:gd name="T86" fmla="*/ 2147483646 w 120"/>
                <a:gd name="T87" fmla="*/ 2147483646 h 209"/>
                <a:gd name="T88" fmla="*/ 2147483646 w 120"/>
                <a:gd name="T89" fmla="*/ 2147483646 h 209"/>
                <a:gd name="T90" fmla="*/ 2147483646 w 120"/>
                <a:gd name="T91" fmla="*/ 2147483646 h 209"/>
                <a:gd name="T92" fmla="*/ 2147483646 w 120"/>
                <a:gd name="T93" fmla="*/ 2147483646 h 209"/>
                <a:gd name="T94" fmla="*/ 2147483646 w 120"/>
                <a:gd name="T95" fmla="*/ 2147483646 h 209"/>
                <a:gd name="T96" fmla="*/ 2147483646 w 120"/>
                <a:gd name="T97" fmla="*/ 2147483646 h 209"/>
                <a:gd name="T98" fmla="*/ 2147483646 w 120"/>
                <a:gd name="T99" fmla="*/ 2147483646 h 209"/>
                <a:gd name="T100" fmla="*/ 2147483646 w 120"/>
                <a:gd name="T101" fmla="*/ 2147483646 h 209"/>
                <a:gd name="T102" fmla="*/ 2147483646 w 120"/>
                <a:gd name="T103" fmla="*/ 2147483646 h 209"/>
                <a:gd name="T104" fmla="*/ 2147483646 w 120"/>
                <a:gd name="T105" fmla="*/ 2147483646 h 209"/>
                <a:gd name="T106" fmla="*/ 2147483646 w 120"/>
                <a:gd name="T107" fmla="*/ 2147483646 h 209"/>
                <a:gd name="T108" fmla="*/ 2147483646 w 120"/>
                <a:gd name="T109" fmla="*/ 2147483646 h 20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20" h="209">
                  <a:moveTo>
                    <a:pt x="96" y="0"/>
                  </a:moveTo>
                  <a:lnTo>
                    <a:pt x="97" y="7"/>
                  </a:lnTo>
                  <a:lnTo>
                    <a:pt x="103" y="11"/>
                  </a:lnTo>
                  <a:lnTo>
                    <a:pt x="110" y="17"/>
                  </a:lnTo>
                  <a:lnTo>
                    <a:pt x="115" y="22"/>
                  </a:lnTo>
                  <a:lnTo>
                    <a:pt x="116" y="25"/>
                  </a:lnTo>
                  <a:lnTo>
                    <a:pt x="118" y="27"/>
                  </a:lnTo>
                  <a:lnTo>
                    <a:pt x="118" y="31"/>
                  </a:lnTo>
                  <a:lnTo>
                    <a:pt x="118" y="33"/>
                  </a:lnTo>
                  <a:lnTo>
                    <a:pt x="119" y="35"/>
                  </a:lnTo>
                  <a:lnTo>
                    <a:pt x="120" y="37"/>
                  </a:lnTo>
                  <a:lnTo>
                    <a:pt x="119" y="40"/>
                  </a:lnTo>
                  <a:lnTo>
                    <a:pt x="116" y="41"/>
                  </a:lnTo>
                  <a:lnTo>
                    <a:pt x="114" y="41"/>
                  </a:lnTo>
                  <a:lnTo>
                    <a:pt x="112" y="41"/>
                  </a:lnTo>
                  <a:lnTo>
                    <a:pt x="110" y="42"/>
                  </a:lnTo>
                  <a:lnTo>
                    <a:pt x="108" y="44"/>
                  </a:lnTo>
                  <a:lnTo>
                    <a:pt x="103" y="55"/>
                  </a:lnTo>
                  <a:lnTo>
                    <a:pt x="103" y="66"/>
                  </a:lnTo>
                  <a:lnTo>
                    <a:pt x="108" y="78"/>
                  </a:lnTo>
                  <a:lnTo>
                    <a:pt x="111" y="85"/>
                  </a:lnTo>
                  <a:lnTo>
                    <a:pt x="107" y="92"/>
                  </a:lnTo>
                  <a:lnTo>
                    <a:pt x="103" y="98"/>
                  </a:lnTo>
                  <a:lnTo>
                    <a:pt x="96" y="104"/>
                  </a:lnTo>
                  <a:lnTo>
                    <a:pt x="90" y="108"/>
                  </a:lnTo>
                  <a:lnTo>
                    <a:pt x="87" y="112"/>
                  </a:lnTo>
                  <a:lnTo>
                    <a:pt x="79" y="122"/>
                  </a:lnTo>
                  <a:lnTo>
                    <a:pt x="76" y="131"/>
                  </a:lnTo>
                  <a:lnTo>
                    <a:pt x="75" y="141"/>
                  </a:lnTo>
                  <a:lnTo>
                    <a:pt x="76" y="150"/>
                  </a:lnTo>
                  <a:lnTo>
                    <a:pt x="77" y="160"/>
                  </a:lnTo>
                  <a:lnTo>
                    <a:pt x="75" y="172"/>
                  </a:lnTo>
                  <a:lnTo>
                    <a:pt x="77" y="189"/>
                  </a:lnTo>
                  <a:lnTo>
                    <a:pt x="75" y="203"/>
                  </a:lnTo>
                  <a:lnTo>
                    <a:pt x="72" y="206"/>
                  </a:lnTo>
                  <a:lnTo>
                    <a:pt x="69" y="206"/>
                  </a:lnTo>
                  <a:lnTo>
                    <a:pt x="66" y="206"/>
                  </a:lnTo>
                  <a:lnTo>
                    <a:pt x="62" y="206"/>
                  </a:lnTo>
                  <a:lnTo>
                    <a:pt x="59" y="204"/>
                  </a:lnTo>
                  <a:lnTo>
                    <a:pt x="55" y="204"/>
                  </a:lnTo>
                  <a:lnTo>
                    <a:pt x="51" y="204"/>
                  </a:lnTo>
                  <a:lnTo>
                    <a:pt x="46" y="204"/>
                  </a:lnTo>
                  <a:lnTo>
                    <a:pt x="43" y="204"/>
                  </a:lnTo>
                  <a:lnTo>
                    <a:pt x="41" y="206"/>
                  </a:lnTo>
                  <a:lnTo>
                    <a:pt x="40" y="207"/>
                  </a:lnTo>
                  <a:lnTo>
                    <a:pt x="37" y="208"/>
                  </a:lnTo>
                  <a:lnTo>
                    <a:pt x="34" y="209"/>
                  </a:lnTo>
                  <a:lnTo>
                    <a:pt x="31" y="209"/>
                  </a:lnTo>
                  <a:lnTo>
                    <a:pt x="27" y="208"/>
                  </a:lnTo>
                  <a:lnTo>
                    <a:pt x="24" y="206"/>
                  </a:lnTo>
                  <a:lnTo>
                    <a:pt x="22" y="201"/>
                  </a:lnTo>
                  <a:lnTo>
                    <a:pt x="19" y="198"/>
                  </a:lnTo>
                  <a:lnTo>
                    <a:pt x="18" y="194"/>
                  </a:lnTo>
                  <a:lnTo>
                    <a:pt x="20" y="167"/>
                  </a:lnTo>
                  <a:lnTo>
                    <a:pt x="17" y="158"/>
                  </a:lnTo>
                  <a:lnTo>
                    <a:pt x="15" y="149"/>
                  </a:lnTo>
                  <a:lnTo>
                    <a:pt x="13" y="139"/>
                  </a:lnTo>
                  <a:lnTo>
                    <a:pt x="11" y="134"/>
                  </a:lnTo>
                  <a:lnTo>
                    <a:pt x="8" y="132"/>
                  </a:lnTo>
                  <a:lnTo>
                    <a:pt x="5" y="129"/>
                  </a:lnTo>
                  <a:lnTo>
                    <a:pt x="1" y="124"/>
                  </a:lnTo>
                  <a:lnTo>
                    <a:pt x="0" y="117"/>
                  </a:lnTo>
                  <a:lnTo>
                    <a:pt x="4" y="108"/>
                  </a:lnTo>
                  <a:lnTo>
                    <a:pt x="11" y="102"/>
                  </a:lnTo>
                  <a:lnTo>
                    <a:pt x="22" y="98"/>
                  </a:lnTo>
                  <a:lnTo>
                    <a:pt x="33" y="98"/>
                  </a:lnTo>
                  <a:lnTo>
                    <a:pt x="36" y="98"/>
                  </a:lnTo>
                  <a:lnTo>
                    <a:pt x="39" y="101"/>
                  </a:lnTo>
                  <a:lnTo>
                    <a:pt x="42" y="102"/>
                  </a:lnTo>
                  <a:lnTo>
                    <a:pt x="44" y="103"/>
                  </a:lnTo>
                  <a:lnTo>
                    <a:pt x="51" y="102"/>
                  </a:lnTo>
                  <a:lnTo>
                    <a:pt x="54" y="96"/>
                  </a:lnTo>
                  <a:lnTo>
                    <a:pt x="57" y="89"/>
                  </a:lnTo>
                  <a:lnTo>
                    <a:pt x="60" y="81"/>
                  </a:lnTo>
                  <a:lnTo>
                    <a:pt x="61" y="80"/>
                  </a:lnTo>
                  <a:lnTo>
                    <a:pt x="63" y="78"/>
                  </a:lnTo>
                  <a:lnTo>
                    <a:pt x="66" y="76"/>
                  </a:lnTo>
                  <a:lnTo>
                    <a:pt x="68" y="75"/>
                  </a:lnTo>
                  <a:lnTo>
                    <a:pt x="70" y="72"/>
                  </a:lnTo>
                  <a:lnTo>
                    <a:pt x="72" y="71"/>
                  </a:lnTo>
                  <a:lnTo>
                    <a:pt x="74" y="70"/>
                  </a:lnTo>
                  <a:lnTo>
                    <a:pt x="74" y="69"/>
                  </a:lnTo>
                  <a:lnTo>
                    <a:pt x="76" y="68"/>
                  </a:lnTo>
                  <a:lnTo>
                    <a:pt x="77" y="67"/>
                  </a:lnTo>
                  <a:lnTo>
                    <a:pt x="79" y="66"/>
                  </a:lnTo>
                  <a:lnTo>
                    <a:pt x="81" y="64"/>
                  </a:lnTo>
                  <a:lnTo>
                    <a:pt x="83" y="63"/>
                  </a:lnTo>
                  <a:lnTo>
                    <a:pt x="84" y="62"/>
                  </a:lnTo>
                  <a:lnTo>
                    <a:pt x="84" y="61"/>
                  </a:lnTo>
                  <a:lnTo>
                    <a:pt x="83" y="61"/>
                  </a:lnTo>
                  <a:lnTo>
                    <a:pt x="72" y="58"/>
                  </a:lnTo>
                  <a:lnTo>
                    <a:pt x="66" y="53"/>
                  </a:lnTo>
                  <a:lnTo>
                    <a:pt x="61" y="46"/>
                  </a:lnTo>
                  <a:lnTo>
                    <a:pt x="57" y="36"/>
                  </a:lnTo>
                  <a:lnTo>
                    <a:pt x="55" y="33"/>
                  </a:lnTo>
                  <a:lnTo>
                    <a:pt x="55" y="31"/>
                  </a:lnTo>
                  <a:lnTo>
                    <a:pt x="55" y="29"/>
                  </a:lnTo>
                  <a:lnTo>
                    <a:pt x="57" y="28"/>
                  </a:lnTo>
                  <a:lnTo>
                    <a:pt x="57" y="26"/>
                  </a:lnTo>
                  <a:lnTo>
                    <a:pt x="58" y="24"/>
                  </a:lnTo>
                  <a:lnTo>
                    <a:pt x="58" y="20"/>
                  </a:lnTo>
                  <a:lnTo>
                    <a:pt x="59" y="18"/>
                  </a:lnTo>
                  <a:lnTo>
                    <a:pt x="60" y="17"/>
                  </a:lnTo>
                  <a:lnTo>
                    <a:pt x="62" y="17"/>
                  </a:lnTo>
                  <a:lnTo>
                    <a:pt x="63" y="16"/>
                  </a:lnTo>
                  <a:lnTo>
                    <a:pt x="66" y="16"/>
                  </a:lnTo>
                  <a:lnTo>
                    <a:pt x="61" y="5"/>
                  </a:lnTo>
                  <a:lnTo>
                    <a:pt x="75" y="5"/>
                  </a:lnTo>
                  <a:lnTo>
                    <a:pt x="86" y="5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31" name="Freeform 129">
              <a:extLst>
                <a:ext uri="{FF2B5EF4-FFF2-40B4-BE49-F238E27FC236}">
                  <a16:creationId xmlns:a16="http://schemas.microsoft.com/office/drawing/2014/main" id="{22C06E2C-3A1C-4057-97C8-F99068400A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475" y="3784601"/>
              <a:ext cx="146050" cy="120650"/>
            </a:xfrm>
            <a:custGeom>
              <a:avLst/>
              <a:gdLst>
                <a:gd name="T0" fmla="*/ 2147483646 w 92"/>
                <a:gd name="T1" fmla="*/ 2147483646 h 76"/>
                <a:gd name="T2" fmla="*/ 2147483646 w 92"/>
                <a:gd name="T3" fmla="*/ 2147483646 h 76"/>
                <a:gd name="T4" fmla="*/ 2147483646 w 92"/>
                <a:gd name="T5" fmla="*/ 2147483646 h 76"/>
                <a:gd name="T6" fmla="*/ 2147483646 w 92"/>
                <a:gd name="T7" fmla="*/ 2147483646 h 76"/>
                <a:gd name="T8" fmla="*/ 2147483646 w 92"/>
                <a:gd name="T9" fmla="*/ 2147483646 h 76"/>
                <a:gd name="T10" fmla="*/ 2147483646 w 92"/>
                <a:gd name="T11" fmla="*/ 2147483646 h 76"/>
                <a:gd name="T12" fmla="*/ 2147483646 w 92"/>
                <a:gd name="T13" fmla="*/ 2147483646 h 76"/>
                <a:gd name="T14" fmla="*/ 2147483646 w 92"/>
                <a:gd name="T15" fmla="*/ 2147483646 h 76"/>
                <a:gd name="T16" fmla="*/ 2147483646 w 92"/>
                <a:gd name="T17" fmla="*/ 2147483646 h 76"/>
                <a:gd name="T18" fmla="*/ 2147483646 w 92"/>
                <a:gd name="T19" fmla="*/ 2147483646 h 76"/>
                <a:gd name="T20" fmla="*/ 2147483646 w 92"/>
                <a:gd name="T21" fmla="*/ 2147483646 h 76"/>
                <a:gd name="T22" fmla="*/ 2147483646 w 92"/>
                <a:gd name="T23" fmla="*/ 2147483646 h 76"/>
                <a:gd name="T24" fmla="*/ 2147483646 w 92"/>
                <a:gd name="T25" fmla="*/ 2147483646 h 76"/>
                <a:gd name="T26" fmla="*/ 2147483646 w 92"/>
                <a:gd name="T27" fmla="*/ 2147483646 h 76"/>
                <a:gd name="T28" fmla="*/ 2147483646 w 92"/>
                <a:gd name="T29" fmla="*/ 2147483646 h 76"/>
                <a:gd name="T30" fmla="*/ 2147483646 w 92"/>
                <a:gd name="T31" fmla="*/ 2147483646 h 76"/>
                <a:gd name="T32" fmla="*/ 2147483646 w 92"/>
                <a:gd name="T33" fmla="*/ 2147483646 h 76"/>
                <a:gd name="T34" fmla="*/ 2147483646 w 92"/>
                <a:gd name="T35" fmla="*/ 2147483646 h 76"/>
                <a:gd name="T36" fmla="*/ 2147483646 w 92"/>
                <a:gd name="T37" fmla="*/ 2147483646 h 76"/>
                <a:gd name="T38" fmla="*/ 2147483646 w 92"/>
                <a:gd name="T39" fmla="*/ 2147483646 h 76"/>
                <a:gd name="T40" fmla="*/ 2147483646 w 92"/>
                <a:gd name="T41" fmla="*/ 2147483646 h 76"/>
                <a:gd name="T42" fmla="*/ 2147483646 w 92"/>
                <a:gd name="T43" fmla="*/ 2147483646 h 76"/>
                <a:gd name="T44" fmla="*/ 2147483646 w 92"/>
                <a:gd name="T45" fmla="*/ 2147483646 h 76"/>
                <a:gd name="T46" fmla="*/ 2147483646 w 92"/>
                <a:gd name="T47" fmla="*/ 2147483646 h 76"/>
                <a:gd name="T48" fmla="*/ 2147483646 w 92"/>
                <a:gd name="T49" fmla="*/ 2147483646 h 76"/>
                <a:gd name="T50" fmla="*/ 2147483646 w 92"/>
                <a:gd name="T51" fmla="*/ 2147483646 h 76"/>
                <a:gd name="T52" fmla="*/ 0 w 92"/>
                <a:gd name="T53" fmla="*/ 2147483646 h 76"/>
                <a:gd name="T54" fmla="*/ 0 w 92"/>
                <a:gd name="T55" fmla="*/ 2147483646 h 76"/>
                <a:gd name="T56" fmla="*/ 0 w 92"/>
                <a:gd name="T57" fmla="*/ 2147483646 h 76"/>
                <a:gd name="T58" fmla="*/ 2147483646 w 92"/>
                <a:gd name="T59" fmla="*/ 2147483646 h 76"/>
                <a:gd name="T60" fmla="*/ 2147483646 w 92"/>
                <a:gd name="T61" fmla="*/ 2147483646 h 76"/>
                <a:gd name="T62" fmla="*/ 2147483646 w 92"/>
                <a:gd name="T63" fmla="*/ 2147483646 h 76"/>
                <a:gd name="T64" fmla="*/ 2147483646 w 92"/>
                <a:gd name="T65" fmla="*/ 2147483646 h 76"/>
                <a:gd name="T66" fmla="*/ 2147483646 w 92"/>
                <a:gd name="T67" fmla="*/ 2147483646 h 76"/>
                <a:gd name="T68" fmla="*/ 2147483646 w 92"/>
                <a:gd name="T69" fmla="*/ 2147483646 h 76"/>
                <a:gd name="T70" fmla="*/ 2147483646 w 92"/>
                <a:gd name="T71" fmla="*/ 2147483646 h 76"/>
                <a:gd name="T72" fmla="*/ 2147483646 w 92"/>
                <a:gd name="T73" fmla="*/ 2147483646 h 76"/>
                <a:gd name="T74" fmla="*/ 2147483646 w 92"/>
                <a:gd name="T75" fmla="*/ 2147483646 h 76"/>
                <a:gd name="T76" fmla="*/ 2147483646 w 92"/>
                <a:gd name="T77" fmla="*/ 0 h 7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2" h="76">
                  <a:moveTo>
                    <a:pt x="48" y="0"/>
                  </a:moveTo>
                  <a:lnTo>
                    <a:pt x="51" y="1"/>
                  </a:lnTo>
                  <a:lnTo>
                    <a:pt x="52" y="2"/>
                  </a:lnTo>
                  <a:lnTo>
                    <a:pt x="54" y="4"/>
                  </a:lnTo>
                  <a:lnTo>
                    <a:pt x="56" y="6"/>
                  </a:lnTo>
                  <a:lnTo>
                    <a:pt x="57" y="6"/>
                  </a:lnTo>
                  <a:lnTo>
                    <a:pt x="60" y="6"/>
                  </a:lnTo>
                  <a:lnTo>
                    <a:pt x="62" y="7"/>
                  </a:lnTo>
                  <a:lnTo>
                    <a:pt x="65" y="9"/>
                  </a:lnTo>
                  <a:lnTo>
                    <a:pt x="69" y="19"/>
                  </a:lnTo>
                  <a:lnTo>
                    <a:pt x="74" y="26"/>
                  </a:lnTo>
                  <a:lnTo>
                    <a:pt x="80" y="31"/>
                  </a:lnTo>
                  <a:lnTo>
                    <a:pt x="91" y="34"/>
                  </a:lnTo>
                  <a:lnTo>
                    <a:pt x="92" y="34"/>
                  </a:lnTo>
                  <a:lnTo>
                    <a:pt x="92" y="35"/>
                  </a:lnTo>
                  <a:lnTo>
                    <a:pt x="91" y="36"/>
                  </a:lnTo>
                  <a:lnTo>
                    <a:pt x="89" y="37"/>
                  </a:lnTo>
                  <a:lnTo>
                    <a:pt x="87" y="39"/>
                  </a:lnTo>
                  <a:lnTo>
                    <a:pt x="85" y="40"/>
                  </a:lnTo>
                  <a:lnTo>
                    <a:pt x="84" y="41"/>
                  </a:lnTo>
                  <a:lnTo>
                    <a:pt x="82" y="42"/>
                  </a:lnTo>
                  <a:lnTo>
                    <a:pt x="82" y="43"/>
                  </a:lnTo>
                  <a:lnTo>
                    <a:pt x="80" y="44"/>
                  </a:lnTo>
                  <a:lnTo>
                    <a:pt x="78" y="45"/>
                  </a:lnTo>
                  <a:lnTo>
                    <a:pt x="76" y="48"/>
                  </a:lnTo>
                  <a:lnTo>
                    <a:pt x="74" y="49"/>
                  </a:lnTo>
                  <a:lnTo>
                    <a:pt x="71" y="51"/>
                  </a:lnTo>
                  <a:lnTo>
                    <a:pt x="69" y="53"/>
                  </a:lnTo>
                  <a:lnTo>
                    <a:pt x="68" y="54"/>
                  </a:lnTo>
                  <a:lnTo>
                    <a:pt x="65" y="62"/>
                  </a:lnTo>
                  <a:lnTo>
                    <a:pt x="62" y="69"/>
                  </a:lnTo>
                  <a:lnTo>
                    <a:pt x="59" y="75"/>
                  </a:lnTo>
                  <a:lnTo>
                    <a:pt x="52" y="76"/>
                  </a:lnTo>
                  <a:lnTo>
                    <a:pt x="50" y="75"/>
                  </a:lnTo>
                  <a:lnTo>
                    <a:pt x="47" y="74"/>
                  </a:lnTo>
                  <a:lnTo>
                    <a:pt x="44" y="71"/>
                  </a:lnTo>
                  <a:lnTo>
                    <a:pt x="41" y="71"/>
                  </a:lnTo>
                  <a:lnTo>
                    <a:pt x="36" y="71"/>
                  </a:lnTo>
                  <a:lnTo>
                    <a:pt x="32" y="71"/>
                  </a:lnTo>
                  <a:lnTo>
                    <a:pt x="27" y="72"/>
                  </a:lnTo>
                  <a:lnTo>
                    <a:pt x="24" y="75"/>
                  </a:lnTo>
                  <a:lnTo>
                    <a:pt x="23" y="75"/>
                  </a:lnTo>
                  <a:lnTo>
                    <a:pt x="19" y="67"/>
                  </a:lnTo>
                  <a:lnTo>
                    <a:pt x="18" y="59"/>
                  </a:lnTo>
                  <a:lnTo>
                    <a:pt x="16" y="53"/>
                  </a:lnTo>
                  <a:lnTo>
                    <a:pt x="14" y="50"/>
                  </a:lnTo>
                  <a:lnTo>
                    <a:pt x="12" y="48"/>
                  </a:lnTo>
                  <a:lnTo>
                    <a:pt x="9" y="45"/>
                  </a:lnTo>
                  <a:lnTo>
                    <a:pt x="6" y="44"/>
                  </a:lnTo>
                  <a:lnTo>
                    <a:pt x="4" y="43"/>
                  </a:lnTo>
                  <a:lnTo>
                    <a:pt x="1" y="41"/>
                  </a:lnTo>
                  <a:lnTo>
                    <a:pt x="0" y="39"/>
                  </a:lnTo>
                  <a:lnTo>
                    <a:pt x="0" y="36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1" y="31"/>
                  </a:lnTo>
                  <a:lnTo>
                    <a:pt x="3" y="30"/>
                  </a:lnTo>
                  <a:lnTo>
                    <a:pt x="4" y="31"/>
                  </a:lnTo>
                  <a:lnTo>
                    <a:pt x="5" y="33"/>
                  </a:lnTo>
                  <a:lnTo>
                    <a:pt x="7" y="34"/>
                  </a:lnTo>
                  <a:lnTo>
                    <a:pt x="9" y="35"/>
                  </a:lnTo>
                  <a:lnTo>
                    <a:pt x="12" y="34"/>
                  </a:lnTo>
                  <a:lnTo>
                    <a:pt x="14" y="33"/>
                  </a:lnTo>
                  <a:lnTo>
                    <a:pt x="15" y="31"/>
                  </a:lnTo>
                  <a:lnTo>
                    <a:pt x="16" y="27"/>
                  </a:lnTo>
                  <a:lnTo>
                    <a:pt x="16" y="23"/>
                  </a:lnTo>
                  <a:lnTo>
                    <a:pt x="16" y="19"/>
                  </a:lnTo>
                  <a:lnTo>
                    <a:pt x="16" y="16"/>
                  </a:lnTo>
                  <a:lnTo>
                    <a:pt x="15" y="14"/>
                  </a:lnTo>
                  <a:lnTo>
                    <a:pt x="15" y="10"/>
                  </a:lnTo>
                  <a:lnTo>
                    <a:pt x="18" y="6"/>
                  </a:lnTo>
                  <a:lnTo>
                    <a:pt x="25" y="2"/>
                  </a:lnTo>
                  <a:lnTo>
                    <a:pt x="34" y="1"/>
                  </a:lnTo>
                  <a:lnTo>
                    <a:pt x="43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32" name="Freeform 130">
              <a:extLst>
                <a:ext uri="{FF2B5EF4-FFF2-40B4-BE49-F238E27FC236}">
                  <a16:creationId xmlns:a16="http://schemas.microsoft.com/office/drawing/2014/main" id="{16329689-F3AE-439C-B64F-27B2858EF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713" y="3606801"/>
              <a:ext cx="117475" cy="111125"/>
            </a:xfrm>
            <a:custGeom>
              <a:avLst/>
              <a:gdLst>
                <a:gd name="T0" fmla="*/ 2147483646 w 74"/>
                <a:gd name="T1" fmla="*/ 0 h 70"/>
                <a:gd name="T2" fmla="*/ 2147483646 w 74"/>
                <a:gd name="T3" fmla="*/ 2147483646 h 70"/>
                <a:gd name="T4" fmla="*/ 2147483646 w 74"/>
                <a:gd name="T5" fmla="*/ 2147483646 h 70"/>
                <a:gd name="T6" fmla="*/ 2147483646 w 74"/>
                <a:gd name="T7" fmla="*/ 2147483646 h 70"/>
                <a:gd name="T8" fmla="*/ 2147483646 w 74"/>
                <a:gd name="T9" fmla="*/ 2147483646 h 70"/>
                <a:gd name="T10" fmla="*/ 2147483646 w 74"/>
                <a:gd name="T11" fmla="*/ 2147483646 h 70"/>
                <a:gd name="T12" fmla="*/ 2147483646 w 74"/>
                <a:gd name="T13" fmla="*/ 2147483646 h 70"/>
                <a:gd name="T14" fmla="*/ 2147483646 w 74"/>
                <a:gd name="T15" fmla="*/ 2147483646 h 70"/>
                <a:gd name="T16" fmla="*/ 2147483646 w 74"/>
                <a:gd name="T17" fmla="*/ 2147483646 h 70"/>
                <a:gd name="T18" fmla="*/ 2147483646 w 74"/>
                <a:gd name="T19" fmla="*/ 2147483646 h 70"/>
                <a:gd name="T20" fmla="*/ 2147483646 w 74"/>
                <a:gd name="T21" fmla="*/ 2147483646 h 70"/>
                <a:gd name="T22" fmla="*/ 2147483646 w 74"/>
                <a:gd name="T23" fmla="*/ 2147483646 h 70"/>
                <a:gd name="T24" fmla="*/ 2147483646 w 74"/>
                <a:gd name="T25" fmla="*/ 2147483646 h 70"/>
                <a:gd name="T26" fmla="*/ 2147483646 w 74"/>
                <a:gd name="T27" fmla="*/ 2147483646 h 70"/>
                <a:gd name="T28" fmla="*/ 2147483646 w 74"/>
                <a:gd name="T29" fmla="*/ 2147483646 h 70"/>
                <a:gd name="T30" fmla="*/ 2147483646 w 74"/>
                <a:gd name="T31" fmla="*/ 2147483646 h 70"/>
                <a:gd name="T32" fmla="*/ 2147483646 w 74"/>
                <a:gd name="T33" fmla="*/ 2147483646 h 70"/>
                <a:gd name="T34" fmla="*/ 2147483646 w 74"/>
                <a:gd name="T35" fmla="*/ 2147483646 h 70"/>
                <a:gd name="T36" fmla="*/ 2147483646 w 74"/>
                <a:gd name="T37" fmla="*/ 2147483646 h 70"/>
                <a:gd name="T38" fmla="*/ 2147483646 w 74"/>
                <a:gd name="T39" fmla="*/ 2147483646 h 70"/>
                <a:gd name="T40" fmla="*/ 2147483646 w 74"/>
                <a:gd name="T41" fmla="*/ 2147483646 h 70"/>
                <a:gd name="T42" fmla="*/ 2147483646 w 74"/>
                <a:gd name="T43" fmla="*/ 2147483646 h 70"/>
                <a:gd name="T44" fmla="*/ 2147483646 w 74"/>
                <a:gd name="T45" fmla="*/ 2147483646 h 70"/>
                <a:gd name="T46" fmla="*/ 2147483646 w 74"/>
                <a:gd name="T47" fmla="*/ 2147483646 h 70"/>
                <a:gd name="T48" fmla="*/ 2147483646 w 74"/>
                <a:gd name="T49" fmla="*/ 2147483646 h 70"/>
                <a:gd name="T50" fmla="*/ 2147483646 w 74"/>
                <a:gd name="T51" fmla="*/ 2147483646 h 70"/>
                <a:gd name="T52" fmla="*/ 2147483646 w 74"/>
                <a:gd name="T53" fmla="*/ 2147483646 h 70"/>
                <a:gd name="T54" fmla="*/ 2147483646 w 74"/>
                <a:gd name="T55" fmla="*/ 2147483646 h 70"/>
                <a:gd name="T56" fmla="*/ 2147483646 w 74"/>
                <a:gd name="T57" fmla="*/ 2147483646 h 70"/>
                <a:gd name="T58" fmla="*/ 2147483646 w 74"/>
                <a:gd name="T59" fmla="*/ 2147483646 h 70"/>
                <a:gd name="T60" fmla="*/ 2147483646 w 74"/>
                <a:gd name="T61" fmla="*/ 2147483646 h 70"/>
                <a:gd name="T62" fmla="*/ 2147483646 w 74"/>
                <a:gd name="T63" fmla="*/ 2147483646 h 70"/>
                <a:gd name="T64" fmla="*/ 2147483646 w 74"/>
                <a:gd name="T65" fmla="*/ 2147483646 h 70"/>
                <a:gd name="T66" fmla="*/ 2147483646 w 74"/>
                <a:gd name="T67" fmla="*/ 2147483646 h 70"/>
                <a:gd name="T68" fmla="*/ 2147483646 w 74"/>
                <a:gd name="T69" fmla="*/ 2147483646 h 70"/>
                <a:gd name="T70" fmla="*/ 2147483646 w 74"/>
                <a:gd name="T71" fmla="*/ 2147483646 h 70"/>
                <a:gd name="T72" fmla="*/ 2147483646 w 74"/>
                <a:gd name="T73" fmla="*/ 2147483646 h 70"/>
                <a:gd name="T74" fmla="*/ 2147483646 w 74"/>
                <a:gd name="T75" fmla="*/ 2147483646 h 70"/>
                <a:gd name="T76" fmla="*/ 2147483646 w 74"/>
                <a:gd name="T77" fmla="*/ 2147483646 h 70"/>
                <a:gd name="T78" fmla="*/ 2147483646 w 74"/>
                <a:gd name="T79" fmla="*/ 2147483646 h 70"/>
                <a:gd name="T80" fmla="*/ 2147483646 w 74"/>
                <a:gd name="T81" fmla="*/ 2147483646 h 70"/>
                <a:gd name="T82" fmla="*/ 2147483646 w 74"/>
                <a:gd name="T83" fmla="*/ 2147483646 h 70"/>
                <a:gd name="T84" fmla="*/ 2147483646 w 74"/>
                <a:gd name="T85" fmla="*/ 2147483646 h 70"/>
                <a:gd name="T86" fmla="*/ 0 w 74"/>
                <a:gd name="T87" fmla="*/ 2147483646 h 70"/>
                <a:gd name="T88" fmla="*/ 2147483646 w 74"/>
                <a:gd name="T89" fmla="*/ 2147483646 h 70"/>
                <a:gd name="T90" fmla="*/ 2147483646 w 74"/>
                <a:gd name="T91" fmla="*/ 2147483646 h 70"/>
                <a:gd name="T92" fmla="*/ 2147483646 w 74"/>
                <a:gd name="T93" fmla="*/ 2147483646 h 70"/>
                <a:gd name="T94" fmla="*/ 2147483646 w 74"/>
                <a:gd name="T95" fmla="*/ 0 h 7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74" h="70">
                  <a:moveTo>
                    <a:pt x="25" y="0"/>
                  </a:moveTo>
                  <a:lnTo>
                    <a:pt x="28" y="1"/>
                  </a:lnTo>
                  <a:lnTo>
                    <a:pt x="31" y="3"/>
                  </a:lnTo>
                  <a:lnTo>
                    <a:pt x="32" y="4"/>
                  </a:lnTo>
                  <a:lnTo>
                    <a:pt x="34" y="6"/>
                  </a:lnTo>
                  <a:lnTo>
                    <a:pt x="35" y="8"/>
                  </a:lnTo>
                  <a:lnTo>
                    <a:pt x="35" y="11"/>
                  </a:lnTo>
                  <a:lnTo>
                    <a:pt x="36" y="12"/>
                  </a:lnTo>
                  <a:lnTo>
                    <a:pt x="37" y="14"/>
                  </a:lnTo>
                  <a:lnTo>
                    <a:pt x="39" y="15"/>
                  </a:lnTo>
                  <a:lnTo>
                    <a:pt x="43" y="15"/>
                  </a:lnTo>
                  <a:lnTo>
                    <a:pt x="47" y="16"/>
                  </a:lnTo>
                  <a:lnTo>
                    <a:pt x="51" y="15"/>
                  </a:lnTo>
                  <a:lnTo>
                    <a:pt x="54" y="13"/>
                  </a:lnTo>
                  <a:lnTo>
                    <a:pt x="57" y="11"/>
                  </a:lnTo>
                  <a:lnTo>
                    <a:pt x="60" y="6"/>
                  </a:lnTo>
                  <a:lnTo>
                    <a:pt x="60" y="3"/>
                  </a:lnTo>
                  <a:lnTo>
                    <a:pt x="61" y="9"/>
                  </a:lnTo>
                  <a:lnTo>
                    <a:pt x="65" y="14"/>
                  </a:lnTo>
                  <a:lnTo>
                    <a:pt x="70" y="17"/>
                  </a:lnTo>
                  <a:lnTo>
                    <a:pt x="73" y="22"/>
                  </a:lnTo>
                  <a:lnTo>
                    <a:pt x="74" y="29"/>
                  </a:lnTo>
                  <a:lnTo>
                    <a:pt x="73" y="31"/>
                  </a:lnTo>
                  <a:lnTo>
                    <a:pt x="72" y="32"/>
                  </a:lnTo>
                  <a:lnTo>
                    <a:pt x="71" y="33"/>
                  </a:lnTo>
                  <a:lnTo>
                    <a:pt x="69" y="33"/>
                  </a:lnTo>
                  <a:lnTo>
                    <a:pt x="66" y="34"/>
                  </a:lnTo>
                  <a:lnTo>
                    <a:pt x="65" y="34"/>
                  </a:lnTo>
                  <a:lnTo>
                    <a:pt x="64" y="36"/>
                  </a:lnTo>
                  <a:lnTo>
                    <a:pt x="63" y="39"/>
                  </a:lnTo>
                  <a:lnTo>
                    <a:pt x="64" y="44"/>
                  </a:lnTo>
                  <a:lnTo>
                    <a:pt x="65" y="51"/>
                  </a:lnTo>
                  <a:lnTo>
                    <a:pt x="65" y="59"/>
                  </a:lnTo>
                  <a:lnTo>
                    <a:pt x="64" y="58"/>
                  </a:lnTo>
                  <a:lnTo>
                    <a:pt x="63" y="58"/>
                  </a:lnTo>
                  <a:lnTo>
                    <a:pt x="54" y="59"/>
                  </a:lnTo>
                  <a:lnTo>
                    <a:pt x="45" y="61"/>
                  </a:lnTo>
                  <a:lnTo>
                    <a:pt x="37" y="66"/>
                  </a:lnTo>
                  <a:lnTo>
                    <a:pt x="34" y="70"/>
                  </a:lnTo>
                  <a:lnTo>
                    <a:pt x="26" y="64"/>
                  </a:lnTo>
                  <a:lnTo>
                    <a:pt x="17" y="52"/>
                  </a:lnTo>
                  <a:lnTo>
                    <a:pt x="8" y="40"/>
                  </a:lnTo>
                  <a:lnTo>
                    <a:pt x="2" y="27"/>
                  </a:lnTo>
                  <a:lnTo>
                    <a:pt x="0" y="16"/>
                  </a:lnTo>
                  <a:lnTo>
                    <a:pt x="3" y="9"/>
                  </a:lnTo>
                  <a:lnTo>
                    <a:pt x="10" y="4"/>
                  </a:lnTo>
                  <a:lnTo>
                    <a:pt x="18" y="1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33" name="Freeform 131">
              <a:extLst>
                <a:ext uri="{FF2B5EF4-FFF2-40B4-BE49-F238E27FC236}">
                  <a16:creationId xmlns:a16="http://schemas.microsoft.com/office/drawing/2014/main" id="{59110CE1-C463-4501-9E6C-88B2C63CE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513" y="3698876"/>
              <a:ext cx="128587" cy="85725"/>
            </a:xfrm>
            <a:custGeom>
              <a:avLst/>
              <a:gdLst>
                <a:gd name="T0" fmla="*/ 2147483646 w 81"/>
                <a:gd name="T1" fmla="*/ 0 h 54"/>
                <a:gd name="T2" fmla="*/ 2147483646 w 81"/>
                <a:gd name="T3" fmla="*/ 2147483646 h 54"/>
                <a:gd name="T4" fmla="*/ 2147483646 w 81"/>
                <a:gd name="T5" fmla="*/ 2147483646 h 54"/>
                <a:gd name="T6" fmla="*/ 2147483646 w 81"/>
                <a:gd name="T7" fmla="*/ 2147483646 h 54"/>
                <a:gd name="T8" fmla="*/ 2147483646 w 81"/>
                <a:gd name="T9" fmla="*/ 2147483646 h 54"/>
                <a:gd name="T10" fmla="*/ 2147483646 w 81"/>
                <a:gd name="T11" fmla="*/ 2147483646 h 54"/>
                <a:gd name="T12" fmla="*/ 2147483646 w 81"/>
                <a:gd name="T13" fmla="*/ 2147483646 h 54"/>
                <a:gd name="T14" fmla="*/ 2147483646 w 81"/>
                <a:gd name="T15" fmla="*/ 2147483646 h 54"/>
                <a:gd name="T16" fmla="*/ 2147483646 w 81"/>
                <a:gd name="T17" fmla="*/ 2147483646 h 54"/>
                <a:gd name="T18" fmla="*/ 2147483646 w 81"/>
                <a:gd name="T19" fmla="*/ 2147483646 h 54"/>
                <a:gd name="T20" fmla="*/ 2147483646 w 81"/>
                <a:gd name="T21" fmla="*/ 2147483646 h 54"/>
                <a:gd name="T22" fmla="*/ 2147483646 w 81"/>
                <a:gd name="T23" fmla="*/ 2147483646 h 54"/>
                <a:gd name="T24" fmla="*/ 2147483646 w 81"/>
                <a:gd name="T25" fmla="*/ 2147483646 h 54"/>
                <a:gd name="T26" fmla="*/ 2147483646 w 81"/>
                <a:gd name="T27" fmla="*/ 2147483646 h 54"/>
                <a:gd name="T28" fmla="*/ 2147483646 w 81"/>
                <a:gd name="T29" fmla="*/ 2147483646 h 54"/>
                <a:gd name="T30" fmla="*/ 2147483646 w 81"/>
                <a:gd name="T31" fmla="*/ 2147483646 h 54"/>
                <a:gd name="T32" fmla="*/ 2147483646 w 81"/>
                <a:gd name="T33" fmla="*/ 2147483646 h 54"/>
                <a:gd name="T34" fmla="*/ 2147483646 w 81"/>
                <a:gd name="T35" fmla="*/ 2147483646 h 54"/>
                <a:gd name="T36" fmla="*/ 2147483646 w 81"/>
                <a:gd name="T37" fmla="*/ 2147483646 h 54"/>
                <a:gd name="T38" fmla="*/ 2147483646 w 81"/>
                <a:gd name="T39" fmla="*/ 2147483646 h 54"/>
                <a:gd name="T40" fmla="*/ 2147483646 w 81"/>
                <a:gd name="T41" fmla="*/ 2147483646 h 54"/>
                <a:gd name="T42" fmla="*/ 2147483646 w 81"/>
                <a:gd name="T43" fmla="*/ 2147483646 h 54"/>
                <a:gd name="T44" fmla="*/ 2147483646 w 81"/>
                <a:gd name="T45" fmla="*/ 2147483646 h 54"/>
                <a:gd name="T46" fmla="*/ 2147483646 w 81"/>
                <a:gd name="T47" fmla="*/ 2147483646 h 54"/>
                <a:gd name="T48" fmla="*/ 2147483646 w 81"/>
                <a:gd name="T49" fmla="*/ 2147483646 h 54"/>
                <a:gd name="T50" fmla="*/ 2147483646 w 81"/>
                <a:gd name="T51" fmla="*/ 2147483646 h 54"/>
                <a:gd name="T52" fmla="*/ 2147483646 w 81"/>
                <a:gd name="T53" fmla="*/ 2147483646 h 54"/>
                <a:gd name="T54" fmla="*/ 2147483646 w 81"/>
                <a:gd name="T55" fmla="*/ 2147483646 h 54"/>
                <a:gd name="T56" fmla="*/ 2147483646 w 81"/>
                <a:gd name="T57" fmla="*/ 2147483646 h 54"/>
                <a:gd name="T58" fmla="*/ 2147483646 w 81"/>
                <a:gd name="T59" fmla="*/ 2147483646 h 54"/>
                <a:gd name="T60" fmla="*/ 2147483646 w 81"/>
                <a:gd name="T61" fmla="*/ 2147483646 h 54"/>
                <a:gd name="T62" fmla="*/ 2147483646 w 81"/>
                <a:gd name="T63" fmla="*/ 2147483646 h 54"/>
                <a:gd name="T64" fmla="*/ 2147483646 w 81"/>
                <a:gd name="T65" fmla="*/ 2147483646 h 54"/>
                <a:gd name="T66" fmla="*/ 2147483646 w 81"/>
                <a:gd name="T67" fmla="*/ 2147483646 h 54"/>
                <a:gd name="T68" fmla="*/ 2147483646 w 81"/>
                <a:gd name="T69" fmla="*/ 2147483646 h 54"/>
                <a:gd name="T70" fmla="*/ 2147483646 w 81"/>
                <a:gd name="T71" fmla="*/ 2147483646 h 54"/>
                <a:gd name="T72" fmla="*/ 2147483646 w 81"/>
                <a:gd name="T73" fmla="*/ 2147483646 h 54"/>
                <a:gd name="T74" fmla="*/ 2147483646 w 81"/>
                <a:gd name="T75" fmla="*/ 2147483646 h 54"/>
                <a:gd name="T76" fmla="*/ 2147483646 w 81"/>
                <a:gd name="T77" fmla="*/ 2147483646 h 54"/>
                <a:gd name="T78" fmla="*/ 2147483646 w 81"/>
                <a:gd name="T79" fmla="*/ 2147483646 h 54"/>
                <a:gd name="T80" fmla="*/ 2147483646 w 81"/>
                <a:gd name="T81" fmla="*/ 2147483646 h 54"/>
                <a:gd name="T82" fmla="*/ 2147483646 w 81"/>
                <a:gd name="T83" fmla="*/ 2147483646 h 54"/>
                <a:gd name="T84" fmla="*/ 2147483646 w 81"/>
                <a:gd name="T85" fmla="*/ 2147483646 h 54"/>
                <a:gd name="T86" fmla="*/ 2147483646 w 81"/>
                <a:gd name="T87" fmla="*/ 2147483646 h 54"/>
                <a:gd name="T88" fmla="*/ 2147483646 w 81"/>
                <a:gd name="T89" fmla="*/ 2147483646 h 54"/>
                <a:gd name="T90" fmla="*/ 2147483646 w 81"/>
                <a:gd name="T91" fmla="*/ 2147483646 h 54"/>
                <a:gd name="T92" fmla="*/ 2147483646 w 81"/>
                <a:gd name="T93" fmla="*/ 2147483646 h 54"/>
                <a:gd name="T94" fmla="*/ 2147483646 w 81"/>
                <a:gd name="T95" fmla="*/ 2147483646 h 54"/>
                <a:gd name="T96" fmla="*/ 0 w 81"/>
                <a:gd name="T97" fmla="*/ 2147483646 h 54"/>
                <a:gd name="T98" fmla="*/ 0 w 81"/>
                <a:gd name="T99" fmla="*/ 2147483646 h 54"/>
                <a:gd name="T100" fmla="*/ 2147483646 w 81"/>
                <a:gd name="T101" fmla="*/ 2147483646 h 54"/>
                <a:gd name="T102" fmla="*/ 2147483646 w 81"/>
                <a:gd name="T103" fmla="*/ 2147483646 h 54"/>
                <a:gd name="T104" fmla="*/ 2147483646 w 81"/>
                <a:gd name="T105" fmla="*/ 2147483646 h 54"/>
                <a:gd name="T106" fmla="*/ 2147483646 w 81"/>
                <a:gd name="T107" fmla="*/ 0 h 5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1" h="54">
                  <a:moveTo>
                    <a:pt x="31" y="0"/>
                  </a:moveTo>
                  <a:lnTo>
                    <a:pt x="39" y="3"/>
                  </a:lnTo>
                  <a:lnTo>
                    <a:pt x="46" y="8"/>
                  </a:lnTo>
                  <a:lnTo>
                    <a:pt x="51" y="14"/>
                  </a:lnTo>
                  <a:lnTo>
                    <a:pt x="56" y="19"/>
                  </a:lnTo>
                  <a:lnTo>
                    <a:pt x="61" y="23"/>
                  </a:lnTo>
                  <a:lnTo>
                    <a:pt x="68" y="20"/>
                  </a:lnTo>
                  <a:lnTo>
                    <a:pt x="70" y="25"/>
                  </a:lnTo>
                  <a:lnTo>
                    <a:pt x="74" y="27"/>
                  </a:lnTo>
                  <a:lnTo>
                    <a:pt x="77" y="30"/>
                  </a:lnTo>
                  <a:lnTo>
                    <a:pt x="81" y="33"/>
                  </a:lnTo>
                  <a:lnTo>
                    <a:pt x="79" y="35"/>
                  </a:lnTo>
                  <a:lnTo>
                    <a:pt x="78" y="35"/>
                  </a:lnTo>
                  <a:lnTo>
                    <a:pt x="77" y="37"/>
                  </a:lnTo>
                  <a:lnTo>
                    <a:pt x="75" y="38"/>
                  </a:lnTo>
                  <a:lnTo>
                    <a:pt x="76" y="42"/>
                  </a:lnTo>
                  <a:lnTo>
                    <a:pt x="75" y="42"/>
                  </a:lnTo>
                  <a:lnTo>
                    <a:pt x="73" y="43"/>
                  </a:lnTo>
                  <a:lnTo>
                    <a:pt x="72" y="45"/>
                  </a:lnTo>
                  <a:lnTo>
                    <a:pt x="70" y="47"/>
                  </a:lnTo>
                  <a:lnTo>
                    <a:pt x="68" y="50"/>
                  </a:lnTo>
                  <a:lnTo>
                    <a:pt x="67" y="52"/>
                  </a:lnTo>
                  <a:lnTo>
                    <a:pt x="65" y="54"/>
                  </a:lnTo>
                  <a:lnTo>
                    <a:pt x="61" y="54"/>
                  </a:lnTo>
                  <a:lnTo>
                    <a:pt x="59" y="53"/>
                  </a:lnTo>
                  <a:lnTo>
                    <a:pt x="57" y="53"/>
                  </a:lnTo>
                  <a:lnTo>
                    <a:pt x="56" y="52"/>
                  </a:lnTo>
                  <a:lnTo>
                    <a:pt x="55" y="50"/>
                  </a:lnTo>
                  <a:lnTo>
                    <a:pt x="52" y="51"/>
                  </a:lnTo>
                  <a:lnTo>
                    <a:pt x="50" y="52"/>
                  </a:lnTo>
                  <a:lnTo>
                    <a:pt x="48" y="53"/>
                  </a:lnTo>
                  <a:lnTo>
                    <a:pt x="47" y="52"/>
                  </a:lnTo>
                  <a:lnTo>
                    <a:pt x="46" y="51"/>
                  </a:lnTo>
                  <a:lnTo>
                    <a:pt x="43" y="50"/>
                  </a:lnTo>
                  <a:lnTo>
                    <a:pt x="42" y="49"/>
                  </a:lnTo>
                  <a:lnTo>
                    <a:pt x="37" y="49"/>
                  </a:lnTo>
                  <a:lnTo>
                    <a:pt x="29" y="50"/>
                  </a:lnTo>
                  <a:lnTo>
                    <a:pt x="22" y="51"/>
                  </a:lnTo>
                  <a:lnTo>
                    <a:pt x="20" y="53"/>
                  </a:lnTo>
                  <a:lnTo>
                    <a:pt x="16" y="49"/>
                  </a:lnTo>
                  <a:lnTo>
                    <a:pt x="13" y="42"/>
                  </a:lnTo>
                  <a:lnTo>
                    <a:pt x="11" y="32"/>
                  </a:lnTo>
                  <a:lnTo>
                    <a:pt x="8" y="24"/>
                  </a:lnTo>
                  <a:lnTo>
                    <a:pt x="6" y="18"/>
                  </a:lnTo>
                  <a:lnTo>
                    <a:pt x="5" y="18"/>
                  </a:lnTo>
                  <a:lnTo>
                    <a:pt x="4" y="17"/>
                  </a:lnTo>
                  <a:lnTo>
                    <a:pt x="3" y="16"/>
                  </a:lnTo>
                  <a:lnTo>
                    <a:pt x="2" y="15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4" y="7"/>
                  </a:lnTo>
                  <a:lnTo>
                    <a:pt x="12" y="3"/>
                  </a:lnTo>
                  <a:lnTo>
                    <a:pt x="22" y="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34" name="Freeform 132">
              <a:extLst>
                <a:ext uri="{FF2B5EF4-FFF2-40B4-BE49-F238E27FC236}">
                  <a16:creationId xmlns:a16="http://schemas.microsoft.com/office/drawing/2014/main" id="{FFA35756-6037-4292-97FF-8C6AEFC33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263" y="3765551"/>
              <a:ext cx="111125" cy="74613"/>
            </a:xfrm>
            <a:custGeom>
              <a:avLst/>
              <a:gdLst>
                <a:gd name="T0" fmla="*/ 2147483646 w 70"/>
                <a:gd name="T1" fmla="*/ 0 h 47"/>
                <a:gd name="T2" fmla="*/ 2147483646 w 70"/>
                <a:gd name="T3" fmla="*/ 0 h 47"/>
                <a:gd name="T4" fmla="*/ 2147483646 w 70"/>
                <a:gd name="T5" fmla="*/ 2147483646 h 47"/>
                <a:gd name="T6" fmla="*/ 2147483646 w 70"/>
                <a:gd name="T7" fmla="*/ 2147483646 h 47"/>
                <a:gd name="T8" fmla="*/ 2147483646 w 70"/>
                <a:gd name="T9" fmla="*/ 2147483646 h 47"/>
                <a:gd name="T10" fmla="*/ 2147483646 w 70"/>
                <a:gd name="T11" fmla="*/ 2147483646 h 47"/>
                <a:gd name="T12" fmla="*/ 2147483646 w 70"/>
                <a:gd name="T13" fmla="*/ 2147483646 h 47"/>
                <a:gd name="T14" fmla="*/ 2147483646 w 70"/>
                <a:gd name="T15" fmla="*/ 2147483646 h 47"/>
                <a:gd name="T16" fmla="*/ 2147483646 w 70"/>
                <a:gd name="T17" fmla="*/ 2147483646 h 47"/>
                <a:gd name="T18" fmla="*/ 2147483646 w 70"/>
                <a:gd name="T19" fmla="*/ 2147483646 h 47"/>
                <a:gd name="T20" fmla="*/ 2147483646 w 70"/>
                <a:gd name="T21" fmla="*/ 2147483646 h 47"/>
                <a:gd name="T22" fmla="*/ 2147483646 w 70"/>
                <a:gd name="T23" fmla="*/ 2147483646 h 47"/>
                <a:gd name="T24" fmla="*/ 2147483646 w 70"/>
                <a:gd name="T25" fmla="*/ 2147483646 h 47"/>
                <a:gd name="T26" fmla="*/ 2147483646 w 70"/>
                <a:gd name="T27" fmla="*/ 2147483646 h 47"/>
                <a:gd name="T28" fmla="*/ 2147483646 w 70"/>
                <a:gd name="T29" fmla="*/ 2147483646 h 47"/>
                <a:gd name="T30" fmla="*/ 2147483646 w 70"/>
                <a:gd name="T31" fmla="*/ 2147483646 h 47"/>
                <a:gd name="T32" fmla="*/ 2147483646 w 70"/>
                <a:gd name="T33" fmla="*/ 2147483646 h 47"/>
                <a:gd name="T34" fmla="*/ 2147483646 w 70"/>
                <a:gd name="T35" fmla="*/ 2147483646 h 47"/>
                <a:gd name="T36" fmla="*/ 2147483646 w 70"/>
                <a:gd name="T37" fmla="*/ 2147483646 h 47"/>
                <a:gd name="T38" fmla="*/ 2147483646 w 70"/>
                <a:gd name="T39" fmla="*/ 2147483646 h 47"/>
                <a:gd name="T40" fmla="*/ 2147483646 w 70"/>
                <a:gd name="T41" fmla="*/ 2147483646 h 47"/>
                <a:gd name="T42" fmla="*/ 2147483646 w 70"/>
                <a:gd name="T43" fmla="*/ 2147483646 h 47"/>
                <a:gd name="T44" fmla="*/ 2147483646 w 70"/>
                <a:gd name="T45" fmla="*/ 2147483646 h 47"/>
                <a:gd name="T46" fmla="*/ 2147483646 w 70"/>
                <a:gd name="T47" fmla="*/ 2147483646 h 47"/>
                <a:gd name="T48" fmla="*/ 2147483646 w 70"/>
                <a:gd name="T49" fmla="*/ 2147483646 h 47"/>
                <a:gd name="T50" fmla="*/ 2147483646 w 70"/>
                <a:gd name="T51" fmla="*/ 2147483646 h 47"/>
                <a:gd name="T52" fmla="*/ 2147483646 w 70"/>
                <a:gd name="T53" fmla="*/ 2147483646 h 47"/>
                <a:gd name="T54" fmla="*/ 2147483646 w 70"/>
                <a:gd name="T55" fmla="*/ 2147483646 h 47"/>
                <a:gd name="T56" fmla="*/ 2147483646 w 70"/>
                <a:gd name="T57" fmla="*/ 2147483646 h 47"/>
                <a:gd name="T58" fmla="*/ 2147483646 w 70"/>
                <a:gd name="T59" fmla="*/ 2147483646 h 47"/>
                <a:gd name="T60" fmla="*/ 2147483646 w 70"/>
                <a:gd name="T61" fmla="*/ 2147483646 h 47"/>
                <a:gd name="T62" fmla="*/ 2147483646 w 70"/>
                <a:gd name="T63" fmla="*/ 2147483646 h 47"/>
                <a:gd name="T64" fmla="*/ 2147483646 w 70"/>
                <a:gd name="T65" fmla="*/ 2147483646 h 47"/>
                <a:gd name="T66" fmla="*/ 2147483646 w 70"/>
                <a:gd name="T67" fmla="*/ 2147483646 h 47"/>
                <a:gd name="T68" fmla="*/ 2147483646 w 70"/>
                <a:gd name="T69" fmla="*/ 2147483646 h 47"/>
                <a:gd name="T70" fmla="*/ 2147483646 w 70"/>
                <a:gd name="T71" fmla="*/ 2147483646 h 47"/>
                <a:gd name="T72" fmla="*/ 0 w 70"/>
                <a:gd name="T73" fmla="*/ 2147483646 h 47"/>
                <a:gd name="T74" fmla="*/ 0 w 70"/>
                <a:gd name="T75" fmla="*/ 2147483646 h 47"/>
                <a:gd name="T76" fmla="*/ 2147483646 w 70"/>
                <a:gd name="T77" fmla="*/ 2147483646 h 47"/>
                <a:gd name="T78" fmla="*/ 2147483646 w 70"/>
                <a:gd name="T79" fmla="*/ 2147483646 h 47"/>
                <a:gd name="T80" fmla="*/ 2147483646 w 70"/>
                <a:gd name="T81" fmla="*/ 2147483646 h 47"/>
                <a:gd name="T82" fmla="*/ 2147483646 w 70"/>
                <a:gd name="T83" fmla="*/ 2147483646 h 47"/>
                <a:gd name="T84" fmla="*/ 2147483646 w 70"/>
                <a:gd name="T85" fmla="*/ 2147483646 h 47"/>
                <a:gd name="T86" fmla="*/ 2147483646 w 70"/>
                <a:gd name="T87" fmla="*/ 2147483646 h 47"/>
                <a:gd name="T88" fmla="*/ 2147483646 w 70"/>
                <a:gd name="T89" fmla="*/ 2147483646 h 47"/>
                <a:gd name="T90" fmla="*/ 2147483646 w 70"/>
                <a:gd name="T91" fmla="*/ 2147483646 h 47"/>
                <a:gd name="T92" fmla="*/ 2147483646 w 70"/>
                <a:gd name="T93" fmla="*/ 2147483646 h 47"/>
                <a:gd name="T94" fmla="*/ 2147483646 w 70"/>
                <a:gd name="T95" fmla="*/ 2147483646 h 47"/>
                <a:gd name="T96" fmla="*/ 2147483646 w 70"/>
                <a:gd name="T97" fmla="*/ 2147483646 h 47"/>
                <a:gd name="T98" fmla="*/ 2147483646 w 70"/>
                <a:gd name="T99" fmla="*/ 2147483646 h 47"/>
                <a:gd name="T100" fmla="*/ 2147483646 w 70"/>
                <a:gd name="T101" fmla="*/ 2147483646 h 47"/>
                <a:gd name="T102" fmla="*/ 2147483646 w 70"/>
                <a:gd name="T103" fmla="*/ 2147483646 h 47"/>
                <a:gd name="T104" fmla="*/ 2147483646 w 70"/>
                <a:gd name="T105" fmla="*/ 2147483646 h 47"/>
                <a:gd name="T106" fmla="*/ 2147483646 w 70"/>
                <a:gd name="T107" fmla="*/ 2147483646 h 47"/>
                <a:gd name="T108" fmla="*/ 2147483646 w 70"/>
                <a:gd name="T109" fmla="*/ 2147483646 h 47"/>
                <a:gd name="T110" fmla="*/ 2147483646 w 70"/>
                <a:gd name="T111" fmla="*/ 2147483646 h 47"/>
                <a:gd name="T112" fmla="*/ 2147483646 w 70"/>
                <a:gd name="T113" fmla="*/ 2147483646 h 47"/>
                <a:gd name="T114" fmla="*/ 2147483646 w 70"/>
                <a:gd name="T115" fmla="*/ 2147483646 h 47"/>
                <a:gd name="T116" fmla="*/ 2147483646 w 70"/>
                <a:gd name="T117" fmla="*/ 2147483646 h 47"/>
                <a:gd name="T118" fmla="*/ 2147483646 w 70"/>
                <a:gd name="T119" fmla="*/ 0 h 47"/>
                <a:gd name="T120" fmla="*/ 2147483646 w 70"/>
                <a:gd name="T121" fmla="*/ 0 h 4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70" h="47">
                  <a:moveTo>
                    <a:pt x="56" y="0"/>
                  </a:moveTo>
                  <a:lnTo>
                    <a:pt x="61" y="0"/>
                  </a:lnTo>
                  <a:lnTo>
                    <a:pt x="64" y="2"/>
                  </a:lnTo>
                  <a:lnTo>
                    <a:pt x="66" y="5"/>
                  </a:lnTo>
                  <a:lnTo>
                    <a:pt x="67" y="9"/>
                  </a:lnTo>
                  <a:lnTo>
                    <a:pt x="70" y="13"/>
                  </a:lnTo>
                  <a:lnTo>
                    <a:pt x="62" y="13"/>
                  </a:lnTo>
                  <a:lnTo>
                    <a:pt x="54" y="16"/>
                  </a:lnTo>
                  <a:lnTo>
                    <a:pt x="48" y="18"/>
                  </a:lnTo>
                  <a:lnTo>
                    <a:pt x="46" y="22"/>
                  </a:lnTo>
                  <a:lnTo>
                    <a:pt x="46" y="26"/>
                  </a:lnTo>
                  <a:lnTo>
                    <a:pt x="47" y="28"/>
                  </a:lnTo>
                  <a:lnTo>
                    <a:pt x="47" y="31"/>
                  </a:lnTo>
                  <a:lnTo>
                    <a:pt x="47" y="35"/>
                  </a:lnTo>
                  <a:lnTo>
                    <a:pt x="47" y="39"/>
                  </a:lnTo>
                  <a:lnTo>
                    <a:pt x="46" y="43"/>
                  </a:lnTo>
                  <a:lnTo>
                    <a:pt x="45" y="45"/>
                  </a:lnTo>
                  <a:lnTo>
                    <a:pt x="43" y="46"/>
                  </a:lnTo>
                  <a:lnTo>
                    <a:pt x="40" y="47"/>
                  </a:lnTo>
                  <a:lnTo>
                    <a:pt x="38" y="46"/>
                  </a:lnTo>
                  <a:lnTo>
                    <a:pt x="36" y="44"/>
                  </a:lnTo>
                  <a:lnTo>
                    <a:pt x="35" y="43"/>
                  </a:lnTo>
                  <a:lnTo>
                    <a:pt x="31" y="44"/>
                  </a:lnTo>
                  <a:lnTo>
                    <a:pt x="26" y="43"/>
                  </a:lnTo>
                  <a:lnTo>
                    <a:pt x="18" y="42"/>
                  </a:lnTo>
                  <a:lnTo>
                    <a:pt x="10" y="39"/>
                  </a:lnTo>
                  <a:lnTo>
                    <a:pt x="3" y="36"/>
                  </a:lnTo>
                  <a:lnTo>
                    <a:pt x="2" y="31"/>
                  </a:lnTo>
                  <a:lnTo>
                    <a:pt x="2" y="30"/>
                  </a:lnTo>
                  <a:lnTo>
                    <a:pt x="4" y="28"/>
                  </a:lnTo>
                  <a:lnTo>
                    <a:pt x="5" y="27"/>
                  </a:lnTo>
                  <a:lnTo>
                    <a:pt x="5" y="26"/>
                  </a:lnTo>
                  <a:lnTo>
                    <a:pt x="5" y="23"/>
                  </a:lnTo>
                  <a:lnTo>
                    <a:pt x="4" y="21"/>
                  </a:lnTo>
                  <a:lnTo>
                    <a:pt x="3" y="19"/>
                  </a:lnTo>
                  <a:lnTo>
                    <a:pt x="1" y="17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2" y="9"/>
                  </a:lnTo>
                  <a:lnTo>
                    <a:pt x="9" y="8"/>
                  </a:lnTo>
                  <a:lnTo>
                    <a:pt x="17" y="7"/>
                  </a:lnTo>
                  <a:lnTo>
                    <a:pt x="22" y="7"/>
                  </a:lnTo>
                  <a:lnTo>
                    <a:pt x="23" y="8"/>
                  </a:lnTo>
                  <a:lnTo>
                    <a:pt x="26" y="9"/>
                  </a:lnTo>
                  <a:lnTo>
                    <a:pt x="27" y="10"/>
                  </a:lnTo>
                  <a:lnTo>
                    <a:pt x="28" y="11"/>
                  </a:lnTo>
                  <a:lnTo>
                    <a:pt x="30" y="10"/>
                  </a:lnTo>
                  <a:lnTo>
                    <a:pt x="32" y="9"/>
                  </a:lnTo>
                  <a:lnTo>
                    <a:pt x="35" y="8"/>
                  </a:lnTo>
                  <a:lnTo>
                    <a:pt x="36" y="10"/>
                  </a:lnTo>
                  <a:lnTo>
                    <a:pt x="37" y="11"/>
                  </a:lnTo>
                  <a:lnTo>
                    <a:pt x="39" y="11"/>
                  </a:lnTo>
                  <a:lnTo>
                    <a:pt x="41" y="12"/>
                  </a:lnTo>
                  <a:lnTo>
                    <a:pt x="45" y="12"/>
                  </a:lnTo>
                  <a:lnTo>
                    <a:pt x="47" y="10"/>
                  </a:lnTo>
                  <a:lnTo>
                    <a:pt x="48" y="8"/>
                  </a:lnTo>
                  <a:lnTo>
                    <a:pt x="50" y="5"/>
                  </a:lnTo>
                  <a:lnTo>
                    <a:pt x="52" y="3"/>
                  </a:lnTo>
                  <a:lnTo>
                    <a:pt x="53" y="1"/>
                  </a:lnTo>
                  <a:lnTo>
                    <a:pt x="55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35" name="Freeform 133">
              <a:extLst>
                <a:ext uri="{FF2B5EF4-FFF2-40B4-BE49-F238E27FC236}">
                  <a16:creationId xmlns:a16="http://schemas.microsoft.com/office/drawing/2014/main" id="{927670DF-B542-4313-B2D0-D03C62C5C3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8925" y="3071813"/>
              <a:ext cx="188912" cy="209550"/>
            </a:xfrm>
            <a:custGeom>
              <a:avLst/>
              <a:gdLst>
                <a:gd name="T0" fmla="*/ 2147483646 w 119"/>
                <a:gd name="T1" fmla="*/ 2147483646 h 132"/>
                <a:gd name="T2" fmla="*/ 2147483646 w 119"/>
                <a:gd name="T3" fmla="*/ 2147483646 h 132"/>
                <a:gd name="T4" fmla="*/ 2147483646 w 119"/>
                <a:gd name="T5" fmla="*/ 2147483646 h 132"/>
                <a:gd name="T6" fmla="*/ 2147483646 w 119"/>
                <a:gd name="T7" fmla="*/ 2147483646 h 132"/>
                <a:gd name="T8" fmla="*/ 2147483646 w 119"/>
                <a:gd name="T9" fmla="*/ 2147483646 h 132"/>
                <a:gd name="T10" fmla="*/ 2147483646 w 119"/>
                <a:gd name="T11" fmla="*/ 2147483646 h 132"/>
                <a:gd name="T12" fmla="*/ 2147483646 w 119"/>
                <a:gd name="T13" fmla="*/ 2147483646 h 132"/>
                <a:gd name="T14" fmla="*/ 2147483646 w 119"/>
                <a:gd name="T15" fmla="*/ 2147483646 h 132"/>
                <a:gd name="T16" fmla="*/ 2147483646 w 119"/>
                <a:gd name="T17" fmla="*/ 2147483646 h 132"/>
                <a:gd name="T18" fmla="*/ 2147483646 w 119"/>
                <a:gd name="T19" fmla="*/ 2147483646 h 132"/>
                <a:gd name="T20" fmla="*/ 2147483646 w 119"/>
                <a:gd name="T21" fmla="*/ 2147483646 h 132"/>
                <a:gd name="T22" fmla="*/ 2147483646 w 119"/>
                <a:gd name="T23" fmla="*/ 2147483646 h 132"/>
                <a:gd name="T24" fmla="*/ 2147483646 w 119"/>
                <a:gd name="T25" fmla="*/ 2147483646 h 132"/>
                <a:gd name="T26" fmla="*/ 2147483646 w 119"/>
                <a:gd name="T27" fmla="*/ 2147483646 h 132"/>
                <a:gd name="T28" fmla="*/ 2147483646 w 119"/>
                <a:gd name="T29" fmla="*/ 2147483646 h 132"/>
                <a:gd name="T30" fmla="*/ 2147483646 w 119"/>
                <a:gd name="T31" fmla="*/ 2147483646 h 132"/>
                <a:gd name="T32" fmla="*/ 2147483646 w 119"/>
                <a:gd name="T33" fmla="*/ 2147483646 h 132"/>
                <a:gd name="T34" fmla="*/ 2147483646 w 119"/>
                <a:gd name="T35" fmla="*/ 2147483646 h 132"/>
                <a:gd name="T36" fmla="*/ 2147483646 w 119"/>
                <a:gd name="T37" fmla="*/ 2147483646 h 132"/>
                <a:gd name="T38" fmla="*/ 2147483646 w 119"/>
                <a:gd name="T39" fmla="*/ 2147483646 h 132"/>
                <a:gd name="T40" fmla="*/ 2147483646 w 119"/>
                <a:gd name="T41" fmla="*/ 2147483646 h 132"/>
                <a:gd name="T42" fmla="*/ 2147483646 w 119"/>
                <a:gd name="T43" fmla="*/ 2147483646 h 132"/>
                <a:gd name="T44" fmla="*/ 2147483646 w 119"/>
                <a:gd name="T45" fmla="*/ 2147483646 h 132"/>
                <a:gd name="T46" fmla="*/ 2147483646 w 119"/>
                <a:gd name="T47" fmla="*/ 2147483646 h 132"/>
                <a:gd name="T48" fmla="*/ 2147483646 w 119"/>
                <a:gd name="T49" fmla="*/ 2147483646 h 132"/>
                <a:gd name="T50" fmla="*/ 2147483646 w 119"/>
                <a:gd name="T51" fmla="*/ 2147483646 h 132"/>
                <a:gd name="T52" fmla="*/ 2147483646 w 119"/>
                <a:gd name="T53" fmla="*/ 2147483646 h 132"/>
                <a:gd name="T54" fmla="*/ 2147483646 w 119"/>
                <a:gd name="T55" fmla="*/ 2147483646 h 132"/>
                <a:gd name="T56" fmla="*/ 2147483646 w 119"/>
                <a:gd name="T57" fmla="*/ 2147483646 h 132"/>
                <a:gd name="T58" fmla="*/ 2147483646 w 119"/>
                <a:gd name="T59" fmla="*/ 2147483646 h 132"/>
                <a:gd name="T60" fmla="*/ 2147483646 w 119"/>
                <a:gd name="T61" fmla="*/ 2147483646 h 132"/>
                <a:gd name="T62" fmla="*/ 2147483646 w 119"/>
                <a:gd name="T63" fmla="*/ 2147483646 h 132"/>
                <a:gd name="T64" fmla="*/ 2147483646 w 119"/>
                <a:gd name="T65" fmla="*/ 2147483646 h 132"/>
                <a:gd name="T66" fmla="*/ 2147483646 w 119"/>
                <a:gd name="T67" fmla="*/ 2147483646 h 132"/>
                <a:gd name="T68" fmla="*/ 2147483646 w 119"/>
                <a:gd name="T69" fmla="*/ 2147483646 h 132"/>
                <a:gd name="T70" fmla="*/ 2147483646 w 119"/>
                <a:gd name="T71" fmla="*/ 2147483646 h 132"/>
                <a:gd name="T72" fmla="*/ 2147483646 w 119"/>
                <a:gd name="T73" fmla="*/ 2147483646 h 132"/>
                <a:gd name="T74" fmla="*/ 2147483646 w 119"/>
                <a:gd name="T75" fmla="*/ 2147483646 h 132"/>
                <a:gd name="T76" fmla="*/ 2147483646 w 119"/>
                <a:gd name="T77" fmla="*/ 2147483646 h 132"/>
                <a:gd name="T78" fmla="*/ 2147483646 w 119"/>
                <a:gd name="T79" fmla="*/ 2147483646 h 132"/>
                <a:gd name="T80" fmla="*/ 2147483646 w 119"/>
                <a:gd name="T81" fmla="*/ 2147483646 h 132"/>
                <a:gd name="T82" fmla="*/ 2147483646 w 119"/>
                <a:gd name="T83" fmla="*/ 2147483646 h 132"/>
                <a:gd name="T84" fmla="*/ 2147483646 w 119"/>
                <a:gd name="T85" fmla="*/ 2147483646 h 132"/>
                <a:gd name="T86" fmla="*/ 2147483646 w 119"/>
                <a:gd name="T87" fmla="*/ 2147483646 h 132"/>
                <a:gd name="T88" fmla="*/ 2147483646 w 119"/>
                <a:gd name="T89" fmla="*/ 2147483646 h 132"/>
                <a:gd name="T90" fmla="*/ 2147483646 w 119"/>
                <a:gd name="T91" fmla="*/ 2147483646 h 132"/>
                <a:gd name="T92" fmla="*/ 2147483646 w 119"/>
                <a:gd name="T93" fmla="*/ 2147483646 h 132"/>
                <a:gd name="T94" fmla="*/ 2147483646 w 119"/>
                <a:gd name="T95" fmla="*/ 2147483646 h 132"/>
                <a:gd name="T96" fmla="*/ 2147483646 w 119"/>
                <a:gd name="T97" fmla="*/ 2147483646 h 13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19" h="132">
                  <a:moveTo>
                    <a:pt x="79" y="0"/>
                  </a:moveTo>
                  <a:lnTo>
                    <a:pt x="86" y="2"/>
                  </a:lnTo>
                  <a:lnTo>
                    <a:pt x="95" y="8"/>
                  </a:lnTo>
                  <a:lnTo>
                    <a:pt x="103" y="16"/>
                  </a:lnTo>
                  <a:lnTo>
                    <a:pt x="112" y="22"/>
                  </a:lnTo>
                  <a:lnTo>
                    <a:pt x="119" y="28"/>
                  </a:lnTo>
                  <a:lnTo>
                    <a:pt x="113" y="39"/>
                  </a:lnTo>
                  <a:lnTo>
                    <a:pt x="110" y="52"/>
                  </a:lnTo>
                  <a:lnTo>
                    <a:pt x="106" y="65"/>
                  </a:lnTo>
                  <a:lnTo>
                    <a:pt x="103" y="75"/>
                  </a:lnTo>
                  <a:lnTo>
                    <a:pt x="101" y="82"/>
                  </a:lnTo>
                  <a:lnTo>
                    <a:pt x="98" y="91"/>
                  </a:lnTo>
                  <a:lnTo>
                    <a:pt x="95" y="97"/>
                  </a:lnTo>
                  <a:lnTo>
                    <a:pt x="89" y="99"/>
                  </a:lnTo>
                  <a:lnTo>
                    <a:pt x="84" y="101"/>
                  </a:lnTo>
                  <a:lnTo>
                    <a:pt x="78" y="104"/>
                  </a:lnTo>
                  <a:lnTo>
                    <a:pt x="76" y="109"/>
                  </a:lnTo>
                  <a:lnTo>
                    <a:pt x="76" y="113"/>
                  </a:lnTo>
                  <a:lnTo>
                    <a:pt x="77" y="116"/>
                  </a:lnTo>
                  <a:lnTo>
                    <a:pt x="78" y="118"/>
                  </a:lnTo>
                  <a:lnTo>
                    <a:pt x="80" y="119"/>
                  </a:lnTo>
                  <a:lnTo>
                    <a:pt x="84" y="121"/>
                  </a:lnTo>
                  <a:lnTo>
                    <a:pt x="76" y="125"/>
                  </a:lnTo>
                  <a:lnTo>
                    <a:pt x="68" y="130"/>
                  </a:lnTo>
                  <a:lnTo>
                    <a:pt x="60" y="132"/>
                  </a:lnTo>
                  <a:lnTo>
                    <a:pt x="50" y="131"/>
                  </a:lnTo>
                  <a:lnTo>
                    <a:pt x="49" y="131"/>
                  </a:lnTo>
                  <a:lnTo>
                    <a:pt x="48" y="131"/>
                  </a:lnTo>
                  <a:lnTo>
                    <a:pt x="45" y="132"/>
                  </a:lnTo>
                  <a:lnTo>
                    <a:pt x="44" y="132"/>
                  </a:lnTo>
                  <a:lnTo>
                    <a:pt x="43" y="131"/>
                  </a:lnTo>
                  <a:lnTo>
                    <a:pt x="41" y="130"/>
                  </a:lnTo>
                  <a:lnTo>
                    <a:pt x="41" y="125"/>
                  </a:lnTo>
                  <a:lnTo>
                    <a:pt x="43" y="124"/>
                  </a:lnTo>
                  <a:lnTo>
                    <a:pt x="46" y="124"/>
                  </a:lnTo>
                  <a:lnTo>
                    <a:pt x="49" y="123"/>
                  </a:lnTo>
                  <a:lnTo>
                    <a:pt x="51" y="121"/>
                  </a:lnTo>
                  <a:lnTo>
                    <a:pt x="52" y="118"/>
                  </a:lnTo>
                  <a:lnTo>
                    <a:pt x="53" y="116"/>
                  </a:lnTo>
                  <a:lnTo>
                    <a:pt x="42" y="115"/>
                  </a:lnTo>
                  <a:lnTo>
                    <a:pt x="42" y="112"/>
                  </a:lnTo>
                  <a:lnTo>
                    <a:pt x="44" y="109"/>
                  </a:lnTo>
                  <a:lnTo>
                    <a:pt x="45" y="107"/>
                  </a:lnTo>
                  <a:lnTo>
                    <a:pt x="49" y="105"/>
                  </a:lnTo>
                  <a:lnTo>
                    <a:pt x="49" y="97"/>
                  </a:lnTo>
                  <a:lnTo>
                    <a:pt x="42" y="97"/>
                  </a:lnTo>
                  <a:lnTo>
                    <a:pt x="40" y="97"/>
                  </a:lnTo>
                  <a:lnTo>
                    <a:pt x="37" y="98"/>
                  </a:lnTo>
                  <a:lnTo>
                    <a:pt x="36" y="98"/>
                  </a:lnTo>
                  <a:lnTo>
                    <a:pt x="34" y="99"/>
                  </a:lnTo>
                  <a:lnTo>
                    <a:pt x="34" y="100"/>
                  </a:lnTo>
                  <a:lnTo>
                    <a:pt x="34" y="102"/>
                  </a:lnTo>
                  <a:lnTo>
                    <a:pt x="34" y="105"/>
                  </a:lnTo>
                  <a:lnTo>
                    <a:pt x="35" y="106"/>
                  </a:lnTo>
                  <a:lnTo>
                    <a:pt x="36" y="108"/>
                  </a:lnTo>
                  <a:lnTo>
                    <a:pt x="30" y="109"/>
                  </a:lnTo>
                  <a:lnTo>
                    <a:pt x="23" y="108"/>
                  </a:lnTo>
                  <a:lnTo>
                    <a:pt x="16" y="107"/>
                  </a:lnTo>
                  <a:lnTo>
                    <a:pt x="13" y="107"/>
                  </a:lnTo>
                  <a:lnTo>
                    <a:pt x="10" y="106"/>
                  </a:lnTo>
                  <a:lnTo>
                    <a:pt x="7" y="105"/>
                  </a:lnTo>
                  <a:lnTo>
                    <a:pt x="5" y="102"/>
                  </a:lnTo>
                  <a:lnTo>
                    <a:pt x="2" y="100"/>
                  </a:lnTo>
                  <a:lnTo>
                    <a:pt x="1" y="98"/>
                  </a:lnTo>
                  <a:lnTo>
                    <a:pt x="0" y="95"/>
                  </a:lnTo>
                  <a:lnTo>
                    <a:pt x="1" y="93"/>
                  </a:lnTo>
                  <a:lnTo>
                    <a:pt x="2" y="92"/>
                  </a:lnTo>
                  <a:lnTo>
                    <a:pt x="4" y="91"/>
                  </a:lnTo>
                  <a:lnTo>
                    <a:pt x="5" y="87"/>
                  </a:lnTo>
                  <a:lnTo>
                    <a:pt x="5" y="83"/>
                  </a:lnTo>
                  <a:lnTo>
                    <a:pt x="5" y="80"/>
                  </a:lnTo>
                  <a:lnTo>
                    <a:pt x="5" y="77"/>
                  </a:lnTo>
                  <a:lnTo>
                    <a:pt x="7" y="69"/>
                  </a:lnTo>
                  <a:lnTo>
                    <a:pt x="10" y="64"/>
                  </a:lnTo>
                  <a:lnTo>
                    <a:pt x="15" y="62"/>
                  </a:lnTo>
                  <a:lnTo>
                    <a:pt x="19" y="58"/>
                  </a:lnTo>
                  <a:lnTo>
                    <a:pt x="23" y="54"/>
                  </a:lnTo>
                  <a:lnTo>
                    <a:pt x="25" y="46"/>
                  </a:lnTo>
                  <a:lnTo>
                    <a:pt x="26" y="38"/>
                  </a:lnTo>
                  <a:lnTo>
                    <a:pt x="28" y="31"/>
                  </a:lnTo>
                  <a:lnTo>
                    <a:pt x="31" y="30"/>
                  </a:lnTo>
                  <a:lnTo>
                    <a:pt x="33" y="29"/>
                  </a:lnTo>
                  <a:lnTo>
                    <a:pt x="35" y="28"/>
                  </a:lnTo>
                  <a:lnTo>
                    <a:pt x="37" y="28"/>
                  </a:lnTo>
                  <a:lnTo>
                    <a:pt x="39" y="28"/>
                  </a:lnTo>
                  <a:lnTo>
                    <a:pt x="41" y="28"/>
                  </a:lnTo>
                  <a:lnTo>
                    <a:pt x="42" y="29"/>
                  </a:lnTo>
                  <a:lnTo>
                    <a:pt x="43" y="30"/>
                  </a:lnTo>
                  <a:lnTo>
                    <a:pt x="43" y="31"/>
                  </a:lnTo>
                  <a:lnTo>
                    <a:pt x="44" y="32"/>
                  </a:lnTo>
                  <a:lnTo>
                    <a:pt x="46" y="34"/>
                  </a:lnTo>
                  <a:lnTo>
                    <a:pt x="53" y="31"/>
                  </a:lnTo>
                  <a:lnTo>
                    <a:pt x="58" y="27"/>
                  </a:lnTo>
                  <a:lnTo>
                    <a:pt x="62" y="20"/>
                  </a:lnTo>
                  <a:lnTo>
                    <a:pt x="66" y="12"/>
                  </a:lnTo>
                  <a:lnTo>
                    <a:pt x="69" y="5"/>
                  </a:lnTo>
                  <a:lnTo>
                    <a:pt x="74" y="1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36" name="Freeform 134">
              <a:extLst>
                <a:ext uri="{FF2B5EF4-FFF2-40B4-BE49-F238E27FC236}">
                  <a16:creationId xmlns:a16="http://schemas.microsoft.com/office/drawing/2014/main" id="{FE272F52-995E-4C83-92BF-BAA8C02AB9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57538" y="2671763"/>
              <a:ext cx="668337" cy="919163"/>
            </a:xfrm>
            <a:custGeom>
              <a:avLst/>
              <a:gdLst>
                <a:gd name="T0" fmla="*/ 2147483646 w 421"/>
                <a:gd name="T1" fmla="*/ 2147483646 h 579"/>
                <a:gd name="T2" fmla="*/ 2147483646 w 421"/>
                <a:gd name="T3" fmla="*/ 2147483646 h 579"/>
                <a:gd name="T4" fmla="*/ 2147483646 w 421"/>
                <a:gd name="T5" fmla="*/ 2147483646 h 579"/>
                <a:gd name="T6" fmla="*/ 2147483646 w 421"/>
                <a:gd name="T7" fmla="*/ 2147483646 h 579"/>
                <a:gd name="T8" fmla="*/ 2147483646 w 421"/>
                <a:gd name="T9" fmla="*/ 2147483646 h 579"/>
                <a:gd name="T10" fmla="*/ 2147483646 w 421"/>
                <a:gd name="T11" fmla="*/ 2147483646 h 579"/>
                <a:gd name="T12" fmla="*/ 2147483646 w 421"/>
                <a:gd name="T13" fmla="*/ 2147483646 h 579"/>
                <a:gd name="T14" fmla="*/ 2147483646 w 421"/>
                <a:gd name="T15" fmla="*/ 2147483646 h 579"/>
                <a:gd name="T16" fmla="*/ 2147483646 w 421"/>
                <a:gd name="T17" fmla="*/ 2147483646 h 579"/>
                <a:gd name="T18" fmla="*/ 2147483646 w 421"/>
                <a:gd name="T19" fmla="*/ 2147483646 h 579"/>
                <a:gd name="T20" fmla="*/ 2147483646 w 421"/>
                <a:gd name="T21" fmla="*/ 2147483646 h 579"/>
                <a:gd name="T22" fmla="*/ 2147483646 w 421"/>
                <a:gd name="T23" fmla="*/ 2147483646 h 579"/>
                <a:gd name="T24" fmla="*/ 2147483646 w 421"/>
                <a:gd name="T25" fmla="*/ 2147483646 h 579"/>
                <a:gd name="T26" fmla="*/ 2147483646 w 421"/>
                <a:gd name="T27" fmla="*/ 2147483646 h 579"/>
                <a:gd name="T28" fmla="*/ 2147483646 w 421"/>
                <a:gd name="T29" fmla="*/ 2147483646 h 579"/>
                <a:gd name="T30" fmla="*/ 2147483646 w 421"/>
                <a:gd name="T31" fmla="*/ 2147483646 h 579"/>
                <a:gd name="T32" fmla="*/ 2147483646 w 421"/>
                <a:gd name="T33" fmla="*/ 2147483646 h 579"/>
                <a:gd name="T34" fmla="*/ 2147483646 w 421"/>
                <a:gd name="T35" fmla="*/ 2147483646 h 579"/>
                <a:gd name="T36" fmla="*/ 2147483646 w 421"/>
                <a:gd name="T37" fmla="*/ 2147483646 h 579"/>
                <a:gd name="T38" fmla="*/ 2147483646 w 421"/>
                <a:gd name="T39" fmla="*/ 2147483646 h 579"/>
                <a:gd name="T40" fmla="*/ 2147483646 w 421"/>
                <a:gd name="T41" fmla="*/ 2147483646 h 579"/>
                <a:gd name="T42" fmla="*/ 2147483646 w 421"/>
                <a:gd name="T43" fmla="*/ 2147483646 h 579"/>
                <a:gd name="T44" fmla="*/ 2147483646 w 421"/>
                <a:gd name="T45" fmla="*/ 2147483646 h 579"/>
                <a:gd name="T46" fmla="*/ 2147483646 w 421"/>
                <a:gd name="T47" fmla="*/ 2147483646 h 579"/>
                <a:gd name="T48" fmla="*/ 2147483646 w 421"/>
                <a:gd name="T49" fmla="*/ 2147483646 h 579"/>
                <a:gd name="T50" fmla="*/ 2147483646 w 421"/>
                <a:gd name="T51" fmla="*/ 2147483646 h 579"/>
                <a:gd name="T52" fmla="*/ 2147483646 w 421"/>
                <a:gd name="T53" fmla="*/ 2147483646 h 579"/>
                <a:gd name="T54" fmla="*/ 2147483646 w 421"/>
                <a:gd name="T55" fmla="*/ 2147483646 h 579"/>
                <a:gd name="T56" fmla="*/ 2147483646 w 421"/>
                <a:gd name="T57" fmla="*/ 2147483646 h 579"/>
                <a:gd name="T58" fmla="*/ 2147483646 w 421"/>
                <a:gd name="T59" fmla="*/ 2147483646 h 579"/>
                <a:gd name="T60" fmla="*/ 2147483646 w 421"/>
                <a:gd name="T61" fmla="*/ 2147483646 h 579"/>
                <a:gd name="T62" fmla="*/ 2147483646 w 421"/>
                <a:gd name="T63" fmla="*/ 2147483646 h 579"/>
                <a:gd name="T64" fmla="*/ 2147483646 w 421"/>
                <a:gd name="T65" fmla="*/ 2147483646 h 579"/>
                <a:gd name="T66" fmla="*/ 2147483646 w 421"/>
                <a:gd name="T67" fmla="*/ 2147483646 h 579"/>
                <a:gd name="T68" fmla="*/ 2147483646 w 421"/>
                <a:gd name="T69" fmla="*/ 2147483646 h 579"/>
                <a:gd name="T70" fmla="*/ 2147483646 w 421"/>
                <a:gd name="T71" fmla="*/ 2147483646 h 579"/>
                <a:gd name="T72" fmla="*/ 2147483646 w 421"/>
                <a:gd name="T73" fmla="*/ 2147483646 h 579"/>
                <a:gd name="T74" fmla="*/ 2147483646 w 421"/>
                <a:gd name="T75" fmla="*/ 2147483646 h 579"/>
                <a:gd name="T76" fmla="*/ 2147483646 w 421"/>
                <a:gd name="T77" fmla="*/ 2147483646 h 579"/>
                <a:gd name="T78" fmla="*/ 2147483646 w 421"/>
                <a:gd name="T79" fmla="*/ 2147483646 h 579"/>
                <a:gd name="T80" fmla="*/ 2147483646 w 421"/>
                <a:gd name="T81" fmla="*/ 2147483646 h 579"/>
                <a:gd name="T82" fmla="*/ 2147483646 w 421"/>
                <a:gd name="T83" fmla="*/ 2147483646 h 579"/>
                <a:gd name="T84" fmla="*/ 2147483646 w 421"/>
                <a:gd name="T85" fmla="*/ 2147483646 h 579"/>
                <a:gd name="T86" fmla="*/ 2147483646 w 421"/>
                <a:gd name="T87" fmla="*/ 2147483646 h 579"/>
                <a:gd name="T88" fmla="*/ 2147483646 w 421"/>
                <a:gd name="T89" fmla="*/ 2147483646 h 579"/>
                <a:gd name="T90" fmla="*/ 2147483646 w 421"/>
                <a:gd name="T91" fmla="*/ 2147483646 h 579"/>
                <a:gd name="T92" fmla="*/ 2147483646 w 421"/>
                <a:gd name="T93" fmla="*/ 2147483646 h 579"/>
                <a:gd name="T94" fmla="*/ 2147483646 w 421"/>
                <a:gd name="T95" fmla="*/ 2147483646 h 579"/>
                <a:gd name="T96" fmla="*/ 2147483646 w 421"/>
                <a:gd name="T97" fmla="*/ 2147483646 h 579"/>
                <a:gd name="T98" fmla="*/ 2147483646 w 421"/>
                <a:gd name="T99" fmla="*/ 2147483646 h 579"/>
                <a:gd name="T100" fmla="*/ 2147483646 w 421"/>
                <a:gd name="T101" fmla="*/ 2147483646 h 579"/>
                <a:gd name="T102" fmla="*/ 2147483646 w 421"/>
                <a:gd name="T103" fmla="*/ 2147483646 h 579"/>
                <a:gd name="T104" fmla="*/ 2147483646 w 421"/>
                <a:gd name="T105" fmla="*/ 2147483646 h 579"/>
                <a:gd name="T106" fmla="*/ 2147483646 w 421"/>
                <a:gd name="T107" fmla="*/ 2147483646 h 579"/>
                <a:gd name="T108" fmla="*/ 2147483646 w 421"/>
                <a:gd name="T109" fmla="*/ 2147483646 h 579"/>
                <a:gd name="T110" fmla="*/ 2147483646 w 421"/>
                <a:gd name="T111" fmla="*/ 2147483646 h 579"/>
                <a:gd name="T112" fmla="*/ 2147483646 w 421"/>
                <a:gd name="T113" fmla="*/ 2147483646 h 579"/>
                <a:gd name="T114" fmla="*/ 2147483646 w 421"/>
                <a:gd name="T115" fmla="*/ 2147483646 h 579"/>
                <a:gd name="T116" fmla="*/ 2147483646 w 421"/>
                <a:gd name="T117" fmla="*/ 2147483646 h 579"/>
                <a:gd name="T118" fmla="*/ 2147483646 w 421"/>
                <a:gd name="T119" fmla="*/ 2147483646 h 579"/>
                <a:gd name="T120" fmla="*/ 2147483646 w 421"/>
                <a:gd name="T121" fmla="*/ 0 h 57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421" h="579">
                  <a:moveTo>
                    <a:pt x="417" y="280"/>
                  </a:moveTo>
                  <a:lnTo>
                    <a:pt x="417" y="280"/>
                  </a:lnTo>
                  <a:close/>
                  <a:moveTo>
                    <a:pt x="220" y="0"/>
                  </a:moveTo>
                  <a:lnTo>
                    <a:pt x="222" y="1"/>
                  </a:lnTo>
                  <a:lnTo>
                    <a:pt x="224" y="2"/>
                  </a:lnTo>
                  <a:lnTo>
                    <a:pt x="226" y="4"/>
                  </a:lnTo>
                  <a:lnTo>
                    <a:pt x="227" y="8"/>
                  </a:lnTo>
                  <a:lnTo>
                    <a:pt x="228" y="10"/>
                  </a:lnTo>
                  <a:lnTo>
                    <a:pt x="229" y="12"/>
                  </a:lnTo>
                  <a:lnTo>
                    <a:pt x="230" y="15"/>
                  </a:lnTo>
                  <a:lnTo>
                    <a:pt x="232" y="17"/>
                  </a:lnTo>
                  <a:lnTo>
                    <a:pt x="233" y="17"/>
                  </a:lnTo>
                  <a:lnTo>
                    <a:pt x="237" y="17"/>
                  </a:lnTo>
                  <a:lnTo>
                    <a:pt x="239" y="17"/>
                  </a:lnTo>
                  <a:lnTo>
                    <a:pt x="241" y="16"/>
                  </a:lnTo>
                  <a:lnTo>
                    <a:pt x="242" y="15"/>
                  </a:lnTo>
                  <a:lnTo>
                    <a:pt x="246" y="13"/>
                  </a:lnTo>
                  <a:lnTo>
                    <a:pt x="249" y="13"/>
                  </a:lnTo>
                  <a:lnTo>
                    <a:pt x="257" y="15"/>
                  </a:lnTo>
                  <a:lnTo>
                    <a:pt x="264" y="18"/>
                  </a:lnTo>
                  <a:lnTo>
                    <a:pt x="271" y="20"/>
                  </a:lnTo>
                  <a:lnTo>
                    <a:pt x="281" y="23"/>
                  </a:lnTo>
                  <a:lnTo>
                    <a:pt x="286" y="24"/>
                  </a:lnTo>
                  <a:lnTo>
                    <a:pt x="292" y="25"/>
                  </a:lnTo>
                  <a:lnTo>
                    <a:pt x="299" y="24"/>
                  </a:lnTo>
                  <a:lnTo>
                    <a:pt x="301" y="23"/>
                  </a:lnTo>
                  <a:lnTo>
                    <a:pt x="302" y="20"/>
                  </a:lnTo>
                  <a:lnTo>
                    <a:pt x="305" y="18"/>
                  </a:lnTo>
                  <a:lnTo>
                    <a:pt x="307" y="16"/>
                  </a:lnTo>
                  <a:lnTo>
                    <a:pt x="309" y="16"/>
                  </a:lnTo>
                  <a:lnTo>
                    <a:pt x="311" y="17"/>
                  </a:lnTo>
                  <a:lnTo>
                    <a:pt x="314" y="18"/>
                  </a:lnTo>
                  <a:lnTo>
                    <a:pt x="316" y="19"/>
                  </a:lnTo>
                  <a:lnTo>
                    <a:pt x="318" y="21"/>
                  </a:lnTo>
                  <a:lnTo>
                    <a:pt x="320" y="21"/>
                  </a:lnTo>
                  <a:lnTo>
                    <a:pt x="324" y="21"/>
                  </a:lnTo>
                  <a:lnTo>
                    <a:pt x="326" y="20"/>
                  </a:lnTo>
                  <a:lnTo>
                    <a:pt x="327" y="18"/>
                  </a:lnTo>
                  <a:lnTo>
                    <a:pt x="328" y="16"/>
                  </a:lnTo>
                  <a:lnTo>
                    <a:pt x="329" y="13"/>
                  </a:lnTo>
                  <a:lnTo>
                    <a:pt x="332" y="11"/>
                  </a:lnTo>
                  <a:lnTo>
                    <a:pt x="333" y="9"/>
                  </a:lnTo>
                  <a:lnTo>
                    <a:pt x="335" y="8"/>
                  </a:lnTo>
                  <a:lnTo>
                    <a:pt x="347" y="34"/>
                  </a:lnTo>
                  <a:lnTo>
                    <a:pt x="356" y="62"/>
                  </a:lnTo>
                  <a:lnTo>
                    <a:pt x="362" y="93"/>
                  </a:lnTo>
                  <a:lnTo>
                    <a:pt x="362" y="123"/>
                  </a:lnTo>
                  <a:lnTo>
                    <a:pt x="361" y="130"/>
                  </a:lnTo>
                  <a:lnTo>
                    <a:pt x="356" y="133"/>
                  </a:lnTo>
                  <a:lnTo>
                    <a:pt x="351" y="137"/>
                  </a:lnTo>
                  <a:lnTo>
                    <a:pt x="345" y="140"/>
                  </a:lnTo>
                  <a:lnTo>
                    <a:pt x="342" y="146"/>
                  </a:lnTo>
                  <a:lnTo>
                    <a:pt x="349" y="147"/>
                  </a:lnTo>
                  <a:lnTo>
                    <a:pt x="354" y="149"/>
                  </a:lnTo>
                  <a:lnTo>
                    <a:pt x="359" y="152"/>
                  </a:lnTo>
                  <a:lnTo>
                    <a:pt x="361" y="156"/>
                  </a:lnTo>
                  <a:lnTo>
                    <a:pt x="361" y="163"/>
                  </a:lnTo>
                  <a:lnTo>
                    <a:pt x="359" y="170"/>
                  </a:lnTo>
                  <a:lnTo>
                    <a:pt x="359" y="178"/>
                  </a:lnTo>
                  <a:lnTo>
                    <a:pt x="361" y="187"/>
                  </a:lnTo>
                  <a:lnTo>
                    <a:pt x="367" y="195"/>
                  </a:lnTo>
                  <a:lnTo>
                    <a:pt x="372" y="203"/>
                  </a:lnTo>
                  <a:lnTo>
                    <a:pt x="377" y="212"/>
                  </a:lnTo>
                  <a:lnTo>
                    <a:pt x="379" y="221"/>
                  </a:lnTo>
                  <a:lnTo>
                    <a:pt x="377" y="226"/>
                  </a:lnTo>
                  <a:lnTo>
                    <a:pt x="372" y="230"/>
                  </a:lnTo>
                  <a:lnTo>
                    <a:pt x="368" y="235"/>
                  </a:lnTo>
                  <a:lnTo>
                    <a:pt x="365" y="243"/>
                  </a:lnTo>
                  <a:lnTo>
                    <a:pt x="365" y="248"/>
                  </a:lnTo>
                  <a:lnTo>
                    <a:pt x="365" y="252"/>
                  </a:lnTo>
                  <a:lnTo>
                    <a:pt x="364" y="255"/>
                  </a:lnTo>
                  <a:lnTo>
                    <a:pt x="364" y="261"/>
                  </a:lnTo>
                  <a:lnTo>
                    <a:pt x="363" y="271"/>
                  </a:lnTo>
                  <a:lnTo>
                    <a:pt x="375" y="273"/>
                  </a:lnTo>
                  <a:lnTo>
                    <a:pt x="386" y="273"/>
                  </a:lnTo>
                  <a:lnTo>
                    <a:pt x="389" y="273"/>
                  </a:lnTo>
                  <a:lnTo>
                    <a:pt x="393" y="274"/>
                  </a:lnTo>
                  <a:lnTo>
                    <a:pt x="396" y="277"/>
                  </a:lnTo>
                  <a:lnTo>
                    <a:pt x="400" y="279"/>
                  </a:lnTo>
                  <a:lnTo>
                    <a:pt x="405" y="280"/>
                  </a:lnTo>
                  <a:lnTo>
                    <a:pt x="410" y="280"/>
                  </a:lnTo>
                  <a:lnTo>
                    <a:pt x="413" y="280"/>
                  </a:lnTo>
                  <a:lnTo>
                    <a:pt x="417" y="280"/>
                  </a:lnTo>
                  <a:lnTo>
                    <a:pt x="419" y="280"/>
                  </a:lnTo>
                  <a:lnTo>
                    <a:pt x="420" y="280"/>
                  </a:lnTo>
                  <a:lnTo>
                    <a:pt x="421" y="280"/>
                  </a:lnTo>
                  <a:lnTo>
                    <a:pt x="420" y="286"/>
                  </a:lnTo>
                  <a:lnTo>
                    <a:pt x="415" y="290"/>
                  </a:lnTo>
                  <a:lnTo>
                    <a:pt x="410" y="292"/>
                  </a:lnTo>
                  <a:lnTo>
                    <a:pt x="403" y="295"/>
                  </a:lnTo>
                  <a:lnTo>
                    <a:pt x="396" y="297"/>
                  </a:lnTo>
                  <a:lnTo>
                    <a:pt x="390" y="300"/>
                  </a:lnTo>
                  <a:lnTo>
                    <a:pt x="388" y="308"/>
                  </a:lnTo>
                  <a:lnTo>
                    <a:pt x="389" y="315"/>
                  </a:lnTo>
                  <a:lnTo>
                    <a:pt x="391" y="319"/>
                  </a:lnTo>
                  <a:lnTo>
                    <a:pt x="394" y="323"/>
                  </a:lnTo>
                  <a:lnTo>
                    <a:pt x="394" y="327"/>
                  </a:lnTo>
                  <a:lnTo>
                    <a:pt x="394" y="329"/>
                  </a:lnTo>
                  <a:lnTo>
                    <a:pt x="393" y="331"/>
                  </a:lnTo>
                  <a:lnTo>
                    <a:pt x="390" y="332"/>
                  </a:lnTo>
                  <a:lnTo>
                    <a:pt x="389" y="334"/>
                  </a:lnTo>
                  <a:lnTo>
                    <a:pt x="388" y="336"/>
                  </a:lnTo>
                  <a:lnTo>
                    <a:pt x="386" y="339"/>
                  </a:lnTo>
                  <a:lnTo>
                    <a:pt x="386" y="342"/>
                  </a:lnTo>
                  <a:lnTo>
                    <a:pt x="387" y="350"/>
                  </a:lnTo>
                  <a:lnTo>
                    <a:pt x="390" y="354"/>
                  </a:lnTo>
                  <a:lnTo>
                    <a:pt x="395" y="359"/>
                  </a:lnTo>
                  <a:lnTo>
                    <a:pt x="398" y="364"/>
                  </a:lnTo>
                  <a:lnTo>
                    <a:pt x="399" y="370"/>
                  </a:lnTo>
                  <a:lnTo>
                    <a:pt x="399" y="373"/>
                  </a:lnTo>
                  <a:lnTo>
                    <a:pt x="397" y="375"/>
                  </a:lnTo>
                  <a:lnTo>
                    <a:pt x="396" y="377"/>
                  </a:lnTo>
                  <a:lnTo>
                    <a:pt x="395" y="379"/>
                  </a:lnTo>
                  <a:lnTo>
                    <a:pt x="394" y="382"/>
                  </a:lnTo>
                  <a:lnTo>
                    <a:pt x="394" y="385"/>
                  </a:lnTo>
                  <a:lnTo>
                    <a:pt x="395" y="387"/>
                  </a:lnTo>
                  <a:lnTo>
                    <a:pt x="396" y="388"/>
                  </a:lnTo>
                  <a:lnTo>
                    <a:pt x="397" y="391"/>
                  </a:lnTo>
                  <a:lnTo>
                    <a:pt x="397" y="392"/>
                  </a:lnTo>
                  <a:lnTo>
                    <a:pt x="398" y="394"/>
                  </a:lnTo>
                  <a:lnTo>
                    <a:pt x="396" y="400"/>
                  </a:lnTo>
                  <a:lnTo>
                    <a:pt x="393" y="404"/>
                  </a:lnTo>
                  <a:lnTo>
                    <a:pt x="389" y="410"/>
                  </a:lnTo>
                  <a:lnTo>
                    <a:pt x="387" y="415"/>
                  </a:lnTo>
                  <a:lnTo>
                    <a:pt x="387" y="418"/>
                  </a:lnTo>
                  <a:lnTo>
                    <a:pt x="386" y="420"/>
                  </a:lnTo>
                  <a:lnTo>
                    <a:pt x="385" y="421"/>
                  </a:lnTo>
                  <a:lnTo>
                    <a:pt x="382" y="422"/>
                  </a:lnTo>
                  <a:lnTo>
                    <a:pt x="381" y="423"/>
                  </a:lnTo>
                  <a:lnTo>
                    <a:pt x="378" y="426"/>
                  </a:lnTo>
                  <a:lnTo>
                    <a:pt x="375" y="429"/>
                  </a:lnTo>
                  <a:lnTo>
                    <a:pt x="372" y="431"/>
                  </a:lnTo>
                  <a:lnTo>
                    <a:pt x="370" y="434"/>
                  </a:lnTo>
                  <a:lnTo>
                    <a:pt x="365" y="436"/>
                  </a:lnTo>
                  <a:lnTo>
                    <a:pt x="367" y="439"/>
                  </a:lnTo>
                  <a:lnTo>
                    <a:pt x="368" y="440"/>
                  </a:lnTo>
                  <a:lnTo>
                    <a:pt x="370" y="441"/>
                  </a:lnTo>
                  <a:lnTo>
                    <a:pt x="369" y="447"/>
                  </a:lnTo>
                  <a:lnTo>
                    <a:pt x="365" y="452"/>
                  </a:lnTo>
                  <a:lnTo>
                    <a:pt x="363" y="456"/>
                  </a:lnTo>
                  <a:lnTo>
                    <a:pt x="362" y="463"/>
                  </a:lnTo>
                  <a:lnTo>
                    <a:pt x="362" y="473"/>
                  </a:lnTo>
                  <a:lnTo>
                    <a:pt x="363" y="483"/>
                  </a:lnTo>
                  <a:lnTo>
                    <a:pt x="365" y="490"/>
                  </a:lnTo>
                  <a:lnTo>
                    <a:pt x="388" y="491"/>
                  </a:lnTo>
                  <a:lnTo>
                    <a:pt x="388" y="493"/>
                  </a:lnTo>
                  <a:lnTo>
                    <a:pt x="389" y="496"/>
                  </a:lnTo>
                  <a:lnTo>
                    <a:pt x="390" y="499"/>
                  </a:lnTo>
                  <a:lnTo>
                    <a:pt x="391" y="502"/>
                  </a:lnTo>
                  <a:lnTo>
                    <a:pt x="391" y="506"/>
                  </a:lnTo>
                  <a:lnTo>
                    <a:pt x="389" y="511"/>
                  </a:lnTo>
                  <a:lnTo>
                    <a:pt x="384" y="516"/>
                  </a:lnTo>
                  <a:lnTo>
                    <a:pt x="379" y="520"/>
                  </a:lnTo>
                  <a:lnTo>
                    <a:pt x="376" y="526"/>
                  </a:lnTo>
                  <a:lnTo>
                    <a:pt x="378" y="531"/>
                  </a:lnTo>
                  <a:lnTo>
                    <a:pt x="382" y="535"/>
                  </a:lnTo>
                  <a:lnTo>
                    <a:pt x="388" y="540"/>
                  </a:lnTo>
                  <a:lnTo>
                    <a:pt x="391" y="545"/>
                  </a:lnTo>
                  <a:lnTo>
                    <a:pt x="390" y="549"/>
                  </a:lnTo>
                  <a:lnTo>
                    <a:pt x="390" y="550"/>
                  </a:lnTo>
                  <a:lnTo>
                    <a:pt x="390" y="551"/>
                  </a:lnTo>
                  <a:lnTo>
                    <a:pt x="390" y="553"/>
                  </a:lnTo>
                  <a:lnTo>
                    <a:pt x="388" y="555"/>
                  </a:lnTo>
                  <a:lnTo>
                    <a:pt x="387" y="558"/>
                  </a:lnTo>
                  <a:lnTo>
                    <a:pt x="386" y="560"/>
                  </a:lnTo>
                  <a:lnTo>
                    <a:pt x="385" y="562"/>
                  </a:lnTo>
                  <a:lnTo>
                    <a:pt x="385" y="566"/>
                  </a:lnTo>
                  <a:lnTo>
                    <a:pt x="385" y="568"/>
                  </a:lnTo>
                  <a:lnTo>
                    <a:pt x="384" y="570"/>
                  </a:lnTo>
                  <a:lnTo>
                    <a:pt x="384" y="571"/>
                  </a:lnTo>
                  <a:lnTo>
                    <a:pt x="384" y="572"/>
                  </a:lnTo>
                  <a:lnTo>
                    <a:pt x="382" y="575"/>
                  </a:lnTo>
                  <a:lnTo>
                    <a:pt x="381" y="577"/>
                  </a:lnTo>
                  <a:lnTo>
                    <a:pt x="379" y="578"/>
                  </a:lnTo>
                  <a:lnTo>
                    <a:pt x="376" y="579"/>
                  </a:lnTo>
                  <a:lnTo>
                    <a:pt x="372" y="579"/>
                  </a:lnTo>
                  <a:lnTo>
                    <a:pt x="368" y="577"/>
                  </a:lnTo>
                  <a:lnTo>
                    <a:pt x="362" y="575"/>
                  </a:lnTo>
                  <a:lnTo>
                    <a:pt x="356" y="570"/>
                  </a:lnTo>
                  <a:lnTo>
                    <a:pt x="350" y="566"/>
                  </a:lnTo>
                  <a:lnTo>
                    <a:pt x="345" y="562"/>
                  </a:lnTo>
                  <a:lnTo>
                    <a:pt x="344" y="561"/>
                  </a:lnTo>
                  <a:lnTo>
                    <a:pt x="343" y="559"/>
                  </a:lnTo>
                  <a:lnTo>
                    <a:pt x="342" y="557"/>
                  </a:lnTo>
                  <a:lnTo>
                    <a:pt x="342" y="555"/>
                  </a:lnTo>
                  <a:lnTo>
                    <a:pt x="341" y="553"/>
                  </a:lnTo>
                  <a:lnTo>
                    <a:pt x="340" y="552"/>
                  </a:lnTo>
                  <a:lnTo>
                    <a:pt x="338" y="551"/>
                  </a:lnTo>
                  <a:lnTo>
                    <a:pt x="335" y="551"/>
                  </a:lnTo>
                  <a:lnTo>
                    <a:pt x="332" y="552"/>
                  </a:lnTo>
                  <a:lnTo>
                    <a:pt x="328" y="553"/>
                  </a:lnTo>
                  <a:lnTo>
                    <a:pt x="326" y="555"/>
                  </a:lnTo>
                  <a:lnTo>
                    <a:pt x="324" y="558"/>
                  </a:lnTo>
                  <a:lnTo>
                    <a:pt x="323" y="551"/>
                  </a:lnTo>
                  <a:lnTo>
                    <a:pt x="320" y="544"/>
                  </a:lnTo>
                  <a:lnTo>
                    <a:pt x="319" y="537"/>
                  </a:lnTo>
                  <a:lnTo>
                    <a:pt x="316" y="534"/>
                  </a:lnTo>
                  <a:lnTo>
                    <a:pt x="311" y="534"/>
                  </a:lnTo>
                  <a:lnTo>
                    <a:pt x="303" y="533"/>
                  </a:lnTo>
                  <a:lnTo>
                    <a:pt x="293" y="533"/>
                  </a:lnTo>
                  <a:lnTo>
                    <a:pt x="284" y="532"/>
                  </a:lnTo>
                  <a:lnTo>
                    <a:pt x="281" y="532"/>
                  </a:lnTo>
                  <a:lnTo>
                    <a:pt x="270" y="526"/>
                  </a:lnTo>
                  <a:lnTo>
                    <a:pt x="257" y="519"/>
                  </a:lnTo>
                  <a:lnTo>
                    <a:pt x="245" y="513"/>
                  </a:lnTo>
                  <a:lnTo>
                    <a:pt x="237" y="523"/>
                  </a:lnTo>
                  <a:lnTo>
                    <a:pt x="226" y="532"/>
                  </a:lnTo>
                  <a:lnTo>
                    <a:pt x="213" y="535"/>
                  </a:lnTo>
                  <a:lnTo>
                    <a:pt x="204" y="536"/>
                  </a:lnTo>
                  <a:lnTo>
                    <a:pt x="196" y="536"/>
                  </a:lnTo>
                  <a:lnTo>
                    <a:pt x="189" y="539"/>
                  </a:lnTo>
                  <a:lnTo>
                    <a:pt x="186" y="541"/>
                  </a:lnTo>
                  <a:lnTo>
                    <a:pt x="182" y="544"/>
                  </a:lnTo>
                  <a:lnTo>
                    <a:pt x="177" y="546"/>
                  </a:lnTo>
                  <a:lnTo>
                    <a:pt x="170" y="546"/>
                  </a:lnTo>
                  <a:lnTo>
                    <a:pt x="159" y="545"/>
                  </a:lnTo>
                  <a:lnTo>
                    <a:pt x="150" y="544"/>
                  </a:lnTo>
                  <a:lnTo>
                    <a:pt x="141" y="542"/>
                  </a:lnTo>
                  <a:lnTo>
                    <a:pt x="134" y="537"/>
                  </a:lnTo>
                  <a:lnTo>
                    <a:pt x="130" y="530"/>
                  </a:lnTo>
                  <a:lnTo>
                    <a:pt x="129" y="519"/>
                  </a:lnTo>
                  <a:lnTo>
                    <a:pt x="130" y="511"/>
                  </a:lnTo>
                  <a:lnTo>
                    <a:pt x="133" y="505"/>
                  </a:lnTo>
                  <a:lnTo>
                    <a:pt x="136" y="497"/>
                  </a:lnTo>
                  <a:lnTo>
                    <a:pt x="139" y="485"/>
                  </a:lnTo>
                  <a:lnTo>
                    <a:pt x="139" y="478"/>
                  </a:lnTo>
                  <a:lnTo>
                    <a:pt x="135" y="471"/>
                  </a:lnTo>
                  <a:lnTo>
                    <a:pt x="131" y="465"/>
                  </a:lnTo>
                  <a:lnTo>
                    <a:pt x="124" y="463"/>
                  </a:lnTo>
                  <a:lnTo>
                    <a:pt x="118" y="464"/>
                  </a:lnTo>
                  <a:lnTo>
                    <a:pt x="114" y="465"/>
                  </a:lnTo>
                  <a:lnTo>
                    <a:pt x="109" y="467"/>
                  </a:lnTo>
                  <a:lnTo>
                    <a:pt x="103" y="467"/>
                  </a:lnTo>
                  <a:lnTo>
                    <a:pt x="97" y="465"/>
                  </a:lnTo>
                  <a:lnTo>
                    <a:pt x="92" y="461"/>
                  </a:lnTo>
                  <a:lnTo>
                    <a:pt x="89" y="455"/>
                  </a:lnTo>
                  <a:lnTo>
                    <a:pt x="83" y="450"/>
                  </a:lnTo>
                  <a:lnTo>
                    <a:pt x="77" y="449"/>
                  </a:lnTo>
                  <a:lnTo>
                    <a:pt x="77" y="453"/>
                  </a:lnTo>
                  <a:lnTo>
                    <a:pt x="78" y="455"/>
                  </a:lnTo>
                  <a:lnTo>
                    <a:pt x="79" y="457"/>
                  </a:lnTo>
                  <a:lnTo>
                    <a:pt x="79" y="460"/>
                  </a:lnTo>
                  <a:lnTo>
                    <a:pt x="79" y="462"/>
                  </a:lnTo>
                  <a:lnTo>
                    <a:pt x="78" y="464"/>
                  </a:lnTo>
                  <a:lnTo>
                    <a:pt x="75" y="465"/>
                  </a:lnTo>
                  <a:lnTo>
                    <a:pt x="74" y="465"/>
                  </a:lnTo>
                  <a:lnTo>
                    <a:pt x="73" y="465"/>
                  </a:lnTo>
                  <a:lnTo>
                    <a:pt x="72" y="465"/>
                  </a:lnTo>
                  <a:lnTo>
                    <a:pt x="71" y="465"/>
                  </a:lnTo>
                  <a:lnTo>
                    <a:pt x="69" y="464"/>
                  </a:lnTo>
                  <a:lnTo>
                    <a:pt x="64" y="473"/>
                  </a:lnTo>
                  <a:lnTo>
                    <a:pt x="56" y="481"/>
                  </a:lnTo>
                  <a:lnTo>
                    <a:pt x="47" y="483"/>
                  </a:lnTo>
                  <a:lnTo>
                    <a:pt x="42" y="481"/>
                  </a:lnTo>
                  <a:lnTo>
                    <a:pt x="37" y="473"/>
                  </a:lnTo>
                  <a:lnTo>
                    <a:pt x="35" y="464"/>
                  </a:lnTo>
                  <a:lnTo>
                    <a:pt x="33" y="455"/>
                  </a:lnTo>
                  <a:lnTo>
                    <a:pt x="31" y="446"/>
                  </a:lnTo>
                  <a:lnTo>
                    <a:pt x="33" y="443"/>
                  </a:lnTo>
                  <a:lnTo>
                    <a:pt x="33" y="439"/>
                  </a:lnTo>
                  <a:lnTo>
                    <a:pt x="34" y="436"/>
                  </a:lnTo>
                  <a:lnTo>
                    <a:pt x="34" y="432"/>
                  </a:lnTo>
                  <a:lnTo>
                    <a:pt x="33" y="429"/>
                  </a:lnTo>
                  <a:lnTo>
                    <a:pt x="30" y="423"/>
                  </a:lnTo>
                  <a:lnTo>
                    <a:pt x="27" y="418"/>
                  </a:lnTo>
                  <a:lnTo>
                    <a:pt x="25" y="412"/>
                  </a:lnTo>
                  <a:lnTo>
                    <a:pt x="24" y="404"/>
                  </a:lnTo>
                  <a:lnTo>
                    <a:pt x="25" y="401"/>
                  </a:lnTo>
                  <a:lnTo>
                    <a:pt x="26" y="399"/>
                  </a:lnTo>
                  <a:lnTo>
                    <a:pt x="27" y="396"/>
                  </a:lnTo>
                  <a:lnTo>
                    <a:pt x="29" y="395"/>
                  </a:lnTo>
                  <a:lnTo>
                    <a:pt x="31" y="394"/>
                  </a:lnTo>
                  <a:lnTo>
                    <a:pt x="34" y="393"/>
                  </a:lnTo>
                  <a:lnTo>
                    <a:pt x="36" y="392"/>
                  </a:lnTo>
                  <a:lnTo>
                    <a:pt x="37" y="390"/>
                  </a:lnTo>
                  <a:lnTo>
                    <a:pt x="39" y="388"/>
                  </a:lnTo>
                  <a:lnTo>
                    <a:pt x="43" y="380"/>
                  </a:lnTo>
                  <a:lnTo>
                    <a:pt x="48" y="374"/>
                  </a:lnTo>
                  <a:lnTo>
                    <a:pt x="54" y="366"/>
                  </a:lnTo>
                  <a:lnTo>
                    <a:pt x="57" y="360"/>
                  </a:lnTo>
                  <a:lnTo>
                    <a:pt x="59" y="353"/>
                  </a:lnTo>
                  <a:lnTo>
                    <a:pt x="59" y="347"/>
                  </a:lnTo>
                  <a:lnTo>
                    <a:pt x="60" y="341"/>
                  </a:lnTo>
                  <a:lnTo>
                    <a:pt x="62" y="338"/>
                  </a:lnTo>
                  <a:lnTo>
                    <a:pt x="64" y="334"/>
                  </a:lnTo>
                  <a:lnTo>
                    <a:pt x="68" y="331"/>
                  </a:lnTo>
                  <a:lnTo>
                    <a:pt x="69" y="327"/>
                  </a:lnTo>
                  <a:lnTo>
                    <a:pt x="70" y="323"/>
                  </a:lnTo>
                  <a:lnTo>
                    <a:pt x="70" y="321"/>
                  </a:lnTo>
                  <a:lnTo>
                    <a:pt x="69" y="318"/>
                  </a:lnTo>
                  <a:lnTo>
                    <a:pt x="68" y="316"/>
                  </a:lnTo>
                  <a:lnTo>
                    <a:pt x="66" y="314"/>
                  </a:lnTo>
                  <a:lnTo>
                    <a:pt x="65" y="312"/>
                  </a:lnTo>
                  <a:lnTo>
                    <a:pt x="59" y="300"/>
                  </a:lnTo>
                  <a:lnTo>
                    <a:pt x="50" y="291"/>
                  </a:lnTo>
                  <a:lnTo>
                    <a:pt x="39" y="284"/>
                  </a:lnTo>
                  <a:lnTo>
                    <a:pt x="27" y="280"/>
                  </a:lnTo>
                  <a:lnTo>
                    <a:pt x="21" y="278"/>
                  </a:lnTo>
                  <a:lnTo>
                    <a:pt x="15" y="274"/>
                  </a:lnTo>
                  <a:lnTo>
                    <a:pt x="8" y="269"/>
                  </a:lnTo>
                  <a:lnTo>
                    <a:pt x="7" y="262"/>
                  </a:lnTo>
                  <a:lnTo>
                    <a:pt x="8" y="255"/>
                  </a:lnTo>
                  <a:lnTo>
                    <a:pt x="10" y="249"/>
                  </a:lnTo>
                  <a:lnTo>
                    <a:pt x="11" y="244"/>
                  </a:lnTo>
                  <a:lnTo>
                    <a:pt x="10" y="238"/>
                  </a:lnTo>
                  <a:lnTo>
                    <a:pt x="5" y="235"/>
                  </a:lnTo>
                  <a:lnTo>
                    <a:pt x="2" y="231"/>
                  </a:lnTo>
                  <a:lnTo>
                    <a:pt x="0" y="225"/>
                  </a:lnTo>
                  <a:lnTo>
                    <a:pt x="3" y="218"/>
                  </a:lnTo>
                  <a:lnTo>
                    <a:pt x="8" y="213"/>
                  </a:lnTo>
                  <a:lnTo>
                    <a:pt x="13" y="210"/>
                  </a:lnTo>
                  <a:lnTo>
                    <a:pt x="16" y="205"/>
                  </a:lnTo>
                  <a:lnTo>
                    <a:pt x="16" y="202"/>
                  </a:lnTo>
                  <a:lnTo>
                    <a:pt x="15" y="200"/>
                  </a:lnTo>
                  <a:lnTo>
                    <a:pt x="13" y="199"/>
                  </a:lnTo>
                  <a:lnTo>
                    <a:pt x="12" y="196"/>
                  </a:lnTo>
                  <a:lnTo>
                    <a:pt x="11" y="195"/>
                  </a:lnTo>
                  <a:lnTo>
                    <a:pt x="12" y="192"/>
                  </a:lnTo>
                  <a:lnTo>
                    <a:pt x="13" y="190"/>
                  </a:lnTo>
                  <a:lnTo>
                    <a:pt x="16" y="189"/>
                  </a:lnTo>
                  <a:lnTo>
                    <a:pt x="19" y="187"/>
                  </a:lnTo>
                  <a:lnTo>
                    <a:pt x="21" y="186"/>
                  </a:lnTo>
                  <a:lnTo>
                    <a:pt x="24" y="185"/>
                  </a:lnTo>
                  <a:lnTo>
                    <a:pt x="26" y="184"/>
                  </a:lnTo>
                  <a:lnTo>
                    <a:pt x="27" y="182"/>
                  </a:lnTo>
                  <a:lnTo>
                    <a:pt x="36" y="168"/>
                  </a:lnTo>
                  <a:lnTo>
                    <a:pt x="45" y="156"/>
                  </a:lnTo>
                  <a:lnTo>
                    <a:pt x="54" y="143"/>
                  </a:lnTo>
                  <a:lnTo>
                    <a:pt x="64" y="129"/>
                  </a:lnTo>
                  <a:lnTo>
                    <a:pt x="73" y="116"/>
                  </a:lnTo>
                  <a:lnTo>
                    <a:pt x="81" y="104"/>
                  </a:lnTo>
                  <a:lnTo>
                    <a:pt x="89" y="94"/>
                  </a:lnTo>
                  <a:lnTo>
                    <a:pt x="96" y="86"/>
                  </a:lnTo>
                  <a:lnTo>
                    <a:pt x="103" y="84"/>
                  </a:lnTo>
                  <a:lnTo>
                    <a:pt x="105" y="84"/>
                  </a:lnTo>
                  <a:lnTo>
                    <a:pt x="107" y="84"/>
                  </a:lnTo>
                  <a:lnTo>
                    <a:pt x="110" y="84"/>
                  </a:lnTo>
                  <a:lnTo>
                    <a:pt x="113" y="84"/>
                  </a:lnTo>
                  <a:lnTo>
                    <a:pt x="114" y="82"/>
                  </a:lnTo>
                  <a:lnTo>
                    <a:pt x="115" y="80"/>
                  </a:lnTo>
                  <a:lnTo>
                    <a:pt x="116" y="77"/>
                  </a:lnTo>
                  <a:lnTo>
                    <a:pt x="117" y="74"/>
                  </a:lnTo>
                  <a:lnTo>
                    <a:pt x="117" y="71"/>
                  </a:lnTo>
                  <a:lnTo>
                    <a:pt x="118" y="68"/>
                  </a:lnTo>
                  <a:lnTo>
                    <a:pt x="121" y="64"/>
                  </a:lnTo>
                  <a:lnTo>
                    <a:pt x="124" y="60"/>
                  </a:lnTo>
                  <a:lnTo>
                    <a:pt x="129" y="52"/>
                  </a:lnTo>
                  <a:lnTo>
                    <a:pt x="133" y="45"/>
                  </a:lnTo>
                  <a:lnTo>
                    <a:pt x="136" y="39"/>
                  </a:lnTo>
                  <a:lnTo>
                    <a:pt x="139" y="37"/>
                  </a:lnTo>
                  <a:lnTo>
                    <a:pt x="148" y="32"/>
                  </a:lnTo>
                  <a:lnTo>
                    <a:pt x="158" y="24"/>
                  </a:lnTo>
                  <a:lnTo>
                    <a:pt x="169" y="17"/>
                  </a:lnTo>
                  <a:lnTo>
                    <a:pt x="180" y="11"/>
                  </a:lnTo>
                  <a:lnTo>
                    <a:pt x="193" y="9"/>
                  </a:lnTo>
                  <a:lnTo>
                    <a:pt x="195" y="10"/>
                  </a:lnTo>
                  <a:lnTo>
                    <a:pt x="197" y="11"/>
                  </a:lnTo>
                  <a:lnTo>
                    <a:pt x="200" y="11"/>
                  </a:lnTo>
                  <a:lnTo>
                    <a:pt x="202" y="12"/>
                  </a:lnTo>
                  <a:lnTo>
                    <a:pt x="205" y="11"/>
                  </a:lnTo>
                  <a:lnTo>
                    <a:pt x="207" y="8"/>
                  </a:lnTo>
                  <a:lnTo>
                    <a:pt x="210" y="4"/>
                  </a:lnTo>
                  <a:lnTo>
                    <a:pt x="214" y="1"/>
                  </a:lnTo>
                  <a:lnTo>
                    <a:pt x="220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37" name="Freeform 135">
              <a:extLst>
                <a:ext uri="{FF2B5EF4-FFF2-40B4-BE49-F238E27FC236}">
                  <a16:creationId xmlns:a16="http://schemas.microsoft.com/office/drawing/2014/main" id="{9296D705-5157-4F52-9361-EEBA48387B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413" y="1974851"/>
              <a:ext cx="912812" cy="914400"/>
            </a:xfrm>
            <a:custGeom>
              <a:avLst/>
              <a:gdLst>
                <a:gd name="T0" fmla="*/ 2147483646 w 575"/>
                <a:gd name="T1" fmla="*/ 2147483646 h 576"/>
                <a:gd name="T2" fmla="*/ 2147483646 w 575"/>
                <a:gd name="T3" fmla="*/ 2147483646 h 576"/>
                <a:gd name="T4" fmla="*/ 2147483646 w 575"/>
                <a:gd name="T5" fmla="*/ 2147483646 h 576"/>
                <a:gd name="T6" fmla="*/ 2147483646 w 575"/>
                <a:gd name="T7" fmla="*/ 2147483646 h 576"/>
                <a:gd name="T8" fmla="*/ 2147483646 w 575"/>
                <a:gd name="T9" fmla="*/ 2147483646 h 576"/>
                <a:gd name="T10" fmla="*/ 2147483646 w 575"/>
                <a:gd name="T11" fmla="*/ 2147483646 h 576"/>
                <a:gd name="T12" fmla="*/ 2147483646 w 575"/>
                <a:gd name="T13" fmla="*/ 2147483646 h 576"/>
                <a:gd name="T14" fmla="*/ 2147483646 w 575"/>
                <a:gd name="T15" fmla="*/ 2147483646 h 576"/>
                <a:gd name="T16" fmla="*/ 2147483646 w 575"/>
                <a:gd name="T17" fmla="*/ 2147483646 h 576"/>
                <a:gd name="T18" fmla="*/ 2147483646 w 575"/>
                <a:gd name="T19" fmla="*/ 2147483646 h 576"/>
                <a:gd name="T20" fmla="*/ 2147483646 w 575"/>
                <a:gd name="T21" fmla="*/ 2147483646 h 576"/>
                <a:gd name="T22" fmla="*/ 2147483646 w 575"/>
                <a:gd name="T23" fmla="*/ 2147483646 h 576"/>
                <a:gd name="T24" fmla="*/ 2147483646 w 575"/>
                <a:gd name="T25" fmla="*/ 2147483646 h 576"/>
                <a:gd name="T26" fmla="*/ 2147483646 w 575"/>
                <a:gd name="T27" fmla="*/ 2147483646 h 576"/>
                <a:gd name="T28" fmla="*/ 2147483646 w 575"/>
                <a:gd name="T29" fmla="*/ 2147483646 h 576"/>
                <a:gd name="T30" fmla="*/ 2147483646 w 575"/>
                <a:gd name="T31" fmla="*/ 2147483646 h 576"/>
                <a:gd name="T32" fmla="*/ 2147483646 w 575"/>
                <a:gd name="T33" fmla="*/ 2147483646 h 576"/>
                <a:gd name="T34" fmla="*/ 2147483646 w 575"/>
                <a:gd name="T35" fmla="*/ 2147483646 h 576"/>
                <a:gd name="T36" fmla="*/ 2147483646 w 575"/>
                <a:gd name="T37" fmla="*/ 2147483646 h 576"/>
                <a:gd name="T38" fmla="*/ 2147483646 w 575"/>
                <a:gd name="T39" fmla="*/ 2147483646 h 576"/>
                <a:gd name="T40" fmla="*/ 2147483646 w 575"/>
                <a:gd name="T41" fmla="*/ 2147483646 h 576"/>
                <a:gd name="T42" fmla="*/ 2147483646 w 575"/>
                <a:gd name="T43" fmla="*/ 2147483646 h 576"/>
                <a:gd name="T44" fmla="*/ 2147483646 w 575"/>
                <a:gd name="T45" fmla="*/ 2147483646 h 576"/>
                <a:gd name="T46" fmla="*/ 2147483646 w 575"/>
                <a:gd name="T47" fmla="*/ 2147483646 h 576"/>
                <a:gd name="T48" fmla="*/ 2147483646 w 575"/>
                <a:gd name="T49" fmla="*/ 2147483646 h 576"/>
                <a:gd name="T50" fmla="*/ 2147483646 w 575"/>
                <a:gd name="T51" fmla="*/ 2147483646 h 576"/>
                <a:gd name="T52" fmla="*/ 2147483646 w 575"/>
                <a:gd name="T53" fmla="*/ 2147483646 h 576"/>
                <a:gd name="T54" fmla="*/ 2147483646 w 575"/>
                <a:gd name="T55" fmla="*/ 2147483646 h 576"/>
                <a:gd name="T56" fmla="*/ 2147483646 w 575"/>
                <a:gd name="T57" fmla="*/ 2147483646 h 576"/>
                <a:gd name="T58" fmla="*/ 2147483646 w 575"/>
                <a:gd name="T59" fmla="*/ 2147483646 h 576"/>
                <a:gd name="T60" fmla="*/ 2147483646 w 575"/>
                <a:gd name="T61" fmla="*/ 2147483646 h 576"/>
                <a:gd name="T62" fmla="*/ 2147483646 w 575"/>
                <a:gd name="T63" fmla="*/ 2147483646 h 576"/>
                <a:gd name="T64" fmla="*/ 2147483646 w 575"/>
                <a:gd name="T65" fmla="*/ 2147483646 h 576"/>
                <a:gd name="T66" fmla="*/ 2147483646 w 575"/>
                <a:gd name="T67" fmla="*/ 2147483646 h 576"/>
                <a:gd name="T68" fmla="*/ 2147483646 w 575"/>
                <a:gd name="T69" fmla="*/ 2147483646 h 576"/>
                <a:gd name="T70" fmla="*/ 2147483646 w 575"/>
                <a:gd name="T71" fmla="*/ 2147483646 h 576"/>
                <a:gd name="T72" fmla="*/ 2147483646 w 575"/>
                <a:gd name="T73" fmla="*/ 2147483646 h 576"/>
                <a:gd name="T74" fmla="*/ 2147483646 w 575"/>
                <a:gd name="T75" fmla="*/ 2147483646 h 576"/>
                <a:gd name="T76" fmla="*/ 2147483646 w 575"/>
                <a:gd name="T77" fmla="*/ 2147483646 h 576"/>
                <a:gd name="T78" fmla="*/ 2147483646 w 575"/>
                <a:gd name="T79" fmla="*/ 2147483646 h 576"/>
                <a:gd name="T80" fmla="*/ 2147483646 w 575"/>
                <a:gd name="T81" fmla="*/ 2147483646 h 576"/>
                <a:gd name="T82" fmla="*/ 2147483646 w 575"/>
                <a:gd name="T83" fmla="*/ 2147483646 h 576"/>
                <a:gd name="T84" fmla="*/ 2147483646 w 575"/>
                <a:gd name="T85" fmla="*/ 2147483646 h 576"/>
                <a:gd name="T86" fmla="*/ 2147483646 w 575"/>
                <a:gd name="T87" fmla="*/ 2147483646 h 576"/>
                <a:gd name="T88" fmla="*/ 2147483646 w 575"/>
                <a:gd name="T89" fmla="*/ 2147483646 h 576"/>
                <a:gd name="T90" fmla="*/ 2147483646 w 575"/>
                <a:gd name="T91" fmla="*/ 2147483646 h 576"/>
                <a:gd name="T92" fmla="*/ 2147483646 w 575"/>
                <a:gd name="T93" fmla="*/ 2147483646 h 576"/>
                <a:gd name="T94" fmla="*/ 2147483646 w 575"/>
                <a:gd name="T95" fmla="*/ 2147483646 h 576"/>
                <a:gd name="T96" fmla="*/ 2147483646 w 575"/>
                <a:gd name="T97" fmla="*/ 2147483646 h 576"/>
                <a:gd name="T98" fmla="*/ 2147483646 w 575"/>
                <a:gd name="T99" fmla="*/ 2147483646 h 576"/>
                <a:gd name="T100" fmla="*/ 2147483646 w 575"/>
                <a:gd name="T101" fmla="*/ 2147483646 h 576"/>
                <a:gd name="T102" fmla="*/ 2147483646 w 575"/>
                <a:gd name="T103" fmla="*/ 2147483646 h 576"/>
                <a:gd name="T104" fmla="*/ 2147483646 w 575"/>
                <a:gd name="T105" fmla="*/ 2147483646 h 576"/>
                <a:gd name="T106" fmla="*/ 2147483646 w 575"/>
                <a:gd name="T107" fmla="*/ 2147483646 h 576"/>
                <a:gd name="T108" fmla="*/ 2147483646 w 575"/>
                <a:gd name="T109" fmla="*/ 2147483646 h 576"/>
                <a:gd name="T110" fmla="*/ 2147483646 w 575"/>
                <a:gd name="T111" fmla="*/ 2147483646 h 576"/>
                <a:gd name="T112" fmla="*/ 2147483646 w 575"/>
                <a:gd name="T113" fmla="*/ 2147483646 h 576"/>
                <a:gd name="T114" fmla="*/ 2147483646 w 575"/>
                <a:gd name="T115" fmla="*/ 2147483646 h 576"/>
                <a:gd name="T116" fmla="*/ 2147483646 w 575"/>
                <a:gd name="T117" fmla="*/ 2147483646 h 576"/>
                <a:gd name="T118" fmla="*/ 2147483646 w 575"/>
                <a:gd name="T119" fmla="*/ 2147483646 h 57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575" h="576">
                  <a:moveTo>
                    <a:pt x="394" y="0"/>
                  </a:moveTo>
                  <a:lnTo>
                    <a:pt x="402" y="1"/>
                  </a:lnTo>
                  <a:lnTo>
                    <a:pt x="413" y="5"/>
                  </a:lnTo>
                  <a:lnTo>
                    <a:pt x="417" y="12"/>
                  </a:lnTo>
                  <a:lnTo>
                    <a:pt x="417" y="17"/>
                  </a:lnTo>
                  <a:lnTo>
                    <a:pt x="415" y="21"/>
                  </a:lnTo>
                  <a:lnTo>
                    <a:pt x="412" y="23"/>
                  </a:lnTo>
                  <a:lnTo>
                    <a:pt x="407" y="26"/>
                  </a:lnTo>
                  <a:lnTo>
                    <a:pt x="403" y="27"/>
                  </a:lnTo>
                  <a:lnTo>
                    <a:pt x="402" y="29"/>
                  </a:lnTo>
                  <a:lnTo>
                    <a:pt x="402" y="30"/>
                  </a:lnTo>
                  <a:lnTo>
                    <a:pt x="417" y="30"/>
                  </a:lnTo>
                  <a:lnTo>
                    <a:pt x="429" y="31"/>
                  </a:lnTo>
                  <a:lnTo>
                    <a:pt x="435" y="34"/>
                  </a:lnTo>
                  <a:lnTo>
                    <a:pt x="439" y="38"/>
                  </a:lnTo>
                  <a:lnTo>
                    <a:pt x="440" y="41"/>
                  </a:lnTo>
                  <a:lnTo>
                    <a:pt x="439" y="47"/>
                  </a:lnTo>
                  <a:lnTo>
                    <a:pt x="436" y="52"/>
                  </a:lnTo>
                  <a:lnTo>
                    <a:pt x="433" y="56"/>
                  </a:lnTo>
                  <a:lnTo>
                    <a:pt x="431" y="60"/>
                  </a:lnTo>
                  <a:lnTo>
                    <a:pt x="430" y="62"/>
                  </a:lnTo>
                  <a:lnTo>
                    <a:pt x="431" y="63"/>
                  </a:lnTo>
                  <a:lnTo>
                    <a:pt x="435" y="63"/>
                  </a:lnTo>
                  <a:lnTo>
                    <a:pt x="440" y="64"/>
                  </a:lnTo>
                  <a:lnTo>
                    <a:pt x="446" y="62"/>
                  </a:lnTo>
                  <a:lnTo>
                    <a:pt x="450" y="56"/>
                  </a:lnTo>
                  <a:lnTo>
                    <a:pt x="453" y="46"/>
                  </a:lnTo>
                  <a:lnTo>
                    <a:pt x="462" y="43"/>
                  </a:lnTo>
                  <a:lnTo>
                    <a:pt x="474" y="43"/>
                  </a:lnTo>
                  <a:lnTo>
                    <a:pt x="483" y="44"/>
                  </a:lnTo>
                  <a:lnTo>
                    <a:pt x="493" y="46"/>
                  </a:lnTo>
                  <a:lnTo>
                    <a:pt x="503" y="54"/>
                  </a:lnTo>
                  <a:lnTo>
                    <a:pt x="513" y="64"/>
                  </a:lnTo>
                  <a:lnTo>
                    <a:pt x="523" y="75"/>
                  </a:lnTo>
                  <a:lnTo>
                    <a:pt x="530" y="88"/>
                  </a:lnTo>
                  <a:lnTo>
                    <a:pt x="536" y="100"/>
                  </a:lnTo>
                  <a:lnTo>
                    <a:pt x="537" y="111"/>
                  </a:lnTo>
                  <a:lnTo>
                    <a:pt x="532" y="131"/>
                  </a:lnTo>
                  <a:lnTo>
                    <a:pt x="523" y="151"/>
                  </a:lnTo>
                  <a:lnTo>
                    <a:pt x="512" y="170"/>
                  </a:lnTo>
                  <a:lnTo>
                    <a:pt x="499" y="189"/>
                  </a:lnTo>
                  <a:lnTo>
                    <a:pt x="485" y="207"/>
                  </a:lnTo>
                  <a:lnTo>
                    <a:pt x="471" y="224"/>
                  </a:lnTo>
                  <a:lnTo>
                    <a:pt x="460" y="239"/>
                  </a:lnTo>
                  <a:lnTo>
                    <a:pt x="453" y="253"/>
                  </a:lnTo>
                  <a:lnTo>
                    <a:pt x="450" y="264"/>
                  </a:lnTo>
                  <a:lnTo>
                    <a:pt x="457" y="258"/>
                  </a:lnTo>
                  <a:lnTo>
                    <a:pt x="467" y="253"/>
                  </a:lnTo>
                  <a:lnTo>
                    <a:pt x="478" y="248"/>
                  </a:lnTo>
                  <a:lnTo>
                    <a:pt x="490" y="241"/>
                  </a:lnTo>
                  <a:lnTo>
                    <a:pt x="500" y="233"/>
                  </a:lnTo>
                  <a:lnTo>
                    <a:pt x="508" y="222"/>
                  </a:lnTo>
                  <a:lnTo>
                    <a:pt x="510" y="220"/>
                  </a:lnTo>
                  <a:lnTo>
                    <a:pt x="509" y="217"/>
                  </a:lnTo>
                  <a:lnTo>
                    <a:pt x="505" y="212"/>
                  </a:lnTo>
                  <a:lnTo>
                    <a:pt x="501" y="209"/>
                  </a:lnTo>
                  <a:lnTo>
                    <a:pt x="497" y="204"/>
                  </a:lnTo>
                  <a:lnTo>
                    <a:pt x="497" y="200"/>
                  </a:lnTo>
                  <a:lnTo>
                    <a:pt x="502" y="196"/>
                  </a:lnTo>
                  <a:lnTo>
                    <a:pt x="513" y="193"/>
                  </a:lnTo>
                  <a:lnTo>
                    <a:pt x="515" y="195"/>
                  </a:lnTo>
                  <a:lnTo>
                    <a:pt x="519" y="197"/>
                  </a:lnTo>
                  <a:lnTo>
                    <a:pt x="521" y="198"/>
                  </a:lnTo>
                  <a:lnTo>
                    <a:pt x="525" y="198"/>
                  </a:lnTo>
                  <a:lnTo>
                    <a:pt x="525" y="203"/>
                  </a:lnTo>
                  <a:lnTo>
                    <a:pt x="523" y="206"/>
                  </a:lnTo>
                  <a:lnTo>
                    <a:pt x="522" y="209"/>
                  </a:lnTo>
                  <a:lnTo>
                    <a:pt x="522" y="210"/>
                  </a:lnTo>
                  <a:lnTo>
                    <a:pt x="521" y="212"/>
                  </a:lnTo>
                  <a:lnTo>
                    <a:pt x="521" y="213"/>
                  </a:lnTo>
                  <a:lnTo>
                    <a:pt x="520" y="217"/>
                  </a:lnTo>
                  <a:lnTo>
                    <a:pt x="519" y="221"/>
                  </a:lnTo>
                  <a:lnTo>
                    <a:pt x="515" y="224"/>
                  </a:lnTo>
                  <a:lnTo>
                    <a:pt x="513" y="230"/>
                  </a:lnTo>
                  <a:lnTo>
                    <a:pt x="521" y="236"/>
                  </a:lnTo>
                  <a:lnTo>
                    <a:pt x="523" y="241"/>
                  </a:lnTo>
                  <a:lnTo>
                    <a:pt x="525" y="248"/>
                  </a:lnTo>
                  <a:lnTo>
                    <a:pt x="528" y="256"/>
                  </a:lnTo>
                  <a:lnTo>
                    <a:pt x="534" y="266"/>
                  </a:lnTo>
                  <a:lnTo>
                    <a:pt x="540" y="273"/>
                  </a:lnTo>
                  <a:lnTo>
                    <a:pt x="548" y="280"/>
                  </a:lnTo>
                  <a:lnTo>
                    <a:pt x="555" y="289"/>
                  </a:lnTo>
                  <a:lnTo>
                    <a:pt x="558" y="296"/>
                  </a:lnTo>
                  <a:lnTo>
                    <a:pt x="558" y="305"/>
                  </a:lnTo>
                  <a:lnTo>
                    <a:pt x="560" y="312"/>
                  </a:lnTo>
                  <a:lnTo>
                    <a:pt x="562" y="320"/>
                  </a:lnTo>
                  <a:lnTo>
                    <a:pt x="563" y="323"/>
                  </a:lnTo>
                  <a:lnTo>
                    <a:pt x="565" y="324"/>
                  </a:lnTo>
                  <a:lnTo>
                    <a:pt x="567" y="325"/>
                  </a:lnTo>
                  <a:lnTo>
                    <a:pt x="570" y="327"/>
                  </a:lnTo>
                  <a:lnTo>
                    <a:pt x="572" y="329"/>
                  </a:lnTo>
                  <a:lnTo>
                    <a:pt x="574" y="332"/>
                  </a:lnTo>
                  <a:lnTo>
                    <a:pt x="575" y="334"/>
                  </a:lnTo>
                  <a:lnTo>
                    <a:pt x="575" y="337"/>
                  </a:lnTo>
                  <a:lnTo>
                    <a:pt x="573" y="344"/>
                  </a:lnTo>
                  <a:lnTo>
                    <a:pt x="569" y="349"/>
                  </a:lnTo>
                  <a:lnTo>
                    <a:pt x="563" y="351"/>
                  </a:lnTo>
                  <a:lnTo>
                    <a:pt x="557" y="353"/>
                  </a:lnTo>
                  <a:lnTo>
                    <a:pt x="553" y="355"/>
                  </a:lnTo>
                  <a:lnTo>
                    <a:pt x="531" y="399"/>
                  </a:lnTo>
                  <a:lnTo>
                    <a:pt x="532" y="403"/>
                  </a:lnTo>
                  <a:lnTo>
                    <a:pt x="534" y="406"/>
                  </a:lnTo>
                  <a:lnTo>
                    <a:pt x="535" y="408"/>
                  </a:lnTo>
                  <a:lnTo>
                    <a:pt x="536" y="412"/>
                  </a:lnTo>
                  <a:lnTo>
                    <a:pt x="537" y="415"/>
                  </a:lnTo>
                  <a:lnTo>
                    <a:pt x="535" y="421"/>
                  </a:lnTo>
                  <a:lnTo>
                    <a:pt x="531" y="423"/>
                  </a:lnTo>
                  <a:lnTo>
                    <a:pt x="527" y="423"/>
                  </a:lnTo>
                  <a:lnTo>
                    <a:pt x="521" y="422"/>
                  </a:lnTo>
                  <a:lnTo>
                    <a:pt x="515" y="423"/>
                  </a:lnTo>
                  <a:lnTo>
                    <a:pt x="510" y="427"/>
                  </a:lnTo>
                  <a:lnTo>
                    <a:pt x="502" y="434"/>
                  </a:lnTo>
                  <a:lnTo>
                    <a:pt x="494" y="441"/>
                  </a:lnTo>
                  <a:lnTo>
                    <a:pt x="485" y="447"/>
                  </a:lnTo>
                  <a:lnTo>
                    <a:pt x="483" y="448"/>
                  </a:lnTo>
                  <a:lnTo>
                    <a:pt x="482" y="450"/>
                  </a:lnTo>
                  <a:lnTo>
                    <a:pt x="479" y="452"/>
                  </a:lnTo>
                  <a:lnTo>
                    <a:pt x="478" y="455"/>
                  </a:lnTo>
                  <a:lnTo>
                    <a:pt x="477" y="457"/>
                  </a:lnTo>
                  <a:lnTo>
                    <a:pt x="476" y="459"/>
                  </a:lnTo>
                  <a:lnTo>
                    <a:pt x="474" y="460"/>
                  </a:lnTo>
                  <a:lnTo>
                    <a:pt x="470" y="460"/>
                  </a:lnTo>
                  <a:lnTo>
                    <a:pt x="468" y="460"/>
                  </a:lnTo>
                  <a:lnTo>
                    <a:pt x="466" y="458"/>
                  </a:lnTo>
                  <a:lnTo>
                    <a:pt x="464" y="457"/>
                  </a:lnTo>
                  <a:lnTo>
                    <a:pt x="461" y="456"/>
                  </a:lnTo>
                  <a:lnTo>
                    <a:pt x="459" y="455"/>
                  </a:lnTo>
                  <a:lnTo>
                    <a:pt x="457" y="455"/>
                  </a:lnTo>
                  <a:lnTo>
                    <a:pt x="455" y="457"/>
                  </a:lnTo>
                  <a:lnTo>
                    <a:pt x="452" y="459"/>
                  </a:lnTo>
                  <a:lnTo>
                    <a:pt x="451" y="462"/>
                  </a:lnTo>
                  <a:lnTo>
                    <a:pt x="449" y="463"/>
                  </a:lnTo>
                  <a:lnTo>
                    <a:pt x="442" y="464"/>
                  </a:lnTo>
                  <a:lnTo>
                    <a:pt x="436" y="463"/>
                  </a:lnTo>
                  <a:lnTo>
                    <a:pt x="431" y="462"/>
                  </a:lnTo>
                  <a:lnTo>
                    <a:pt x="421" y="459"/>
                  </a:lnTo>
                  <a:lnTo>
                    <a:pt x="414" y="457"/>
                  </a:lnTo>
                  <a:lnTo>
                    <a:pt x="407" y="454"/>
                  </a:lnTo>
                  <a:lnTo>
                    <a:pt x="399" y="452"/>
                  </a:lnTo>
                  <a:lnTo>
                    <a:pt x="396" y="452"/>
                  </a:lnTo>
                  <a:lnTo>
                    <a:pt x="392" y="454"/>
                  </a:lnTo>
                  <a:lnTo>
                    <a:pt x="391" y="455"/>
                  </a:lnTo>
                  <a:lnTo>
                    <a:pt x="389" y="456"/>
                  </a:lnTo>
                  <a:lnTo>
                    <a:pt x="387" y="456"/>
                  </a:lnTo>
                  <a:lnTo>
                    <a:pt x="383" y="456"/>
                  </a:lnTo>
                  <a:lnTo>
                    <a:pt x="382" y="456"/>
                  </a:lnTo>
                  <a:lnTo>
                    <a:pt x="380" y="454"/>
                  </a:lnTo>
                  <a:lnTo>
                    <a:pt x="379" y="451"/>
                  </a:lnTo>
                  <a:lnTo>
                    <a:pt x="378" y="449"/>
                  </a:lnTo>
                  <a:lnTo>
                    <a:pt x="377" y="447"/>
                  </a:lnTo>
                  <a:lnTo>
                    <a:pt x="376" y="443"/>
                  </a:lnTo>
                  <a:lnTo>
                    <a:pt x="374" y="441"/>
                  </a:lnTo>
                  <a:lnTo>
                    <a:pt x="372" y="440"/>
                  </a:lnTo>
                  <a:lnTo>
                    <a:pt x="370" y="439"/>
                  </a:lnTo>
                  <a:lnTo>
                    <a:pt x="364" y="440"/>
                  </a:lnTo>
                  <a:lnTo>
                    <a:pt x="360" y="443"/>
                  </a:lnTo>
                  <a:lnTo>
                    <a:pt x="357" y="447"/>
                  </a:lnTo>
                  <a:lnTo>
                    <a:pt x="355" y="450"/>
                  </a:lnTo>
                  <a:lnTo>
                    <a:pt x="352" y="451"/>
                  </a:lnTo>
                  <a:lnTo>
                    <a:pt x="350" y="450"/>
                  </a:lnTo>
                  <a:lnTo>
                    <a:pt x="347" y="450"/>
                  </a:lnTo>
                  <a:lnTo>
                    <a:pt x="345" y="449"/>
                  </a:lnTo>
                  <a:lnTo>
                    <a:pt x="343" y="448"/>
                  </a:lnTo>
                  <a:lnTo>
                    <a:pt x="330" y="450"/>
                  </a:lnTo>
                  <a:lnTo>
                    <a:pt x="319" y="456"/>
                  </a:lnTo>
                  <a:lnTo>
                    <a:pt x="308" y="463"/>
                  </a:lnTo>
                  <a:lnTo>
                    <a:pt x="298" y="471"/>
                  </a:lnTo>
                  <a:lnTo>
                    <a:pt x="289" y="476"/>
                  </a:lnTo>
                  <a:lnTo>
                    <a:pt x="286" y="478"/>
                  </a:lnTo>
                  <a:lnTo>
                    <a:pt x="283" y="484"/>
                  </a:lnTo>
                  <a:lnTo>
                    <a:pt x="279" y="491"/>
                  </a:lnTo>
                  <a:lnTo>
                    <a:pt x="274" y="499"/>
                  </a:lnTo>
                  <a:lnTo>
                    <a:pt x="271" y="503"/>
                  </a:lnTo>
                  <a:lnTo>
                    <a:pt x="268" y="507"/>
                  </a:lnTo>
                  <a:lnTo>
                    <a:pt x="267" y="510"/>
                  </a:lnTo>
                  <a:lnTo>
                    <a:pt x="267" y="513"/>
                  </a:lnTo>
                  <a:lnTo>
                    <a:pt x="266" y="516"/>
                  </a:lnTo>
                  <a:lnTo>
                    <a:pt x="265" y="519"/>
                  </a:lnTo>
                  <a:lnTo>
                    <a:pt x="264" y="521"/>
                  </a:lnTo>
                  <a:lnTo>
                    <a:pt x="263" y="523"/>
                  </a:lnTo>
                  <a:lnTo>
                    <a:pt x="260" y="523"/>
                  </a:lnTo>
                  <a:lnTo>
                    <a:pt x="257" y="523"/>
                  </a:lnTo>
                  <a:lnTo>
                    <a:pt x="255" y="523"/>
                  </a:lnTo>
                  <a:lnTo>
                    <a:pt x="253" y="523"/>
                  </a:lnTo>
                  <a:lnTo>
                    <a:pt x="246" y="525"/>
                  </a:lnTo>
                  <a:lnTo>
                    <a:pt x="239" y="533"/>
                  </a:lnTo>
                  <a:lnTo>
                    <a:pt x="231" y="543"/>
                  </a:lnTo>
                  <a:lnTo>
                    <a:pt x="223" y="555"/>
                  </a:lnTo>
                  <a:lnTo>
                    <a:pt x="214" y="568"/>
                  </a:lnTo>
                  <a:lnTo>
                    <a:pt x="213" y="570"/>
                  </a:lnTo>
                  <a:lnTo>
                    <a:pt x="212" y="571"/>
                  </a:lnTo>
                  <a:lnTo>
                    <a:pt x="211" y="572"/>
                  </a:lnTo>
                  <a:lnTo>
                    <a:pt x="211" y="573"/>
                  </a:lnTo>
                  <a:lnTo>
                    <a:pt x="210" y="576"/>
                  </a:lnTo>
                  <a:lnTo>
                    <a:pt x="194" y="570"/>
                  </a:lnTo>
                  <a:lnTo>
                    <a:pt x="179" y="568"/>
                  </a:lnTo>
                  <a:lnTo>
                    <a:pt x="166" y="568"/>
                  </a:lnTo>
                  <a:lnTo>
                    <a:pt x="153" y="569"/>
                  </a:lnTo>
                  <a:lnTo>
                    <a:pt x="142" y="569"/>
                  </a:lnTo>
                  <a:lnTo>
                    <a:pt x="134" y="567"/>
                  </a:lnTo>
                  <a:lnTo>
                    <a:pt x="131" y="561"/>
                  </a:lnTo>
                  <a:lnTo>
                    <a:pt x="128" y="554"/>
                  </a:lnTo>
                  <a:lnTo>
                    <a:pt x="127" y="546"/>
                  </a:lnTo>
                  <a:lnTo>
                    <a:pt x="125" y="539"/>
                  </a:lnTo>
                  <a:lnTo>
                    <a:pt x="121" y="534"/>
                  </a:lnTo>
                  <a:lnTo>
                    <a:pt x="114" y="532"/>
                  </a:lnTo>
                  <a:lnTo>
                    <a:pt x="106" y="533"/>
                  </a:lnTo>
                  <a:lnTo>
                    <a:pt x="100" y="537"/>
                  </a:lnTo>
                  <a:lnTo>
                    <a:pt x="96" y="544"/>
                  </a:lnTo>
                  <a:lnTo>
                    <a:pt x="92" y="551"/>
                  </a:lnTo>
                  <a:lnTo>
                    <a:pt x="89" y="558"/>
                  </a:lnTo>
                  <a:lnTo>
                    <a:pt x="84" y="562"/>
                  </a:lnTo>
                  <a:lnTo>
                    <a:pt x="80" y="563"/>
                  </a:lnTo>
                  <a:lnTo>
                    <a:pt x="73" y="560"/>
                  </a:lnTo>
                  <a:lnTo>
                    <a:pt x="67" y="551"/>
                  </a:lnTo>
                  <a:lnTo>
                    <a:pt x="62" y="538"/>
                  </a:lnTo>
                  <a:lnTo>
                    <a:pt x="56" y="525"/>
                  </a:lnTo>
                  <a:lnTo>
                    <a:pt x="53" y="512"/>
                  </a:lnTo>
                  <a:lnTo>
                    <a:pt x="51" y="503"/>
                  </a:lnTo>
                  <a:lnTo>
                    <a:pt x="49" y="499"/>
                  </a:lnTo>
                  <a:lnTo>
                    <a:pt x="49" y="493"/>
                  </a:lnTo>
                  <a:lnTo>
                    <a:pt x="52" y="491"/>
                  </a:lnTo>
                  <a:lnTo>
                    <a:pt x="54" y="489"/>
                  </a:lnTo>
                  <a:lnTo>
                    <a:pt x="55" y="485"/>
                  </a:lnTo>
                  <a:lnTo>
                    <a:pt x="56" y="482"/>
                  </a:lnTo>
                  <a:lnTo>
                    <a:pt x="56" y="478"/>
                  </a:lnTo>
                  <a:lnTo>
                    <a:pt x="55" y="469"/>
                  </a:lnTo>
                  <a:lnTo>
                    <a:pt x="52" y="463"/>
                  </a:lnTo>
                  <a:lnTo>
                    <a:pt x="46" y="457"/>
                  </a:lnTo>
                  <a:lnTo>
                    <a:pt x="42" y="452"/>
                  </a:lnTo>
                  <a:lnTo>
                    <a:pt x="40" y="451"/>
                  </a:lnTo>
                  <a:lnTo>
                    <a:pt x="39" y="451"/>
                  </a:lnTo>
                  <a:lnTo>
                    <a:pt x="38" y="452"/>
                  </a:lnTo>
                  <a:lnTo>
                    <a:pt x="37" y="452"/>
                  </a:lnTo>
                  <a:lnTo>
                    <a:pt x="35" y="452"/>
                  </a:lnTo>
                  <a:lnTo>
                    <a:pt x="32" y="452"/>
                  </a:lnTo>
                  <a:lnTo>
                    <a:pt x="23" y="449"/>
                  </a:lnTo>
                  <a:lnTo>
                    <a:pt x="16" y="443"/>
                  </a:lnTo>
                  <a:lnTo>
                    <a:pt x="8" y="434"/>
                  </a:lnTo>
                  <a:lnTo>
                    <a:pt x="2" y="424"/>
                  </a:lnTo>
                  <a:lnTo>
                    <a:pt x="0" y="416"/>
                  </a:lnTo>
                  <a:lnTo>
                    <a:pt x="2" y="407"/>
                  </a:lnTo>
                  <a:lnTo>
                    <a:pt x="7" y="401"/>
                  </a:lnTo>
                  <a:lnTo>
                    <a:pt x="12" y="396"/>
                  </a:lnTo>
                  <a:lnTo>
                    <a:pt x="19" y="394"/>
                  </a:lnTo>
                  <a:lnTo>
                    <a:pt x="26" y="390"/>
                  </a:lnTo>
                  <a:lnTo>
                    <a:pt x="31" y="386"/>
                  </a:lnTo>
                  <a:lnTo>
                    <a:pt x="36" y="379"/>
                  </a:lnTo>
                  <a:lnTo>
                    <a:pt x="38" y="369"/>
                  </a:lnTo>
                  <a:lnTo>
                    <a:pt x="37" y="359"/>
                  </a:lnTo>
                  <a:lnTo>
                    <a:pt x="34" y="351"/>
                  </a:lnTo>
                  <a:lnTo>
                    <a:pt x="29" y="344"/>
                  </a:lnTo>
                  <a:lnTo>
                    <a:pt x="26" y="337"/>
                  </a:lnTo>
                  <a:lnTo>
                    <a:pt x="23" y="331"/>
                  </a:lnTo>
                  <a:lnTo>
                    <a:pt x="26" y="326"/>
                  </a:lnTo>
                  <a:lnTo>
                    <a:pt x="29" y="324"/>
                  </a:lnTo>
                  <a:lnTo>
                    <a:pt x="35" y="323"/>
                  </a:lnTo>
                  <a:lnTo>
                    <a:pt x="39" y="320"/>
                  </a:lnTo>
                  <a:lnTo>
                    <a:pt x="43" y="316"/>
                  </a:lnTo>
                  <a:lnTo>
                    <a:pt x="44" y="307"/>
                  </a:lnTo>
                  <a:lnTo>
                    <a:pt x="42" y="301"/>
                  </a:lnTo>
                  <a:lnTo>
                    <a:pt x="37" y="298"/>
                  </a:lnTo>
                  <a:lnTo>
                    <a:pt x="32" y="294"/>
                  </a:lnTo>
                  <a:lnTo>
                    <a:pt x="27" y="292"/>
                  </a:lnTo>
                  <a:lnTo>
                    <a:pt x="22" y="289"/>
                  </a:lnTo>
                  <a:lnTo>
                    <a:pt x="21" y="283"/>
                  </a:lnTo>
                  <a:lnTo>
                    <a:pt x="21" y="281"/>
                  </a:lnTo>
                  <a:lnTo>
                    <a:pt x="21" y="280"/>
                  </a:lnTo>
                  <a:lnTo>
                    <a:pt x="21" y="279"/>
                  </a:lnTo>
                  <a:lnTo>
                    <a:pt x="22" y="276"/>
                  </a:lnTo>
                  <a:lnTo>
                    <a:pt x="23" y="274"/>
                  </a:lnTo>
                  <a:lnTo>
                    <a:pt x="27" y="274"/>
                  </a:lnTo>
                  <a:lnTo>
                    <a:pt x="29" y="274"/>
                  </a:lnTo>
                  <a:lnTo>
                    <a:pt x="30" y="273"/>
                  </a:lnTo>
                  <a:lnTo>
                    <a:pt x="38" y="282"/>
                  </a:lnTo>
                  <a:lnTo>
                    <a:pt x="45" y="289"/>
                  </a:lnTo>
                  <a:lnTo>
                    <a:pt x="49" y="294"/>
                  </a:lnTo>
                  <a:lnTo>
                    <a:pt x="55" y="302"/>
                  </a:lnTo>
                  <a:lnTo>
                    <a:pt x="60" y="312"/>
                  </a:lnTo>
                  <a:lnTo>
                    <a:pt x="62" y="317"/>
                  </a:lnTo>
                  <a:lnTo>
                    <a:pt x="66" y="319"/>
                  </a:lnTo>
                  <a:lnTo>
                    <a:pt x="71" y="319"/>
                  </a:lnTo>
                  <a:lnTo>
                    <a:pt x="75" y="319"/>
                  </a:lnTo>
                  <a:lnTo>
                    <a:pt x="80" y="319"/>
                  </a:lnTo>
                  <a:lnTo>
                    <a:pt x="83" y="319"/>
                  </a:lnTo>
                  <a:lnTo>
                    <a:pt x="86" y="322"/>
                  </a:lnTo>
                  <a:lnTo>
                    <a:pt x="84" y="326"/>
                  </a:lnTo>
                  <a:lnTo>
                    <a:pt x="81" y="333"/>
                  </a:lnTo>
                  <a:lnTo>
                    <a:pt x="74" y="343"/>
                  </a:lnTo>
                  <a:lnTo>
                    <a:pt x="71" y="351"/>
                  </a:lnTo>
                  <a:lnTo>
                    <a:pt x="66" y="361"/>
                  </a:lnTo>
                  <a:lnTo>
                    <a:pt x="62" y="373"/>
                  </a:lnTo>
                  <a:lnTo>
                    <a:pt x="60" y="385"/>
                  </a:lnTo>
                  <a:lnTo>
                    <a:pt x="58" y="393"/>
                  </a:lnTo>
                  <a:lnTo>
                    <a:pt x="62" y="384"/>
                  </a:lnTo>
                  <a:lnTo>
                    <a:pt x="65" y="376"/>
                  </a:lnTo>
                  <a:lnTo>
                    <a:pt x="67" y="370"/>
                  </a:lnTo>
                  <a:lnTo>
                    <a:pt x="71" y="367"/>
                  </a:lnTo>
                  <a:lnTo>
                    <a:pt x="73" y="364"/>
                  </a:lnTo>
                  <a:lnTo>
                    <a:pt x="75" y="363"/>
                  </a:lnTo>
                  <a:lnTo>
                    <a:pt x="78" y="364"/>
                  </a:lnTo>
                  <a:lnTo>
                    <a:pt x="79" y="366"/>
                  </a:lnTo>
                  <a:lnTo>
                    <a:pt x="79" y="369"/>
                  </a:lnTo>
                  <a:lnTo>
                    <a:pt x="79" y="373"/>
                  </a:lnTo>
                  <a:lnTo>
                    <a:pt x="76" y="379"/>
                  </a:lnTo>
                  <a:lnTo>
                    <a:pt x="75" y="386"/>
                  </a:lnTo>
                  <a:lnTo>
                    <a:pt x="72" y="393"/>
                  </a:lnTo>
                  <a:lnTo>
                    <a:pt x="67" y="402"/>
                  </a:lnTo>
                  <a:lnTo>
                    <a:pt x="69" y="405"/>
                  </a:lnTo>
                  <a:lnTo>
                    <a:pt x="70" y="408"/>
                  </a:lnTo>
                  <a:lnTo>
                    <a:pt x="71" y="410"/>
                  </a:lnTo>
                  <a:lnTo>
                    <a:pt x="73" y="410"/>
                  </a:lnTo>
                  <a:lnTo>
                    <a:pt x="76" y="407"/>
                  </a:lnTo>
                  <a:lnTo>
                    <a:pt x="81" y="402"/>
                  </a:lnTo>
                  <a:lnTo>
                    <a:pt x="88" y="392"/>
                  </a:lnTo>
                  <a:lnTo>
                    <a:pt x="89" y="386"/>
                  </a:lnTo>
                  <a:lnTo>
                    <a:pt x="88" y="378"/>
                  </a:lnTo>
                  <a:lnTo>
                    <a:pt x="87" y="369"/>
                  </a:lnTo>
                  <a:lnTo>
                    <a:pt x="83" y="360"/>
                  </a:lnTo>
                  <a:lnTo>
                    <a:pt x="82" y="354"/>
                  </a:lnTo>
                  <a:lnTo>
                    <a:pt x="81" y="352"/>
                  </a:lnTo>
                  <a:lnTo>
                    <a:pt x="90" y="342"/>
                  </a:lnTo>
                  <a:lnTo>
                    <a:pt x="93" y="335"/>
                  </a:lnTo>
                  <a:lnTo>
                    <a:pt x="93" y="327"/>
                  </a:lnTo>
                  <a:lnTo>
                    <a:pt x="90" y="320"/>
                  </a:lnTo>
                  <a:lnTo>
                    <a:pt x="86" y="311"/>
                  </a:lnTo>
                  <a:lnTo>
                    <a:pt x="82" y="312"/>
                  </a:lnTo>
                  <a:lnTo>
                    <a:pt x="80" y="310"/>
                  </a:lnTo>
                  <a:lnTo>
                    <a:pt x="78" y="306"/>
                  </a:lnTo>
                  <a:lnTo>
                    <a:pt x="76" y="300"/>
                  </a:lnTo>
                  <a:lnTo>
                    <a:pt x="75" y="294"/>
                  </a:lnTo>
                  <a:lnTo>
                    <a:pt x="74" y="292"/>
                  </a:lnTo>
                  <a:lnTo>
                    <a:pt x="71" y="292"/>
                  </a:lnTo>
                  <a:lnTo>
                    <a:pt x="62" y="285"/>
                  </a:lnTo>
                  <a:lnTo>
                    <a:pt x="60" y="279"/>
                  </a:lnTo>
                  <a:lnTo>
                    <a:pt x="60" y="271"/>
                  </a:lnTo>
                  <a:lnTo>
                    <a:pt x="62" y="264"/>
                  </a:lnTo>
                  <a:lnTo>
                    <a:pt x="64" y="257"/>
                  </a:lnTo>
                  <a:lnTo>
                    <a:pt x="64" y="252"/>
                  </a:lnTo>
                  <a:lnTo>
                    <a:pt x="60" y="239"/>
                  </a:lnTo>
                  <a:lnTo>
                    <a:pt x="57" y="229"/>
                  </a:lnTo>
                  <a:lnTo>
                    <a:pt x="60" y="221"/>
                  </a:lnTo>
                  <a:lnTo>
                    <a:pt x="65" y="215"/>
                  </a:lnTo>
                  <a:lnTo>
                    <a:pt x="74" y="213"/>
                  </a:lnTo>
                  <a:lnTo>
                    <a:pt x="87" y="213"/>
                  </a:lnTo>
                  <a:lnTo>
                    <a:pt x="99" y="214"/>
                  </a:lnTo>
                  <a:lnTo>
                    <a:pt x="110" y="217"/>
                  </a:lnTo>
                  <a:lnTo>
                    <a:pt x="123" y="217"/>
                  </a:lnTo>
                  <a:lnTo>
                    <a:pt x="137" y="217"/>
                  </a:lnTo>
                  <a:lnTo>
                    <a:pt x="157" y="215"/>
                  </a:lnTo>
                  <a:lnTo>
                    <a:pt x="165" y="222"/>
                  </a:lnTo>
                  <a:lnTo>
                    <a:pt x="169" y="224"/>
                  </a:lnTo>
                  <a:lnTo>
                    <a:pt x="171" y="224"/>
                  </a:lnTo>
                  <a:lnTo>
                    <a:pt x="171" y="220"/>
                  </a:lnTo>
                  <a:lnTo>
                    <a:pt x="170" y="214"/>
                  </a:lnTo>
                  <a:lnTo>
                    <a:pt x="168" y="207"/>
                  </a:lnTo>
                  <a:lnTo>
                    <a:pt x="166" y="198"/>
                  </a:lnTo>
                  <a:lnTo>
                    <a:pt x="163" y="191"/>
                  </a:lnTo>
                  <a:lnTo>
                    <a:pt x="162" y="183"/>
                  </a:lnTo>
                  <a:lnTo>
                    <a:pt x="162" y="176"/>
                  </a:lnTo>
                  <a:lnTo>
                    <a:pt x="165" y="170"/>
                  </a:lnTo>
                  <a:lnTo>
                    <a:pt x="178" y="156"/>
                  </a:lnTo>
                  <a:lnTo>
                    <a:pt x="194" y="141"/>
                  </a:lnTo>
                  <a:lnTo>
                    <a:pt x="214" y="127"/>
                  </a:lnTo>
                  <a:lnTo>
                    <a:pt x="225" y="122"/>
                  </a:lnTo>
                  <a:lnTo>
                    <a:pt x="239" y="119"/>
                  </a:lnTo>
                  <a:lnTo>
                    <a:pt x="250" y="117"/>
                  </a:lnTo>
                  <a:lnTo>
                    <a:pt x="258" y="115"/>
                  </a:lnTo>
                  <a:lnTo>
                    <a:pt x="259" y="113"/>
                  </a:lnTo>
                  <a:lnTo>
                    <a:pt x="260" y="111"/>
                  </a:lnTo>
                  <a:lnTo>
                    <a:pt x="259" y="110"/>
                  </a:lnTo>
                  <a:lnTo>
                    <a:pt x="259" y="108"/>
                  </a:lnTo>
                  <a:lnTo>
                    <a:pt x="258" y="107"/>
                  </a:lnTo>
                  <a:lnTo>
                    <a:pt x="257" y="105"/>
                  </a:lnTo>
                  <a:lnTo>
                    <a:pt x="256" y="104"/>
                  </a:lnTo>
                  <a:lnTo>
                    <a:pt x="255" y="101"/>
                  </a:lnTo>
                  <a:lnTo>
                    <a:pt x="255" y="100"/>
                  </a:lnTo>
                  <a:lnTo>
                    <a:pt x="255" y="99"/>
                  </a:lnTo>
                  <a:lnTo>
                    <a:pt x="256" y="98"/>
                  </a:lnTo>
                  <a:lnTo>
                    <a:pt x="258" y="98"/>
                  </a:lnTo>
                  <a:lnTo>
                    <a:pt x="262" y="97"/>
                  </a:lnTo>
                  <a:lnTo>
                    <a:pt x="266" y="98"/>
                  </a:lnTo>
                  <a:lnTo>
                    <a:pt x="273" y="97"/>
                  </a:lnTo>
                  <a:lnTo>
                    <a:pt x="282" y="96"/>
                  </a:lnTo>
                  <a:lnTo>
                    <a:pt x="291" y="93"/>
                  </a:lnTo>
                  <a:lnTo>
                    <a:pt x="302" y="87"/>
                  </a:lnTo>
                  <a:lnTo>
                    <a:pt x="307" y="89"/>
                  </a:lnTo>
                  <a:lnTo>
                    <a:pt x="307" y="92"/>
                  </a:lnTo>
                  <a:lnTo>
                    <a:pt x="304" y="97"/>
                  </a:lnTo>
                  <a:lnTo>
                    <a:pt x="302" y="101"/>
                  </a:lnTo>
                  <a:lnTo>
                    <a:pt x="301" y="106"/>
                  </a:lnTo>
                  <a:lnTo>
                    <a:pt x="302" y="108"/>
                  </a:lnTo>
                  <a:lnTo>
                    <a:pt x="308" y="107"/>
                  </a:lnTo>
                  <a:lnTo>
                    <a:pt x="313" y="102"/>
                  </a:lnTo>
                  <a:lnTo>
                    <a:pt x="319" y="97"/>
                  </a:lnTo>
                  <a:lnTo>
                    <a:pt x="324" y="92"/>
                  </a:lnTo>
                  <a:lnTo>
                    <a:pt x="326" y="91"/>
                  </a:lnTo>
                  <a:lnTo>
                    <a:pt x="328" y="91"/>
                  </a:lnTo>
                  <a:lnTo>
                    <a:pt x="332" y="91"/>
                  </a:lnTo>
                  <a:lnTo>
                    <a:pt x="336" y="92"/>
                  </a:lnTo>
                  <a:lnTo>
                    <a:pt x="344" y="96"/>
                  </a:lnTo>
                  <a:lnTo>
                    <a:pt x="336" y="87"/>
                  </a:lnTo>
                  <a:lnTo>
                    <a:pt x="333" y="80"/>
                  </a:lnTo>
                  <a:lnTo>
                    <a:pt x="332" y="76"/>
                  </a:lnTo>
                  <a:lnTo>
                    <a:pt x="333" y="74"/>
                  </a:lnTo>
                  <a:lnTo>
                    <a:pt x="336" y="73"/>
                  </a:lnTo>
                  <a:lnTo>
                    <a:pt x="341" y="74"/>
                  </a:lnTo>
                  <a:lnTo>
                    <a:pt x="344" y="75"/>
                  </a:lnTo>
                  <a:lnTo>
                    <a:pt x="347" y="76"/>
                  </a:lnTo>
                  <a:lnTo>
                    <a:pt x="348" y="76"/>
                  </a:lnTo>
                  <a:lnTo>
                    <a:pt x="357" y="72"/>
                  </a:lnTo>
                  <a:lnTo>
                    <a:pt x="361" y="67"/>
                  </a:lnTo>
                  <a:lnTo>
                    <a:pt x="361" y="62"/>
                  </a:lnTo>
                  <a:lnTo>
                    <a:pt x="360" y="56"/>
                  </a:lnTo>
                  <a:lnTo>
                    <a:pt x="359" y="51"/>
                  </a:lnTo>
                  <a:lnTo>
                    <a:pt x="357" y="45"/>
                  </a:lnTo>
                  <a:lnTo>
                    <a:pt x="360" y="40"/>
                  </a:lnTo>
                  <a:lnTo>
                    <a:pt x="369" y="28"/>
                  </a:lnTo>
                  <a:lnTo>
                    <a:pt x="377" y="14"/>
                  </a:lnTo>
                  <a:lnTo>
                    <a:pt x="386" y="4"/>
                  </a:lnTo>
                  <a:lnTo>
                    <a:pt x="388" y="1"/>
                  </a:lnTo>
                  <a:lnTo>
                    <a:pt x="394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38" name="Freeform 136">
              <a:extLst>
                <a:ext uri="{FF2B5EF4-FFF2-40B4-BE49-F238E27FC236}">
                  <a16:creationId xmlns:a16="http://schemas.microsoft.com/office/drawing/2014/main" id="{7B4EE05A-3664-4109-89EF-532F4E7B4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0738" y="2760663"/>
              <a:ext cx="928687" cy="727075"/>
            </a:xfrm>
            <a:custGeom>
              <a:avLst/>
              <a:gdLst>
                <a:gd name="T0" fmla="*/ 2147483646 w 585"/>
                <a:gd name="T1" fmla="*/ 2147483646 h 458"/>
                <a:gd name="T2" fmla="*/ 2147483646 w 585"/>
                <a:gd name="T3" fmla="*/ 2147483646 h 458"/>
                <a:gd name="T4" fmla="*/ 2147483646 w 585"/>
                <a:gd name="T5" fmla="*/ 2147483646 h 458"/>
                <a:gd name="T6" fmla="*/ 2147483646 w 585"/>
                <a:gd name="T7" fmla="*/ 2147483646 h 458"/>
                <a:gd name="T8" fmla="*/ 2147483646 w 585"/>
                <a:gd name="T9" fmla="*/ 2147483646 h 458"/>
                <a:gd name="T10" fmla="*/ 2147483646 w 585"/>
                <a:gd name="T11" fmla="*/ 2147483646 h 458"/>
                <a:gd name="T12" fmla="*/ 2147483646 w 585"/>
                <a:gd name="T13" fmla="*/ 2147483646 h 458"/>
                <a:gd name="T14" fmla="*/ 2147483646 w 585"/>
                <a:gd name="T15" fmla="*/ 2147483646 h 458"/>
                <a:gd name="T16" fmla="*/ 2147483646 w 585"/>
                <a:gd name="T17" fmla="*/ 2147483646 h 458"/>
                <a:gd name="T18" fmla="*/ 2147483646 w 585"/>
                <a:gd name="T19" fmla="*/ 2147483646 h 458"/>
                <a:gd name="T20" fmla="*/ 2147483646 w 585"/>
                <a:gd name="T21" fmla="*/ 2147483646 h 458"/>
                <a:gd name="T22" fmla="*/ 2147483646 w 585"/>
                <a:gd name="T23" fmla="*/ 2147483646 h 458"/>
                <a:gd name="T24" fmla="*/ 2147483646 w 585"/>
                <a:gd name="T25" fmla="*/ 2147483646 h 458"/>
                <a:gd name="T26" fmla="*/ 2147483646 w 585"/>
                <a:gd name="T27" fmla="*/ 2147483646 h 458"/>
                <a:gd name="T28" fmla="*/ 2147483646 w 585"/>
                <a:gd name="T29" fmla="*/ 2147483646 h 458"/>
                <a:gd name="T30" fmla="*/ 2147483646 w 585"/>
                <a:gd name="T31" fmla="*/ 2147483646 h 458"/>
                <a:gd name="T32" fmla="*/ 2147483646 w 585"/>
                <a:gd name="T33" fmla="*/ 2147483646 h 458"/>
                <a:gd name="T34" fmla="*/ 2147483646 w 585"/>
                <a:gd name="T35" fmla="*/ 2147483646 h 458"/>
                <a:gd name="T36" fmla="*/ 2147483646 w 585"/>
                <a:gd name="T37" fmla="*/ 2147483646 h 458"/>
                <a:gd name="T38" fmla="*/ 2147483646 w 585"/>
                <a:gd name="T39" fmla="*/ 2147483646 h 458"/>
                <a:gd name="T40" fmla="*/ 2147483646 w 585"/>
                <a:gd name="T41" fmla="*/ 2147483646 h 458"/>
                <a:gd name="T42" fmla="*/ 2147483646 w 585"/>
                <a:gd name="T43" fmla="*/ 2147483646 h 458"/>
                <a:gd name="T44" fmla="*/ 2147483646 w 585"/>
                <a:gd name="T45" fmla="*/ 2147483646 h 458"/>
                <a:gd name="T46" fmla="*/ 2147483646 w 585"/>
                <a:gd name="T47" fmla="*/ 2147483646 h 458"/>
                <a:gd name="T48" fmla="*/ 2147483646 w 585"/>
                <a:gd name="T49" fmla="*/ 2147483646 h 458"/>
                <a:gd name="T50" fmla="*/ 2147483646 w 585"/>
                <a:gd name="T51" fmla="*/ 2147483646 h 458"/>
                <a:gd name="T52" fmla="*/ 2147483646 w 585"/>
                <a:gd name="T53" fmla="*/ 2147483646 h 458"/>
                <a:gd name="T54" fmla="*/ 2147483646 w 585"/>
                <a:gd name="T55" fmla="*/ 2147483646 h 458"/>
                <a:gd name="T56" fmla="*/ 2147483646 w 585"/>
                <a:gd name="T57" fmla="*/ 2147483646 h 458"/>
                <a:gd name="T58" fmla="*/ 2147483646 w 585"/>
                <a:gd name="T59" fmla="*/ 2147483646 h 458"/>
                <a:gd name="T60" fmla="*/ 2147483646 w 585"/>
                <a:gd name="T61" fmla="*/ 2147483646 h 458"/>
                <a:gd name="T62" fmla="*/ 2147483646 w 585"/>
                <a:gd name="T63" fmla="*/ 2147483646 h 458"/>
                <a:gd name="T64" fmla="*/ 2147483646 w 585"/>
                <a:gd name="T65" fmla="*/ 2147483646 h 458"/>
                <a:gd name="T66" fmla="*/ 2147483646 w 585"/>
                <a:gd name="T67" fmla="*/ 2147483646 h 458"/>
                <a:gd name="T68" fmla="*/ 2147483646 w 585"/>
                <a:gd name="T69" fmla="*/ 2147483646 h 458"/>
                <a:gd name="T70" fmla="*/ 2147483646 w 585"/>
                <a:gd name="T71" fmla="*/ 2147483646 h 458"/>
                <a:gd name="T72" fmla="*/ 2147483646 w 585"/>
                <a:gd name="T73" fmla="*/ 2147483646 h 458"/>
                <a:gd name="T74" fmla="*/ 2147483646 w 585"/>
                <a:gd name="T75" fmla="*/ 2147483646 h 458"/>
                <a:gd name="T76" fmla="*/ 2147483646 w 585"/>
                <a:gd name="T77" fmla="*/ 2147483646 h 458"/>
                <a:gd name="T78" fmla="*/ 2147483646 w 585"/>
                <a:gd name="T79" fmla="*/ 2147483646 h 458"/>
                <a:gd name="T80" fmla="*/ 2147483646 w 585"/>
                <a:gd name="T81" fmla="*/ 2147483646 h 458"/>
                <a:gd name="T82" fmla="*/ 2147483646 w 585"/>
                <a:gd name="T83" fmla="*/ 2147483646 h 458"/>
                <a:gd name="T84" fmla="*/ 2147483646 w 585"/>
                <a:gd name="T85" fmla="*/ 2147483646 h 458"/>
                <a:gd name="T86" fmla="*/ 2147483646 w 585"/>
                <a:gd name="T87" fmla="*/ 2147483646 h 458"/>
                <a:gd name="T88" fmla="*/ 2147483646 w 585"/>
                <a:gd name="T89" fmla="*/ 2147483646 h 458"/>
                <a:gd name="T90" fmla="*/ 2147483646 w 585"/>
                <a:gd name="T91" fmla="*/ 2147483646 h 458"/>
                <a:gd name="T92" fmla="*/ 2147483646 w 585"/>
                <a:gd name="T93" fmla="*/ 2147483646 h 458"/>
                <a:gd name="T94" fmla="*/ 2147483646 w 585"/>
                <a:gd name="T95" fmla="*/ 2147483646 h 458"/>
                <a:gd name="T96" fmla="*/ 2147483646 w 585"/>
                <a:gd name="T97" fmla="*/ 2147483646 h 458"/>
                <a:gd name="T98" fmla="*/ 2147483646 w 585"/>
                <a:gd name="T99" fmla="*/ 2147483646 h 458"/>
                <a:gd name="T100" fmla="*/ 2147483646 w 585"/>
                <a:gd name="T101" fmla="*/ 2147483646 h 458"/>
                <a:gd name="T102" fmla="*/ 2147483646 w 585"/>
                <a:gd name="T103" fmla="*/ 2147483646 h 458"/>
                <a:gd name="T104" fmla="*/ 2147483646 w 585"/>
                <a:gd name="T105" fmla="*/ 2147483646 h 458"/>
                <a:gd name="T106" fmla="*/ 2147483646 w 585"/>
                <a:gd name="T107" fmla="*/ 2147483646 h 458"/>
                <a:gd name="T108" fmla="*/ 2147483646 w 585"/>
                <a:gd name="T109" fmla="*/ 2147483646 h 45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85" h="458">
                  <a:moveTo>
                    <a:pt x="140" y="0"/>
                  </a:moveTo>
                  <a:lnTo>
                    <a:pt x="140" y="3"/>
                  </a:lnTo>
                  <a:lnTo>
                    <a:pt x="141" y="4"/>
                  </a:lnTo>
                  <a:lnTo>
                    <a:pt x="141" y="6"/>
                  </a:lnTo>
                  <a:lnTo>
                    <a:pt x="141" y="8"/>
                  </a:lnTo>
                  <a:lnTo>
                    <a:pt x="141" y="16"/>
                  </a:lnTo>
                  <a:lnTo>
                    <a:pt x="141" y="21"/>
                  </a:lnTo>
                  <a:lnTo>
                    <a:pt x="140" y="26"/>
                  </a:lnTo>
                  <a:lnTo>
                    <a:pt x="138" y="35"/>
                  </a:lnTo>
                  <a:lnTo>
                    <a:pt x="134" y="42"/>
                  </a:lnTo>
                  <a:lnTo>
                    <a:pt x="128" y="49"/>
                  </a:lnTo>
                  <a:lnTo>
                    <a:pt x="126" y="57"/>
                  </a:lnTo>
                  <a:lnTo>
                    <a:pt x="126" y="60"/>
                  </a:lnTo>
                  <a:lnTo>
                    <a:pt x="127" y="64"/>
                  </a:lnTo>
                  <a:lnTo>
                    <a:pt x="129" y="67"/>
                  </a:lnTo>
                  <a:lnTo>
                    <a:pt x="131" y="68"/>
                  </a:lnTo>
                  <a:lnTo>
                    <a:pt x="134" y="70"/>
                  </a:lnTo>
                  <a:lnTo>
                    <a:pt x="137" y="72"/>
                  </a:lnTo>
                  <a:lnTo>
                    <a:pt x="138" y="78"/>
                  </a:lnTo>
                  <a:lnTo>
                    <a:pt x="143" y="83"/>
                  </a:lnTo>
                  <a:lnTo>
                    <a:pt x="149" y="85"/>
                  </a:lnTo>
                  <a:lnTo>
                    <a:pt x="157" y="86"/>
                  </a:lnTo>
                  <a:lnTo>
                    <a:pt x="174" y="87"/>
                  </a:lnTo>
                  <a:lnTo>
                    <a:pt x="188" y="88"/>
                  </a:lnTo>
                  <a:lnTo>
                    <a:pt x="193" y="91"/>
                  </a:lnTo>
                  <a:lnTo>
                    <a:pt x="197" y="96"/>
                  </a:lnTo>
                  <a:lnTo>
                    <a:pt x="199" y="103"/>
                  </a:lnTo>
                  <a:lnTo>
                    <a:pt x="200" y="111"/>
                  </a:lnTo>
                  <a:lnTo>
                    <a:pt x="201" y="119"/>
                  </a:lnTo>
                  <a:lnTo>
                    <a:pt x="204" y="126"/>
                  </a:lnTo>
                  <a:lnTo>
                    <a:pt x="207" y="131"/>
                  </a:lnTo>
                  <a:lnTo>
                    <a:pt x="214" y="134"/>
                  </a:lnTo>
                  <a:lnTo>
                    <a:pt x="218" y="133"/>
                  </a:lnTo>
                  <a:lnTo>
                    <a:pt x="223" y="131"/>
                  </a:lnTo>
                  <a:lnTo>
                    <a:pt x="226" y="129"/>
                  </a:lnTo>
                  <a:lnTo>
                    <a:pt x="232" y="128"/>
                  </a:lnTo>
                  <a:lnTo>
                    <a:pt x="232" y="130"/>
                  </a:lnTo>
                  <a:lnTo>
                    <a:pt x="233" y="131"/>
                  </a:lnTo>
                  <a:lnTo>
                    <a:pt x="235" y="133"/>
                  </a:lnTo>
                  <a:lnTo>
                    <a:pt x="237" y="133"/>
                  </a:lnTo>
                  <a:lnTo>
                    <a:pt x="240" y="133"/>
                  </a:lnTo>
                  <a:lnTo>
                    <a:pt x="242" y="131"/>
                  </a:lnTo>
                  <a:lnTo>
                    <a:pt x="244" y="129"/>
                  </a:lnTo>
                  <a:lnTo>
                    <a:pt x="246" y="128"/>
                  </a:lnTo>
                  <a:lnTo>
                    <a:pt x="249" y="127"/>
                  </a:lnTo>
                  <a:lnTo>
                    <a:pt x="253" y="129"/>
                  </a:lnTo>
                  <a:lnTo>
                    <a:pt x="260" y="134"/>
                  </a:lnTo>
                  <a:lnTo>
                    <a:pt x="268" y="139"/>
                  </a:lnTo>
                  <a:lnTo>
                    <a:pt x="273" y="145"/>
                  </a:lnTo>
                  <a:lnTo>
                    <a:pt x="276" y="149"/>
                  </a:lnTo>
                  <a:lnTo>
                    <a:pt x="276" y="154"/>
                  </a:lnTo>
                  <a:lnTo>
                    <a:pt x="275" y="156"/>
                  </a:lnTo>
                  <a:lnTo>
                    <a:pt x="275" y="160"/>
                  </a:lnTo>
                  <a:lnTo>
                    <a:pt x="275" y="162"/>
                  </a:lnTo>
                  <a:lnTo>
                    <a:pt x="276" y="165"/>
                  </a:lnTo>
                  <a:lnTo>
                    <a:pt x="277" y="169"/>
                  </a:lnTo>
                  <a:lnTo>
                    <a:pt x="278" y="172"/>
                  </a:lnTo>
                  <a:lnTo>
                    <a:pt x="279" y="175"/>
                  </a:lnTo>
                  <a:lnTo>
                    <a:pt x="281" y="183"/>
                  </a:lnTo>
                  <a:lnTo>
                    <a:pt x="283" y="191"/>
                  </a:lnTo>
                  <a:lnTo>
                    <a:pt x="284" y="199"/>
                  </a:lnTo>
                  <a:lnTo>
                    <a:pt x="288" y="205"/>
                  </a:lnTo>
                  <a:lnTo>
                    <a:pt x="311" y="207"/>
                  </a:lnTo>
                  <a:lnTo>
                    <a:pt x="321" y="219"/>
                  </a:lnTo>
                  <a:lnTo>
                    <a:pt x="331" y="228"/>
                  </a:lnTo>
                  <a:lnTo>
                    <a:pt x="342" y="234"/>
                  </a:lnTo>
                  <a:lnTo>
                    <a:pt x="356" y="238"/>
                  </a:lnTo>
                  <a:lnTo>
                    <a:pt x="369" y="241"/>
                  </a:lnTo>
                  <a:lnTo>
                    <a:pt x="380" y="245"/>
                  </a:lnTo>
                  <a:lnTo>
                    <a:pt x="386" y="251"/>
                  </a:lnTo>
                  <a:lnTo>
                    <a:pt x="392" y="258"/>
                  </a:lnTo>
                  <a:lnTo>
                    <a:pt x="396" y="266"/>
                  </a:lnTo>
                  <a:lnTo>
                    <a:pt x="401" y="273"/>
                  </a:lnTo>
                  <a:lnTo>
                    <a:pt x="406" y="278"/>
                  </a:lnTo>
                  <a:lnTo>
                    <a:pt x="413" y="283"/>
                  </a:lnTo>
                  <a:lnTo>
                    <a:pt x="424" y="285"/>
                  </a:lnTo>
                  <a:lnTo>
                    <a:pt x="436" y="287"/>
                  </a:lnTo>
                  <a:lnTo>
                    <a:pt x="448" y="289"/>
                  </a:lnTo>
                  <a:lnTo>
                    <a:pt x="456" y="287"/>
                  </a:lnTo>
                  <a:lnTo>
                    <a:pt x="462" y="283"/>
                  </a:lnTo>
                  <a:lnTo>
                    <a:pt x="468" y="277"/>
                  </a:lnTo>
                  <a:lnTo>
                    <a:pt x="472" y="271"/>
                  </a:lnTo>
                  <a:lnTo>
                    <a:pt x="480" y="270"/>
                  </a:lnTo>
                  <a:lnTo>
                    <a:pt x="486" y="273"/>
                  </a:lnTo>
                  <a:lnTo>
                    <a:pt x="489" y="279"/>
                  </a:lnTo>
                  <a:lnTo>
                    <a:pt x="492" y="285"/>
                  </a:lnTo>
                  <a:lnTo>
                    <a:pt x="496" y="291"/>
                  </a:lnTo>
                  <a:lnTo>
                    <a:pt x="500" y="294"/>
                  </a:lnTo>
                  <a:lnTo>
                    <a:pt x="505" y="294"/>
                  </a:lnTo>
                  <a:lnTo>
                    <a:pt x="510" y="293"/>
                  </a:lnTo>
                  <a:lnTo>
                    <a:pt x="515" y="293"/>
                  </a:lnTo>
                  <a:lnTo>
                    <a:pt x="518" y="295"/>
                  </a:lnTo>
                  <a:lnTo>
                    <a:pt x="521" y="298"/>
                  </a:lnTo>
                  <a:lnTo>
                    <a:pt x="522" y="301"/>
                  </a:lnTo>
                  <a:lnTo>
                    <a:pt x="523" y="304"/>
                  </a:lnTo>
                  <a:lnTo>
                    <a:pt x="524" y="306"/>
                  </a:lnTo>
                  <a:lnTo>
                    <a:pt x="525" y="309"/>
                  </a:lnTo>
                  <a:lnTo>
                    <a:pt x="529" y="311"/>
                  </a:lnTo>
                  <a:lnTo>
                    <a:pt x="532" y="312"/>
                  </a:lnTo>
                  <a:lnTo>
                    <a:pt x="535" y="312"/>
                  </a:lnTo>
                  <a:lnTo>
                    <a:pt x="539" y="313"/>
                  </a:lnTo>
                  <a:lnTo>
                    <a:pt x="542" y="314"/>
                  </a:lnTo>
                  <a:lnTo>
                    <a:pt x="545" y="315"/>
                  </a:lnTo>
                  <a:lnTo>
                    <a:pt x="549" y="319"/>
                  </a:lnTo>
                  <a:lnTo>
                    <a:pt x="551" y="321"/>
                  </a:lnTo>
                  <a:lnTo>
                    <a:pt x="553" y="324"/>
                  </a:lnTo>
                  <a:lnTo>
                    <a:pt x="557" y="326"/>
                  </a:lnTo>
                  <a:lnTo>
                    <a:pt x="557" y="338"/>
                  </a:lnTo>
                  <a:lnTo>
                    <a:pt x="560" y="349"/>
                  </a:lnTo>
                  <a:lnTo>
                    <a:pt x="566" y="358"/>
                  </a:lnTo>
                  <a:lnTo>
                    <a:pt x="574" y="364"/>
                  </a:lnTo>
                  <a:lnTo>
                    <a:pt x="585" y="367"/>
                  </a:lnTo>
                  <a:lnTo>
                    <a:pt x="583" y="375"/>
                  </a:lnTo>
                  <a:lnTo>
                    <a:pt x="578" y="381"/>
                  </a:lnTo>
                  <a:lnTo>
                    <a:pt x="573" y="384"/>
                  </a:lnTo>
                  <a:lnTo>
                    <a:pt x="565" y="388"/>
                  </a:lnTo>
                  <a:lnTo>
                    <a:pt x="557" y="389"/>
                  </a:lnTo>
                  <a:lnTo>
                    <a:pt x="550" y="392"/>
                  </a:lnTo>
                  <a:lnTo>
                    <a:pt x="544" y="396"/>
                  </a:lnTo>
                  <a:lnTo>
                    <a:pt x="542" y="402"/>
                  </a:lnTo>
                  <a:lnTo>
                    <a:pt x="536" y="400"/>
                  </a:lnTo>
                  <a:lnTo>
                    <a:pt x="532" y="396"/>
                  </a:lnTo>
                  <a:lnTo>
                    <a:pt x="527" y="392"/>
                  </a:lnTo>
                  <a:lnTo>
                    <a:pt x="522" y="390"/>
                  </a:lnTo>
                  <a:lnTo>
                    <a:pt x="513" y="391"/>
                  </a:lnTo>
                  <a:lnTo>
                    <a:pt x="506" y="394"/>
                  </a:lnTo>
                  <a:lnTo>
                    <a:pt x="500" y="400"/>
                  </a:lnTo>
                  <a:lnTo>
                    <a:pt x="495" y="405"/>
                  </a:lnTo>
                  <a:lnTo>
                    <a:pt x="488" y="406"/>
                  </a:lnTo>
                  <a:lnTo>
                    <a:pt x="479" y="404"/>
                  </a:lnTo>
                  <a:lnTo>
                    <a:pt x="472" y="399"/>
                  </a:lnTo>
                  <a:lnTo>
                    <a:pt x="466" y="394"/>
                  </a:lnTo>
                  <a:lnTo>
                    <a:pt x="460" y="390"/>
                  </a:lnTo>
                  <a:lnTo>
                    <a:pt x="450" y="388"/>
                  </a:lnTo>
                  <a:lnTo>
                    <a:pt x="438" y="387"/>
                  </a:lnTo>
                  <a:lnTo>
                    <a:pt x="428" y="383"/>
                  </a:lnTo>
                  <a:lnTo>
                    <a:pt x="419" y="376"/>
                  </a:lnTo>
                  <a:lnTo>
                    <a:pt x="398" y="375"/>
                  </a:lnTo>
                  <a:lnTo>
                    <a:pt x="392" y="372"/>
                  </a:lnTo>
                  <a:lnTo>
                    <a:pt x="385" y="370"/>
                  </a:lnTo>
                  <a:lnTo>
                    <a:pt x="377" y="367"/>
                  </a:lnTo>
                  <a:lnTo>
                    <a:pt x="368" y="370"/>
                  </a:lnTo>
                  <a:lnTo>
                    <a:pt x="362" y="376"/>
                  </a:lnTo>
                  <a:lnTo>
                    <a:pt x="356" y="387"/>
                  </a:lnTo>
                  <a:lnTo>
                    <a:pt x="350" y="398"/>
                  </a:lnTo>
                  <a:lnTo>
                    <a:pt x="346" y="408"/>
                  </a:lnTo>
                  <a:lnTo>
                    <a:pt x="341" y="416"/>
                  </a:lnTo>
                  <a:lnTo>
                    <a:pt x="334" y="420"/>
                  </a:lnTo>
                  <a:lnTo>
                    <a:pt x="328" y="424"/>
                  </a:lnTo>
                  <a:lnTo>
                    <a:pt x="320" y="426"/>
                  </a:lnTo>
                  <a:lnTo>
                    <a:pt x="314" y="432"/>
                  </a:lnTo>
                  <a:lnTo>
                    <a:pt x="310" y="440"/>
                  </a:lnTo>
                  <a:lnTo>
                    <a:pt x="306" y="449"/>
                  </a:lnTo>
                  <a:lnTo>
                    <a:pt x="301" y="458"/>
                  </a:lnTo>
                  <a:lnTo>
                    <a:pt x="293" y="457"/>
                  </a:lnTo>
                  <a:lnTo>
                    <a:pt x="284" y="452"/>
                  </a:lnTo>
                  <a:lnTo>
                    <a:pt x="272" y="448"/>
                  </a:lnTo>
                  <a:lnTo>
                    <a:pt x="260" y="443"/>
                  </a:lnTo>
                  <a:lnTo>
                    <a:pt x="251" y="437"/>
                  </a:lnTo>
                  <a:lnTo>
                    <a:pt x="245" y="429"/>
                  </a:lnTo>
                  <a:lnTo>
                    <a:pt x="244" y="427"/>
                  </a:lnTo>
                  <a:lnTo>
                    <a:pt x="241" y="422"/>
                  </a:lnTo>
                  <a:lnTo>
                    <a:pt x="237" y="416"/>
                  </a:lnTo>
                  <a:lnTo>
                    <a:pt x="235" y="411"/>
                  </a:lnTo>
                  <a:lnTo>
                    <a:pt x="234" y="409"/>
                  </a:lnTo>
                  <a:lnTo>
                    <a:pt x="232" y="393"/>
                  </a:lnTo>
                  <a:lnTo>
                    <a:pt x="227" y="380"/>
                  </a:lnTo>
                  <a:lnTo>
                    <a:pt x="217" y="369"/>
                  </a:lnTo>
                  <a:lnTo>
                    <a:pt x="210" y="365"/>
                  </a:lnTo>
                  <a:lnTo>
                    <a:pt x="204" y="363"/>
                  </a:lnTo>
                  <a:lnTo>
                    <a:pt x="197" y="361"/>
                  </a:lnTo>
                  <a:lnTo>
                    <a:pt x="193" y="357"/>
                  </a:lnTo>
                  <a:lnTo>
                    <a:pt x="188" y="354"/>
                  </a:lnTo>
                  <a:lnTo>
                    <a:pt x="182" y="349"/>
                  </a:lnTo>
                  <a:lnTo>
                    <a:pt x="176" y="345"/>
                  </a:lnTo>
                  <a:lnTo>
                    <a:pt x="172" y="344"/>
                  </a:lnTo>
                  <a:lnTo>
                    <a:pt x="170" y="344"/>
                  </a:lnTo>
                  <a:lnTo>
                    <a:pt x="167" y="345"/>
                  </a:lnTo>
                  <a:lnTo>
                    <a:pt x="166" y="347"/>
                  </a:lnTo>
                  <a:lnTo>
                    <a:pt x="165" y="348"/>
                  </a:lnTo>
                  <a:lnTo>
                    <a:pt x="165" y="350"/>
                  </a:lnTo>
                  <a:lnTo>
                    <a:pt x="164" y="353"/>
                  </a:lnTo>
                  <a:lnTo>
                    <a:pt x="163" y="354"/>
                  </a:lnTo>
                  <a:lnTo>
                    <a:pt x="161" y="355"/>
                  </a:lnTo>
                  <a:lnTo>
                    <a:pt x="158" y="356"/>
                  </a:lnTo>
                  <a:lnTo>
                    <a:pt x="155" y="356"/>
                  </a:lnTo>
                  <a:lnTo>
                    <a:pt x="152" y="356"/>
                  </a:lnTo>
                  <a:lnTo>
                    <a:pt x="149" y="356"/>
                  </a:lnTo>
                  <a:lnTo>
                    <a:pt x="146" y="358"/>
                  </a:lnTo>
                  <a:lnTo>
                    <a:pt x="145" y="358"/>
                  </a:lnTo>
                  <a:lnTo>
                    <a:pt x="144" y="359"/>
                  </a:lnTo>
                  <a:lnTo>
                    <a:pt x="143" y="362"/>
                  </a:lnTo>
                  <a:lnTo>
                    <a:pt x="141" y="364"/>
                  </a:lnTo>
                  <a:lnTo>
                    <a:pt x="139" y="366"/>
                  </a:lnTo>
                  <a:lnTo>
                    <a:pt x="138" y="367"/>
                  </a:lnTo>
                  <a:lnTo>
                    <a:pt x="131" y="369"/>
                  </a:lnTo>
                  <a:lnTo>
                    <a:pt x="125" y="369"/>
                  </a:lnTo>
                  <a:lnTo>
                    <a:pt x="115" y="367"/>
                  </a:lnTo>
                  <a:lnTo>
                    <a:pt x="106" y="367"/>
                  </a:lnTo>
                  <a:lnTo>
                    <a:pt x="99" y="370"/>
                  </a:lnTo>
                  <a:lnTo>
                    <a:pt x="94" y="373"/>
                  </a:lnTo>
                  <a:lnTo>
                    <a:pt x="91" y="376"/>
                  </a:lnTo>
                  <a:lnTo>
                    <a:pt x="86" y="380"/>
                  </a:lnTo>
                  <a:lnTo>
                    <a:pt x="78" y="380"/>
                  </a:lnTo>
                  <a:lnTo>
                    <a:pt x="75" y="380"/>
                  </a:lnTo>
                  <a:lnTo>
                    <a:pt x="73" y="379"/>
                  </a:lnTo>
                  <a:lnTo>
                    <a:pt x="70" y="378"/>
                  </a:lnTo>
                  <a:lnTo>
                    <a:pt x="69" y="375"/>
                  </a:lnTo>
                  <a:lnTo>
                    <a:pt x="67" y="374"/>
                  </a:lnTo>
                  <a:lnTo>
                    <a:pt x="66" y="374"/>
                  </a:lnTo>
                  <a:lnTo>
                    <a:pt x="66" y="372"/>
                  </a:lnTo>
                  <a:lnTo>
                    <a:pt x="65" y="364"/>
                  </a:lnTo>
                  <a:lnTo>
                    <a:pt x="65" y="355"/>
                  </a:lnTo>
                  <a:lnTo>
                    <a:pt x="62" y="346"/>
                  </a:lnTo>
                  <a:lnTo>
                    <a:pt x="61" y="338"/>
                  </a:lnTo>
                  <a:lnTo>
                    <a:pt x="58" y="331"/>
                  </a:lnTo>
                  <a:lnTo>
                    <a:pt x="52" y="328"/>
                  </a:lnTo>
                  <a:lnTo>
                    <a:pt x="46" y="324"/>
                  </a:lnTo>
                  <a:lnTo>
                    <a:pt x="40" y="320"/>
                  </a:lnTo>
                  <a:lnTo>
                    <a:pt x="36" y="314"/>
                  </a:lnTo>
                  <a:lnTo>
                    <a:pt x="36" y="311"/>
                  </a:lnTo>
                  <a:lnTo>
                    <a:pt x="38" y="309"/>
                  </a:lnTo>
                  <a:lnTo>
                    <a:pt x="39" y="306"/>
                  </a:lnTo>
                  <a:lnTo>
                    <a:pt x="40" y="304"/>
                  </a:lnTo>
                  <a:lnTo>
                    <a:pt x="40" y="302"/>
                  </a:lnTo>
                  <a:lnTo>
                    <a:pt x="41" y="296"/>
                  </a:lnTo>
                  <a:lnTo>
                    <a:pt x="41" y="288"/>
                  </a:lnTo>
                  <a:lnTo>
                    <a:pt x="42" y="279"/>
                  </a:lnTo>
                  <a:lnTo>
                    <a:pt x="42" y="267"/>
                  </a:lnTo>
                  <a:lnTo>
                    <a:pt x="41" y="254"/>
                  </a:lnTo>
                  <a:lnTo>
                    <a:pt x="41" y="241"/>
                  </a:lnTo>
                  <a:lnTo>
                    <a:pt x="43" y="234"/>
                  </a:lnTo>
                  <a:lnTo>
                    <a:pt x="46" y="228"/>
                  </a:lnTo>
                  <a:lnTo>
                    <a:pt x="47" y="222"/>
                  </a:lnTo>
                  <a:lnTo>
                    <a:pt x="46" y="214"/>
                  </a:lnTo>
                  <a:lnTo>
                    <a:pt x="41" y="207"/>
                  </a:lnTo>
                  <a:lnTo>
                    <a:pt x="38" y="200"/>
                  </a:lnTo>
                  <a:lnTo>
                    <a:pt x="32" y="189"/>
                  </a:lnTo>
                  <a:lnTo>
                    <a:pt x="25" y="180"/>
                  </a:lnTo>
                  <a:lnTo>
                    <a:pt x="17" y="172"/>
                  </a:lnTo>
                  <a:lnTo>
                    <a:pt x="11" y="163"/>
                  </a:lnTo>
                  <a:lnTo>
                    <a:pt x="6" y="149"/>
                  </a:lnTo>
                  <a:lnTo>
                    <a:pt x="6" y="148"/>
                  </a:lnTo>
                  <a:lnTo>
                    <a:pt x="4" y="147"/>
                  </a:lnTo>
                  <a:lnTo>
                    <a:pt x="3" y="145"/>
                  </a:lnTo>
                  <a:lnTo>
                    <a:pt x="2" y="144"/>
                  </a:lnTo>
                  <a:lnTo>
                    <a:pt x="0" y="142"/>
                  </a:lnTo>
                  <a:lnTo>
                    <a:pt x="4" y="135"/>
                  </a:lnTo>
                  <a:lnTo>
                    <a:pt x="8" y="129"/>
                  </a:lnTo>
                  <a:lnTo>
                    <a:pt x="13" y="122"/>
                  </a:lnTo>
                  <a:lnTo>
                    <a:pt x="18" y="109"/>
                  </a:lnTo>
                  <a:lnTo>
                    <a:pt x="23" y="95"/>
                  </a:lnTo>
                  <a:lnTo>
                    <a:pt x="27" y="83"/>
                  </a:lnTo>
                  <a:lnTo>
                    <a:pt x="35" y="72"/>
                  </a:lnTo>
                  <a:lnTo>
                    <a:pt x="41" y="67"/>
                  </a:lnTo>
                  <a:lnTo>
                    <a:pt x="48" y="61"/>
                  </a:lnTo>
                  <a:lnTo>
                    <a:pt x="53" y="56"/>
                  </a:lnTo>
                  <a:lnTo>
                    <a:pt x="57" y="51"/>
                  </a:lnTo>
                  <a:lnTo>
                    <a:pt x="59" y="41"/>
                  </a:lnTo>
                  <a:lnTo>
                    <a:pt x="64" y="30"/>
                  </a:lnTo>
                  <a:lnTo>
                    <a:pt x="69" y="21"/>
                  </a:lnTo>
                  <a:lnTo>
                    <a:pt x="77" y="15"/>
                  </a:lnTo>
                  <a:lnTo>
                    <a:pt x="86" y="14"/>
                  </a:lnTo>
                  <a:lnTo>
                    <a:pt x="87" y="14"/>
                  </a:lnTo>
                  <a:lnTo>
                    <a:pt x="88" y="14"/>
                  </a:lnTo>
                  <a:lnTo>
                    <a:pt x="90" y="14"/>
                  </a:lnTo>
                  <a:lnTo>
                    <a:pt x="91" y="14"/>
                  </a:lnTo>
                  <a:lnTo>
                    <a:pt x="93" y="14"/>
                  </a:lnTo>
                  <a:lnTo>
                    <a:pt x="93" y="15"/>
                  </a:lnTo>
                  <a:lnTo>
                    <a:pt x="93" y="17"/>
                  </a:lnTo>
                  <a:lnTo>
                    <a:pt x="94" y="20"/>
                  </a:lnTo>
                  <a:lnTo>
                    <a:pt x="95" y="21"/>
                  </a:lnTo>
                  <a:lnTo>
                    <a:pt x="105" y="20"/>
                  </a:lnTo>
                  <a:lnTo>
                    <a:pt x="113" y="15"/>
                  </a:lnTo>
                  <a:lnTo>
                    <a:pt x="121" y="8"/>
                  </a:lnTo>
                  <a:lnTo>
                    <a:pt x="130" y="4"/>
                  </a:lnTo>
                  <a:lnTo>
                    <a:pt x="140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39" name="Freeform 137">
              <a:extLst>
                <a:ext uri="{FF2B5EF4-FFF2-40B4-BE49-F238E27FC236}">
                  <a16:creationId xmlns:a16="http://schemas.microsoft.com/office/drawing/2014/main" id="{666DC6A3-6409-4953-98AB-6D99518D5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0063" y="2911476"/>
              <a:ext cx="123825" cy="211138"/>
            </a:xfrm>
            <a:custGeom>
              <a:avLst/>
              <a:gdLst>
                <a:gd name="T0" fmla="*/ 2147483646 w 78"/>
                <a:gd name="T1" fmla="*/ 0 h 133"/>
                <a:gd name="T2" fmla="*/ 2147483646 w 78"/>
                <a:gd name="T3" fmla="*/ 2147483646 h 133"/>
                <a:gd name="T4" fmla="*/ 2147483646 w 78"/>
                <a:gd name="T5" fmla="*/ 2147483646 h 133"/>
                <a:gd name="T6" fmla="*/ 2147483646 w 78"/>
                <a:gd name="T7" fmla="*/ 2147483646 h 133"/>
                <a:gd name="T8" fmla="*/ 2147483646 w 78"/>
                <a:gd name="T9" fmla="*/ 2147483646 h 133"/>
                <a:gd name="T10" fmla="*/ 2147483646 w 78"/>
                <a:gd name="T11" fmla="*/ 2147483646 h 133"/>
                <a:gd name="T12" fmla="*/ 2147483646 w 78"/>
                <a:gd name="T13" fmla="*/ 2147483646 h 133"/>
                <a:gd name="T14" fmla="*/ 2147483646 w 78"/>
                <a:gd name="T15" fmla="*/ 2147483646 h 133"/>
                <a:gd name="T16" fmla="*/ 2147483646 w 78"/>
                <a:gd name="T17" fmla="*/ 2147483646 h 133"/>
                <a:gd name="T18" fmla="*/ 2147483646 w 78"/>
                <a:gd name="T19" fmla="*/ 2147483646 h 133"/>
                <a:gd name="T20" fmla="*/ 2147483646 w 78"/>
                <a:gd name="T21" fmla="*/ 2147483646 h 133"/>
                <a:gd name="T22" fmla="*/ 2147483646 w 78"/>
                <a:gd name="T23" fmla="*/ 2147483646 h 133"/>
                <a:gd name="T24" fmla="*/ 2147483646 w 78"/>
                <a:gd name="T25" fmla="*/ 2147483646 h 133"/>
                <a:gd name="T26" fmla="*/ 2147483646 w 78"/>
                <a:gd name="T27" fmla="*/ 2147483646 h 133"/>
                <a:gd name="T28" fmla="*/ 2147483646 w 78"/>
                <a:gd name="T29" fmla="*/ 2147483646 h 133"/>
                <a:gd name="T30" fmla="*/ 2147483646 w 78"/>
                <a:gd name="T31" fmla="*/ 2147483646 h 133"/>
                <a:gd name="T32" fmla="*/ 2147483646 w 78"/>
                <a:gd name="T33" fmla="*/ 2147483646 h 133"/>
                <a:gd name="T34" fmla="*/ 2147483646 w 78"/>
                <a:gd name="T35" fmla="*/ 2147483646 h 133"/>
                <a:gd name="T36" fmla="*/ 2147483646 w 78"/>
                <a:gd name="T37" fmla="*/ 2147483646 h 133"/>
                <a:gd name="T38" fmla="*/ 2147483646 w 78"/>
                <a:gd name="T39" fmla="*/ 2147483646 h 133"/>
                <a:gd name="T40" fmla="*/ 2147483646 w 78"/>
                <a:gd name="T41" fmla="*/ 2147483646 h 133"/>
                <a:gd name="T42" fmla="*/ 2147483646 w 78"/>
                <a:gd name="T43" fmla="*/ 2147483646 h 133"/>
                <a:gd name="T44" fmla="*/ 2147483646 w 78"/>
                <a:gd name="T45" fmla="*/ 2147483646 h 133"/>
                <a:gd name="T46" fmla="*/ 2147483646 w 78"/>
                <a:gd name="T47" fmla="*/ 2147483646 h 133"/>
                <a:gd name="T48" fmla="*/ 2147483646 w 78"/>
                <a:gd name="T49" fmla="*/ 2147483646 h 133"/>
                <a:gd name="T50" fmla="*/ 2147483646 w 78"/>
                <a:gd name="T51" fmla="*/ 2147483646 h 133"/>
                <a:gd name="T52" fmla="*/ 2147483646 w 78"/>
                <a:gd name="T53" fmla="*/ 2147483646 h 133"/>
                <a:gd name="T54" fmla="*/ 2147483646 w 78"/>
                <a:gd name="T55" fmla="*/ 2147483646 h 133"/>
                <a:gd name="T56" fmla="*/ 2147483646 w 78"/>
                <a:gd name="T57" fmla="*/ 2147483646 h 133"/>
                <a:gd name="T58" fmla="*/ 2147483646 w 78"/>
                <a:gd name="T59" fmla="*/ 2147483646 h 133"/>
                <a:gd name="T60" fmla="*/ 2147483646 w 78"/>
                <a:gd name="T61" fmla="*/ 2147483646 h 133"/>
                <a:gd name="T62" fmla="*/ 2147483646 w 78"/>
                <a:gd name="T63" fmla="*/ 2147483646 h 133"/>
                <a:gd name="T64" fmla="*/ 2147483646 w 78"/>
                <a:gd name="T65" fmla="*/ 2147483646 h 133"/>
                <a:gd name="T66" fmla="*/ 2147483646 w 78"/>
                <a:gd name="T67" fmla="*/ 2147483646 h 133"/>
                <a:gd name="T68" fmla="*/ 2147483646 w 78"/>
                <a:gd name="T69" fmla="*/ 2147483646 h 133"/>
                <a:gd name="T70" fmla="*/ 2147483646 w 78"/>
                <a:gd name="T71" fmla="*/ 2147483646 h 133"/>
                <a:gd name="T72" fmla="*/ 2147483646 w 78"/>
                <a:gd name="T73" fmla="*/ 0 h 133"/>
                <a:gd name="T74" fmla="*/ 2147483646 w 78"/>
                <a:gd name="T75" fmla="*/ 0 h 13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78" h="133">
                  <a:moveTo>
                    <a:pt x="14" y="0"/>
                  </a:moveTo>
                  <a:lnTo>
                    <a:pt x="16" y="0"/>
                  </a:lnTo>
                  <a:lnTo>
                    <a:pt x="18" y="0"/>
                  </a:lnTo>
                  <a:lnTo>
                    <a:pt x="20" y="1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34" y="3"/>
                  </a:lnTo>
                  <a:lnTo>
                    <a:pt x="41" y="3"/>
                  </a:lnTo>
                  <a:lnTo>
                    <a:pt x="47" y="4"/>
                  </a:lnTo>
                  <a:lnTo>
                    <a:pt x="50" y="7"/>
                  </a:lnTo>
                  <a:lnTo>
                    <a:pt x="51" y="14"/>
                  </a:lnTo>
                  <a:lnTo>
                    <a:pt x="51" y="16"/>
                  </a:lnTo>
                  <a:lnTo>
                    <a:pt x="51" y="18"/>
                  </a:lnTo>
                  <a:lnTo>
                    <a:pt x="51" y="21"/>
                  </a:lnTo>
                  <a:lnTo>
                    <a:pt x="52" y="22"/>
                  </a:lnTo>
                  <a:lnTo>
                    <a:pt x="53" y="23"/>
                  </a:lnTo>
                  <a:lnTo>
                    <a:pt x="56" y="23"/>
                  </a:lnTo>
                  <a:lnTo>
                    <a:pt x="57" y="23"/>
                  </a:lnTo>
                  <a:lnTo>
                    <a:pt x="58" y="23"/>
                  </a:lnTo>
                  <a:lnTo>
                    <a:pt x="62" y="25"/>
                  </a:lnTo>
                  <a:lnTo>
                    <a:pt x="66" y="28"/>
                  </a:lnTo>
                  <a:lnTo>
                    <a:pt x="68" y="33"/>
                  </a:lnTo>
                  <a:lnTo>
                    <a:pt x="73" y="36"/>
                  </a:lnTo>
                  <a:lnTo>
                    <a:pt x="78" y="39"/>
                  </a:lnTo>
                  <a:lnTo>
                    <a:pt x="76" y="48"/>
                  </a:lnTo>
                  <a:lnTo>
                    <a:pt x="74" y="56"/>
                  </a:lnTo>
                  <a:lnTo>
                    <a:pt x="73" y="65"/>
                  </a:lnTo>
                  <a:lnTo>
                    <a:pt x="70" y="75"/>
                  </a:lnTo>
                  <a:lnTo>
                    <a:pt x="65" y="84"/>
                  </a:lnTo>
                  <a:lnTo>
                    <a:pt x="59" y="92"/>
                  </a:lnTo>
                  <a:lnTo>
                    <a:pt x="55" y="100"/>
                  </a:lnTo>
                  <a:lnTo>
                    <a:pt x="51" y="109"/>
                  </a:lnTo>
                  <a:lnTo>
                    <a:pt x="53" y="115"/>
                  </a:lnTo>
                  <a:lnTo>
                    <a:pt x="58" y="120"/>
                  </a:lnTo>
                  <a:lnTo>
                    <a:pt x="62" y="124"/>
                  </a:lnTo>
                  <a:lnTo>
                    <a:pt x="64" y="130"/>
                  </a:lnTo>
                  <a:lnTo>
                    <a:pt x="61" y="132"/>
                  </a:lnTo>
                  <a:lnTo>
                    <a:pt x="57" y="133"/>
                  </a:lnTo>
                  <a:lnTo>
                    <a:pt x="51" y="133"/>
                  </a:lnTo>
                  <a:lnTo>
                    <a:pt x="44" y="133"/>
                  </a:lnTo>
                  <a:lnTo>
                    <a:pt x="35" y="132"/>
                  </a:lnTo>
                  <a:lnTo>
                    <a:pt x="24" y="131"/>
                  </a:lnTo>
                  <a:lnTo>
                    <a:pt x="15" y="130"/>
                  </a:lnTo>
                  <a:lnTo>
                    <a:pt x="7" y="127"/>
                  </a:lnTo>
                  <a:lnTo>
                    <a:pt x="2" y="121"/>
                  </a:lnTo>
                  <a:lnTo>
                    <a:pt x="0" y="113"/>
                  </a:lnTo>
                  <a:lnTo>
                    <a:pt x="2" y="101"/>
                  </a:lnTo>
                  <a:lnTo>
                    <a:pt x="3" y="88"/>
                  </a:lnTo>
                  <a:lnTo>
                    <a:pt x="5" y="82"/>
                  </a:lnTo>
                  <a:lnTo>
                    <a:pt x="9" y="77"/>
                  </a:lnTo>
                  <a:lnTo>
                    <a:pt x="16" y="73"/>
                  </a:lnTo>
                  <a:lnTo>
                    <a:pt x="23" y="69"/>
                  </a:lnTo>
                  <a:lnTo>
                    <a:pt x="29" y="65"/>
                  </a:lnTo>
                  <a:lnTo>
                    <a:pt x="31" y="57"/>
                  </a:lnTo>
                  <a:lnTo>
                    <a:pt x="30" y="50"/>
                  </a:lnTo>
                  <a:lnTo>
                    <a:pt x="25" y="45"/>
                  </a:lnTo>
                  <a:lnTo>
                    <a:pt x="20" y="42"/>
                  </a:lnTo>
                  <a:lnTo>
                    <a:pt x="14" y="38"/>
                  </a:lnTo>
                  <a:lnTo>
                    <a:pt x="9" y="33"/>
                  </a:lnTo>
                  <a:lnTo>
                    <a:pt x="8" y="25"/>
                  </a:lnTo>
                  <a:lnTo>
                    <a:pt x="6" y="25"/>
                  </a:lnTo>
                  <a:lnTo>
                    <a:pt x="7" y="25"/>
                  </a:lnTo>
                  <a:lnTo>
                    <a:pt x="9" y="25"/>
                  </a:lnTo>
                  <a:lnTo>
                    <a:pt x="12" y="24"/>
                  </a:lnTo>
                  <a:lnTo>
                    <a:pt x="13" y="22"/>
                  </a:lnTo>
                  <a:lnTo>
                    <a:pt x="14" y="19"/>
                  </a:lnTo>
                  <a:lnTo>
                    <a:pt x="14" y="13"/>
                  </a:lnTo>
                  <a:lnTo>
                    <a:pt x="13" y="7"/>
                  </a:lnTo>
                  <a:lnTo>
                    <a:pt x="13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40" name="Freeform 138">
              <a:extLst>
                <a:ext uri="{FF2B5EF4-FFF2-40B4-BE49-F238E27FC236}">
                  <a16:creationId xmlns:a16="http://schemas.microsoft.com/office/drawing/2014/main" id="{3D95AD52-3FC3-4093-860C-03E2F9E89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0763" y="2286001"/>
              <a:ext cx="762000" cy="995363"/>
            </a:xfrm>
            <a:custGeom>
              <a:avLst/>
              <a:gdLst>
                <a:gd name="T0" fmla="*/ 2147483646 w 480"/>
                <a:gd name="T1" fmla="*/ 2147483646 h 627"/>
                <a:gd name="T2" fmla="*/ 2147483646 w 480"/>
                <a:gd name="T3" fmla="*/ 2147483646 h 627"/>
                <a:gd name="T4" fmla="*/ 2147483646 w 480"/>
                <a:gd name="T5" fmla="*/ 2147483646 h 627"/>
                <a:gd name="T6" fmla="*/ 2147483646 w 480"/>
                <a:gd name="T7" fmla="*/ 2147483646 h 627"/>
                <a:gd name="T8" fmla="*/ 2147483646 w 480"/>
                <a:gd name="T9" fmla="*/ 2147483646 h 627"/>
                <a:gd name="T10" fmla="*/ 2147483646 w 480"/>
                <a:gd name="T11" fmla="*/ 2147483646 h 627"/>
                <a:gd name="T12" fmla="*/ 2147483646 w 480"/>
                <a:gd name="T13" fmla="*/ 2147483646 h 627"/>
                <a:gd name="T14" fmla="*/ 2147483646 w 480"/>
                <a:gd name="T15" fmla="*/ 2147483646 h 627"/>
                <a:gd name="T16" fmla="*/ 2147483646 w 480"/>
                <a:gd name="T17" fmla="*/ 2147483646 h 627"/>
                <a:gd name="T18" fmla="*/ 2147483646 w 480"/>
                <a:gd name="T19" fmla="*/ 2147483646 h 627"/>
                <a:gd name="T20" fmla="*/ 2147483646 w 480"/>
                <a:gd name="T21" fmla="*/ 2147483646 h 627"/>
                <a:gd name="T22" fmla="*/ 2147483646 w 480"/>
                <a:gd name="T23" fmla="*/ 2147483646 h 627"/>
                <a:gd name="T24" fmla="*/ 2147483646 w 480"/>
                <a:gd name="T25" fmla="*/ 2147483646 h 627"/>
                <a:gd name="T26" fmla="*/ 2147483646 w 480"/>
                <a:gd name="T27" fmla="*/ 2147483646 h 627"/>
                <a:gd name="T28" fmla="*/ 2147483646 w 480"/>
                <a:gd name="T29" fmla="*/ 2147483646 h 627"/>
                <a:gd name="T30" fmla="*/ 2147483646 w 480"/>
                <a:gd name="T31" fmla="*/ 2147483646 h 627"/>
                <a:gd name="T32" fmla="*/ 2147483646 w 480"/>
                <a:gd name="T33" fmla="*/ 2147483646 h 627"/>
                <a:gd name="T34" fmla="*/ 2147483646 w 480"/>
                <a:gd name="T35" fmla="*/ 2147483646 h 627"/>
                <a:gd name="T36" fmla="*/ 2147483646 w 480"/>
                <a:gd name="T37" fmla="*/ 2147483646 h 627"/>
                <a:gd name="T38" fmla="*/ 2147483646 w 480"/>
                <a:gd name="T39" fmla="*/ 2147483646 h 627"/>
                <a:gd name="T40" fmla="*/ 2147483646 w 480"/>
                <a:gd name="T41" fmla="*/ 2147483646 h 627"/>
                <a:gd name="T42" fmla="*/ 2147483646 w 480"/>
                <a:gd name="T43" fmla="*/ 2147483646 h 627"/>
                <a:gd name="T44" fmla="*/ 2147483646 w 480"/>
                <a:gd name="T45" fmla="*/ 2147483646 h 627"/>
                <a:gd name="T46" fmla="*/ 2147483646 w 480"/>
                <a:gd name="T47" fmla="*/ 2147483646 h 627"/>
                <a:gd name="T48" fmla="*/ 2147483646 w 480"/>
                <a:gd name="T49" fmla="*/ 2147483646 h 627"/>
                <a:gd name="T50" fmla="*/ 2147483646 w 480"/>
                <a:gd name="T51" fmla="*/ 2147483646 h 627"/>
                <a:gd name="T52" fmla="*/ 2147483646 w 480"/>
                <a:gd name="T53" fmla="*/ 2147483646 h 627"/>
                <a:gd name="T54" fmla="*/ 2147483646 w 480"/>
                <a:gd name="T55" fmla="*/ 2147483646 h 627"/>
                <a:gd name="T56" fmla="*/ 2147483646 w 480"/>
                <a:gd name="T57" fmla="*/ 2147483646 h 627"/>
                <a:gd name="T58" fmla="*/ 2147483646 w 480"/>
                <a:gd name="T59" fmla="*/ 2147483646 h 627"/>
                <a:gd name="T60" fmla="*/ 2147483646 w 480"/>
                <a:gd name="T61" fmla="*/ 2147483646 h 627"/>
                <a:gd name="T62" fmla="*/ 2147483646 w 480"/>
                <a:gd name="T63" fmla="*/ 2147483646 h 627"/>
                <a:gd name="T64" fmla="*/ 2147483646 w 480"/>
                <a:gd name="T65" fmla="*/ 2147483646 h 627"/>
                <a:gd name="T66" fmla="*/ 2147483646 w 480"/>
                <a:gd name="T67" fmla="*/ 2147483646 h 627"/>
                <a:gd name="T68" fmla="*/ 2147483646 w 480"/>
                <a:gd name="T69" fmla="*/ 2147483646 h 627"/>
                <a:gd name="T70" fmla="*/ 2147483646 w 480"/>
                <a:gd name="T71" fmla="*/ 2147483646 h 627"/>
                <a:gd name="T72" fmla="*/ 2147483646 w 480"/>
                <a:gd name="T73" fmla="*/ 2147483646 h 627"/>
                <a:gd name="T74" fmla="*/ 2147483646 w 480"/>
                <a:gd name="T75" fmla="*/ 2147483646 h 627"/>
                <a:gd name="T76" fmla="*/ 2147483646 w 480"/>
                <a:gd name="T77" fmla="*/ 2147483646 h 627"/>
                <a:gd name="T78" fmla="*/ 2147483646 w 480"/>
                <a:gd name="T79" fmla="*/ 2147483646 h 627"/>
                <a:gd name="T80" fmla="*/ 2147483646 w 480"/>
                <a:gd name="T81" fmla="*/ 2147483646 h 627"/>
                <a:gd name="T82" fmla="*/ 2147483646 w 480"/>
                <a:gd name="T83" fmla="*/ 2147483646 h 627"/>
                <a:gd name="T84" fmla="*/ 2147483646 w 480"/>
                <a:gd name="T85" fmla="*/ 2147483646 h 627"/>
                <a:gd name="T86" fmla="*/ 2147483646 w 480"/>
                <a:gd name="T87" fmla="*/ 2147483646 h 627"/>
                <a:gd name="T88" fmla="*/ 2147483646 w 480"/>
                <a:gd name="T89" fmla="*/ 2147483646 h 627"/>
                <a:gd name="T90" fmla="*/ 2147483646 w 480"/>
                <a:gd name="T91" fmla="*/ 2147483646 h 627"/>
                <a:gd name="T92" fmla="*/ 2147483646 w 480"/>
                <a:gd name="T93" fmla="*/ 2147483646 h 627"/>
                <a:gd name="T94" fmla="*/ 2147483646 w 480"/>
                <a:gd name="T95" fmla="*/ 2147483646 h 627"/>
                <a:gd name="T96" fmla="*/ 2147483646 w 480"/>
                <a:gd name="T97" fmla="*/ 2147483646 h 627"/>
                <a:gd name="T98" fmla="*/ 2147483646 w 480"/>
                <a:gd name="T99" fmla="*/ 2147483646 h 627"/>
                <a:gd name="T100" fmla="*/ 2147483646 w 480"/>
                <a:gd name="T101" fmla="*/ 2147483646 h 627"/>
                <a:gd name="T102" fmla="*/ 2147483646 w 480"/>
                <a:gd name="T103" fmla="*/ 2147483646 h 627"/>
                <a:gd name="T104" fmla="*/ 2147483646 w 480"/>
                <a:gd name="T105" fmla="*/ 2147483646 h 627"/>
                <a:gd name="T106" fmla="*/ 2147483646 w 480"/>
                <a:gd name="T107" fmla="*/ 2147483646 h 627"/>
                <a:gd name="T108" fmla="*/ 2147483646 w 480"/>
                <a:gd name="T109" fmla="*/ 2147483646 h 627"/>
                <a:gd name="T110" fmla="*/ 2147483646 w 480"/>
                <a:gd name="T111" fmla="*/ 2147483646 h 627"/>
                <a:gd name="T112" fmla="*/ 2147483646 w 480"/>
                <a:gd name="T113" fmla="*/ 2147483646 h 627"/>
                <a:gd name="T114" fmla="*/ 2147483646 w 480"/>
                <a:gd name="T115" fmla="*/ 2147483646 h 627"/>
                <a:gd name="T116" fmla="*/ 2147483646 w 480"/>
                <a:gd name="T117" fmla="*/ 2147483646 h 627"/>
                <a:gd name="T118" fmla="*/ 2147483646 w 480"/>
                <a:gd name="T119" fmla="*/ 2147483646 h 627"/>
                <a:gd name="T120" fmla="*/ 2147483646 w 480"/>
                <a:gd name="T121" fmla="*/ 0 h 62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480" h="627">
                  <a:moveTo>
                    <a:pt x="289" y="0"/>
                  </a:moveTo>
                  <a:lnTo>
                    <a:pt x="293" y="1"/>
                  </a:lnTo>
                  <a:lnTo>
                    <a:pt x="298" y="5"/>
                  </a:lnTo>
                  <a:lnTo>
                    <a:pt x="303" y="9"/>
                  </a:lnTo>
                  <a:lnTo>
                    <a:pt x="312" y="15"/>
                  </a:lnTo>
                  <a:lnTo>
                    <a:pt x="325" y="23"/>
                  </a:lnTo>
                  <a:lnTo>
                    <a:pt x="333" y="30"/>
                  </a:lnTo>
                  <a:lnTo>
                    <a:pt x="335" y="37"/>
                  </a:lnTo>
                  <a:lnTo>
                    <a:pt x="333" y="50"/>
                  </a:lnTo>
                  <a:lnTo>
                    <a:pt x="328" y="61"/>
                  </a:lnTo>
                  <a:lnTo>
                    <a:pt x="324" y="69"/>
                  </a:lnTo>
                  <a:lnTo>
                    <a:pt x="319" y="72"/>
                  </a:lnTo>
                  <a:lnTo>
                    <a:pt x="315" y="75"/>
                  </a:lnTo>
                  <a:lnTo>
                    <a:pt x="311" y="77"/>
                  </a:lnTo>
                  <a:lnTo>
                    <a:pt x="307" y="81"/>
                  </a:lnTo>
                  <a:lnTo>
                    <a:pt x="302" y="89"/>
                  </a:lnTo>
                  <a:lnTo>
                    <a:pt x="300" y="100"/>
                  </a:lnTo>
                  <a:lnTo>
                    <a:pt x="301" y="107"/>
                  </a:lnTo>
                  <a:lnTo>
                    <a:pt x="303" y="113"/>
                  </a:lnTo>
                  <a:lnTo>
                    <a:pt x="305" y="118"/>
                  </a:lnTo>
                  <a:lnTo>
                    <a:pt x="308" y="122"/>
                  </a:lnTo>
                  <a:lnTo>
                    <a:pt x="308" y="129"/>
                  </a:lnTo>
                  <a:lnTo>
                    <a:pt x="303" y="137"/>
                  </a:lnTo>
                  <a:lnTo>
                    <a:pt x="298" y="148"/>
                  </a:lnTo>
                  <a:lnTo>
                    <a:pt x="290" y="161"/>
                  </a:lnTo>
                  <a:lnTo>
                    <a:pt x="282" y="175"/>
                  </a:lnTo>
                  <a:lnTo>
                    <a:pt x="276" y="190"/>
                  </a:lnTo>
                  <a:lnTo>
                    <a:pt x="270" y="206"/>
                  </a:lnTo>
                  <a:lnTo>
                    <a:pt x="269" y="219"/>
                  </a:lnTo>
                  <a:lnTo>
                    <a:pt x="272" y="231"/>
                  </a:lnTo>
                  <a:lnTo>
                    <a:pt x="277" y="245"/>
                  </a:lnTo>
                  <a:lnTo>
                    <a:pt x="281" y="255"/>
                  </a:lnTo>
                  <a:lnTo>
                    <a:pt x="281" y="261"/>
                  </a:lnTo>
                  <a:lnTo>
                    <a:pt x="281" y="263"/>
                  </a:lnTo>
                  <a:lnTo>
                    <a:pt x="278" y="266"/>
                  </a:lnTo>
                  <a:lnTo>
                    <a:pt x="275" y="266"/>
                  </a:lnTo>
                  <a:lnTo>
                    <a:pt x="272" y="268"/>
                  </a:lnTo>
                  <a:lnTo>
                    <a:pt x="268" y="270"/>
                  </a:lnTo>
                  <a:lnTo>
                    <a:pt x="264" y="276"/>
                  </a:lnTo>
                  <a:lnTo>
                    <a:pt x="261" y="285"/>
                  </a:lnTo>
                  <a:lnTo>
                    <a:pt x="248" y="295"/>
                  </a:lnTo>
                  <a:lnTo>
                    <a:pt x="237" y="306"/>
                  </a:lnTo>
                  <a:lnTo>
                    <a:pt x="228" y="319"/>
                  </a:lnTo>
                  <a:lnTo>
                    <a:pt x="220" y="330"/>
                  </a:lnTo>
                  <a:lnTo>
                    <a:pt x="212" y="338"/>
                  </a:lnTo>
                  <a:lnTo>
                    <a:pt x="203" y="340"/>
                  </a:lnTo>
                  <a:lnTo>
                    <a:pt x="195" y="338"/>
                  </a:lnTo>
                  <a:lnTo>
                    <a:pt x="190" y="333"/>
                  </a:lnTo>
                  <a:lnTo>
                    <a:pt x="188" y="328"/>
                  </a:lnTo>
                  <a:lnTo>
                    <a:pt x="186" y="322"/>
                  </a:lnTo>
                  <a:lnTo>
                    <a:pt x="185" y="316"/>
                  </a:lnTo>
                  <a:lnTo>
                    <a:pt x="181" y="312"/>
                  </a:lnTo>
                  <a:lnTo>
                    <a:pt x="177" y="310"/>
                  </a:lnTo>
                  <a:lnTo>
                    <a:pt x="171" y="308"/>
                  </a:lnTo>
                  <a:lnTo>
                    <a:pt x="168" y="308"/>
                  </a:lnTo>
                  <a:lnTo>
                    <a:pt x="166" y="310"/>
                  </a:lnTo>
                  <a:lnTo>
                    <a:pt x="164" y="311"/>
                  </a:lnTo>
                  <a:lnTo>
                    <a:pt x="164" y="312"/>
                  </a:lnTo>
                  <a:lnTo>
                    <a:pt x="164" y="313"/>
                  </a:lnTo>
                  <a:lnTo>
                    <a:pt x="166" y="314"/>
                  </a:lnTo>
                  <a:lnTo>
                    <a:pt x="167" y="316"/>
                  </a:lnTo>
                  <a:lnTo>
                    <a:pt x="168" y="319"/>
                  </a:lnTo>
                  <a:lnTo>
                    <a:pt x="169" y="320"/>
                  </a:lnTo>
                  <a:lnTo>
                    <a:pt x="171" y="322"/>
                  </a:lnTo>
                  <a:lnTo>
                    <a:pt x="171" y="324"/>
                  </a:lnTo>
                  <a:lnTo>
                    <a:pt x="171" y="327"/>
                  </a:lnTo>
                  <a:lnTo>
                    <a:pt x="173" y="333"/>
                  </a:lnTo>
                  <a:lnTo>
                    <a:pt x="178" y="338"/>
                  </a:lnTo>
                  <a:lnTo>
                    <a:pt x="186" y="340"/>
                  </a:lnTo>
                  <a:lnTo>
                    <a:pt x="195" y="343"/>
                  </a:lnTo>
                  <a:lnTo>
                    <a:pt x="205" y="349"/>
                  </a:lnTo>
                  <a:lnTo>
                    <a:pt x="214" y="357"/>
                  </a:lnTo>
                  <a:lnTo>
                    <a:pt x="219" y="348"/>
                  </a:lnTo>
                  <a:lnTo>
                    <a:pt x="224" y="345"/>
                  </a:lnTo>
                  <a:lnTo>
                    <a:pt x="231" y="342"/>
                  </a:lnTo>
                  <a:lnTo>
                    <a:pt x="238" y="342"/>
                  </a:lnTo>
                  <a:lnTo>
                    <a:pt x="246" y="340"/>
                  </a:lnTo>
                  <a:lnTo>
                    <a:pt x="254" y="334"/>
                  </a:lnTo>
                  <a:lnTo>
                    <a:pt x="263" y="325"/>
                  </a:lnTo>
                  <a:lnTo>
                    <a:pt x="266" y="320"/>
                  </a:lnTo>
                  <a:lnTo>
                    <a:pt x="267" y="316"/>
                  </a:lnTo>
                  <a:lnTo>
                    <a:pt x="269" y="313"/>
                  </a:lnTo>
                  <a:lnTo>
                    <a:pt x="273" y="310"/>
                  </a:lnTo>
                  <a:lnTo>
                    <a:pt x="280" y="306"/>
                  </a:lnTo>
                  <a:lnTo>
                    <a:pt x="290" y="302"/>
                  </a:lnTo>
                  <a:lnTo>
                    <a:pt x="289" y="281"/>
                  </a:lnTo>
                  <a:lnTo>
                    <a:pt x="290" y="266"/>
                  </a:lnTo>
                  <a:lnTo>
                    <a:pt x="292" y="254"/>
                  </a:lnTo>
                  <a:lnTo>
                    <a:pt x="296" y="247"/>
                  </a:lnTo>
                  <a:lnTo>
                    <a:pt x="303" y="243"/>
                  </a:lnTo>
                  <a:lnTo>
                    <a:pt x="313" y="242"/>
                  </a:lnTo>
                  <a:lnTo>
                    <a:pt x="324" y="242"/>
                  </a:lnTo>
                  <a:lnTo>
                    <a:pt x="330" y="245"/>
                  </a:lnTo>
                  <a:lnTo>
                    <a:pt x="335" y="250"/>
                  </a:lnTo>
                  <a:lnTo>
                    <a:pt x="337" y="256"/>
                  </a:lnTo>
                  <a:lnTo>
                    <a:pt x="339" y="262"/>
                  </a:lnTo>
                  <a:lnTo>
                    <a:pt x="343" y="269"/>
                  </a:lnTo>
                  <a:lnTo>
                    <a:pt x="347" y="275"/>
                  </a:lnTo>
                  <a:lnTo>
                    <a:pt x="339" y="288"/>
                  </a:lnTo>
                  <a:lnTo>
                    <a:pt x="335" y="299"/>
                  </a:lnTo>
                  <a:lnTo>
                    <a:pt x="333" y="311"/>
                  </a:lnTo>
                  <a:lnTo>
                    <a:pt x="335" y="319"/>
                  </a:lnTo>
                  <a:lnTo>
                    <a:pt x="342" y="325"/>
                  </a:lnTo>
                  <a:lnTo>
                    <a:pt x="351" y="331"/>
                  </a:lnTo>
                  <a:lnTo>
                    <a:pt x="362" y="332"/>
                  </a:lnTo>
                  <a:lnTo>
                    <a:pt x="360" y="330"/>
                  </a:lnTo>
                  <a:lnTo>
                    <a:pt x="354" y="325"/>
                  </a:lnTo>
                  <a:lnTo>
                    <a:pt x="346" y="319"/>
                  </a:lnTo>
                  <a:lnTo>
                    <a:pt x="340" y="311"/>
                  </a:lnTo>
                  <a:lnTo>
                    <a:pt x="338" y="302"/>
                  </a:lnTo>
                  <a:lnTo>
                    <a:pt x="342" y="297"/>
                  </a:lnTo>
                  <a:lnTo>
                    <a:pt x="345" y="294"/>
                  </a:lnTo>
                  <a:lnTo>
                    <a:pt x="349" y="291"/>
                  </a:lnTo>
                  <a:lnTo>
                    <a:pt x="354" y="288"/>
                  </a:lnTo>
                  <a:lnTo>
                    <a:pt x="356" y="284"/>
                  </a:lnTo>
                  <a:lnTo>
                    <a:pt x="356" y="275"/>
                  </a:lnTo>
                  <a:lnTo>
                    <a:pt x="354" y="260"/>
                  </a:lnTo>
                  <a:lnTo>
                    <a:pt x="349" y="246"/>
                  </a:lnTo>
                  <a:lnTo>
                    <a:pt x="342" y="236"/>
                  </a:lnTo>
                  <a:lnTo>
                    <a:pt x="330" y="231"/>
                  </a:lnTo>
                  <a:lnTo>
                    <a:pt x="315" y="233"/>
                  </a:lnTo>
                  <a:lnTo>
                    <a:pt x="304" y="233"/>
                  </a:lnTo>
                  <a:lnTo>
                    <a:pt x="299" y="232"/>
                  </a:lnTo>
                  <a:lnTo>
                    <a:pt x="295" y="227"/>
                  </a:lnTo>
                  <a:lnTo>
                    <a:pt x="294" y="223"/>
                  </a:lnTo>
                  <a:lnTo>
                    <a:pt x="295" y="215"/>
                  </a:lnTo>
                  <a:lnTo>
                    <a:pt x="295" y="207"/>
                  </a:lnTo>
                  <a:lnTo>
                    <a:pt x="299" y="193"/>
                  </a:lnTo>
                  <a:lnTo>
                    <a:pt x="304" y="180"/>
                  </a:lnTo>
                  <a:lnTo>
                    <a:pt x="311" y="164"/>
                  </a:lnTo>
                  <a:lnTo>
                    <a:pt x="317" y="159"/>
                  </a:lnTo>
                  <a:lnTo>
                    <a:pt x="319" y="153"/>
                  </a:lnTo>
                  <a:lnTo>
                    <a:pt x="319" y="144"/>
                  </a:lnTo>
                  <a:lnTo>
                    <a:pt x="318" y="133"/>
                  </a:lnTo>
                  <a:lnTo>
                    <a:pt x="317" y="123"/>
                  </a:lnTo>
                  <a:lnTo>
                    <a:pt x="316" y="113"/>
                  </a:lnTo>
                  <a:lnTo>
                    <a:pt x="318" y="103"/>
                  </a:lnTo>
                  <a:lnTo>
                    <a:pt x="320" y="96"/>
                  </a:lnTo>
                  <a:lnTo>
                    <a:pt x="322" y="89"/>
                  </a:lnTo>
                  <a:lnTo>
                    <a:pt x="328" y="85"/>
                  </a:lnTo>
                  <a:lnTo>
                    <a:pt x="337" y="80"/>
                  </a:lnTo>
                  <a:lnTo>
                    <a:pt x="351" y="77"/>
                  </a:lnTo>
                  <a:lnTo>
                    <a:pt x="355" y="76"/>
                  </a:lnTo>
                  <a:lnTo>
                    <a:pt x="359" y="70"/>
                  </a:lnTo>
                  <a:lnTo>
                    <a:pt x="361" y="61"/>
                  </a:lnTo>
                  <a:lnTo>
                    <a:pt x="363" y="51"/>
                  </a:lnTo>
                  <a:lnTo>
                    <a:pt x="364" y="42"/>
                  </a:lnTo>
                  <a:lnTo>
                    <a:pt x="368" y="35"/>
                  </a:lnTo>
                  <a:lnTo>
                    <a:pt x="371" y="32"/>
                  </a:lnTo>
                  <a:lnTo>
                    <a:pt x="375" y="34"/>
                  </a:lnTo>
                  <a:lnTo>
                    <a:pt x="375" y="48"/>
                  </a:lnTo>
                  <a:lnTo>
                    <a:pt x="375" y="59"/>
                  </a:lnTo>
                  <a:lnTo>
                    <a:pt x="373" y="66"/>
                  </a:lnTo>
                  <a:lnTo>
                    <a:pt x="373" y="69"/>
                  </a:lnTo>
                  <a:lnTo>
                    <a:pt x="366" y="79"/>
                  </a:lnTo>
                  <a:lnTo>
                    <a:pt x="361" y="89"/>
                  </a:lnTo>
                  <a:lnTo>
                    <a:pt x="356" y="100"/>
                  </a:lnTo>
                  <a:lnTo>
                    <a:pt x="354" y="112"/>
                  </a:lnTo>
                  <a:lnTo>
                    <a:pt x="357" y="119"/>
                  </a:lnTo>
                  <a:lnTo>
                    <a:pt x="363" y="127"/>
                  </a:lnTo>
                  <a:lnTo>
                    <a:pt x="372" y="133"/>
                  </a:lnTo>
                  <a:lnTo>
                    <a:pt x="383" y="137"/>
                  </a:lnTo>
                  <a:lnTo>
                    <a:pt x="388" y="142"/>
                  </a:lnTo>
                  <a:lnTo>
                    <a:pt x="391" y="149"/>
                  </a:lnTo>
                  <a:lnTo>
                    <a:pt x="394" y="155"/>
                  </a:lnTo>
                  <a:lnTo>
                    <a:pt x="398" y="159"/>
                  </a:lnTo>
                  <a:lnTo>
                    <a:pt x="401" y="155"/>
                  </a:lnTo>
                  <a:lnTo>
                    <a:pt x="403" y="149"/>
                  </a:lnTo>
                  <a:lnTo>
                    <a:pt x="400" y="141"/>
                  </a:lnTo>
                  <a:lnTo>
                    <a:pt x="397" y="135"/>
                  </a:lnTo>
                  <a:lnTo>
                    <a:pt x="395" y="130"/>
                  </a:lnTo>
                  <a:lnTo>
                    <a:pt x="394" y="128"/>
                  </a:lnTo>
                  <a:lnTo>
                    <a:pt x="379" y="119"/>
                  </a:lnTo>
                  <a:lnTo>
                    <a:pt x="372" y="111"/>
                  </a:lnTo>
                  <a:lnTo>
                    <a:pt x="369" y="104"/>
                  </a:lnTo>
                  <a:lnTo>
                    <a:pt x="370" y="97"/>
                  </a:lnTo>
                  <a:lnTo>
                    <a:pt x="372" y="93"/>
                  </a:lnTo>
                  <a:lnTo>
                    <a:pt x="375" y="88"/>
                  </a:lnTo>
                  <a:lnTo>
                    <a:pt x="379" y="86"/>
                  </a:lnTo>
                  <a:lnTo>
                    <a:pt x="388" y="94"/>
                  </a:lnTo>
                  <a:lnTo>
                    <a:pt x="396" y="100"/>
                  </a:lnTo>
                  <a:lnTo>
                    <a:pt x="403" y="103"/>
                  </a:lnTo>
                  <a:lnTo>
                    <a:pt x="407" y="103"/>
                  </a:lnTo>
                  <a:lnTo>
                    <a:pt x="409" y="100"/>
                  </a:lnTo>
                  <a:lnTo>
                    <a:pt x="407" y="94"/>
                  </a:lnTo>
                  <a:lnTo>
                    <a:pt x="400" y="85"/>
                  </a:lnTo>
                  <a:lnTo>
                    <a:pt x="405" y="81"/>
                  </a:lnTo>
                  <a:lnTo>
                    <a:pt x="412" y="79"/>
                  </a:lnTo>
                  <a:lnTo>
                    <a:pt x="419" y="78"/>
                  </a:lnTo>
                  <a:lnTo>
                    <a:pt x="418" y="80"/>
                  </a:lnTo>
                  <a:lnTo>
                    <a:pt x="417" y="83"/>
                  </a:lnTo>
                  <a:lnTo>
                    <a:pt x="417" y="84"/>
                  </a:lnTo>
                  <a:lnTo>
                    <a:pt x="417" y="85"/>
                  </a:lnTo>
                  <a:lnTo>
                    <a:pt x="417" y="87"/>
                  </a:lnTo>
                  <a:lnTo>
                    <a:pt x="418" y="93"/>
                  </a:lnTo>
                  <a:lnTo>
                    <a:pt x="423" y="96"/>
                  </a:lnTo>
                  <a:lnTo>
                    <a:pt x="428" y="98"/>
                  </a:lnTo>
                  <a:lnTo>
                    <a:pt x="433" y="102"/>
                  </a:lnTo>
                  <a:lnTo>
                    <a:pt x="438" y="105"/>
                  </a:lnTo>
                  <a:lnTo>
                    <a:pt x="440" y="111"/>
                  </a:lnTo>
                  <a:lnTo>
                    <a:pt x="439" y="120"/>
                  </a:lnTo>
                  <a:lnTo>
                    <a:pt x="435" y="124"/>
                  </a:lnTo>
                  <a:lnTo>
                    <a:pt x="431" y="127"/>
                  </a:lnTo>
                  <a:lnTo>
                    <a:pt x="425" y="128"/>
                  </a:lnTo>
                  <a:lnTo>
                    <a:pt x="422" y="130"/>
                  </a:lnTo>
                  <a:lnTo>
                    <a:pt x="419" y="135"/>
                  </a:lnTo>
                  <a:lnTo>
                    <a:pt x="422" y="141"/>
                  </a:lnTo>
                  <a:lnTo>
                    <a:pt x="425" y="148"/>
                  </a:lnTo>
                  <a:lnTo>
                    <a:pt x="430" y="155"/>
                  </a:lnTo>
                  <a:lnTo>
                    <a:pt x="433" y="163"/>
                  </a:lnTo>
                  <a:lnTo>
                    <a:pt x="434" y="173"/>
                  </a:lnTo>
                  <a:lnTo>
                    <a:pt x="432" y="183"/>
                  </a:lnTo>
                  <a:lnTo>
                    <a:pt x="427" y="190"/>
                  </a:lnTo>
                  <a:lnTo>
                    <a:pt x="422" y="194"/>
                  </a:lnTo>
                  <a:lnTo>
                    <a:pt x="415" y="198"/>
                  </a:lnTo>
                  <a:lnTo>
                    <a:pt x="408" y="200"/>
                  </a:lnTo>
                  <a:lnTo>
                    <a:pt x="403" y="205"/>
                  </a:lnTo>
                  <a:lnTo>
                    <a:pt x="398" y="211"/>
                  </a:lnTo>
                  <a:lnTo>
                    <a:pt x="396" y="220"/>
                  </a:lnTo>
                  <a:lnTo>
                    <a:pt x="398" y="228"/>
                  </a:lnTo>
                  <a:lnTo>
                    <a:pt x="404" y="238"/>
                  </a:lnTo>
                  <a:lnTo>
                    <a:pt x="412" y="247"/>
                  </a:lnTo>
                  <a:lnTo>
                    <a:pt x="419" y="253"/>
                  </a:lnTo>
                  <a:lnTo>
                    <a:pt x="428" y="256"/>
                  </a:lnTo>
                  <a:lnTo>
                    <a:pt x="431" y="256"/>
                  </a:lnTo>
                  <a:lnTo>
                    <a:pt x="433" y="256"/>
                  </a:lnTo>
                  <a:lnTo>
                    <a:pt x="434" y="256"/>
                  </a:lnTo>
                  <a:lnTo>
                    <a:pt x="435" y="255"/>
                  </a:lnTo>
                  <a:lnTo>
                    <a:pt x="436" y="255"/>
                  </a:lnTo>
                  <a:lnTo>
                    <a:pt x="438" y="256"/>
                  </a:lnTo>
                  <a:lnTo>
                    <a:pt x="442" y="261"/>
                  </a:lnTo>
                  <a:lnTo>
                    <a:pt x="448" y="267"/>
                  </a:lnTo>
                  <a:lnTo>
                    <a:pt x="451" y="273"/>
                  </a:lnTo>
                  <a:lnTo>
                    <a:pt x="452" y="282"/>
                  </a:lnTo>
                  <a:lnTo>
                    <a:pt x="452" y="286"/>
                  </a:lnTo>
                  <a:lnTo>
                    <a:pt x="451" y="289"/>
                  </a:lnTo>
                  <a:lnTo>
                    <a:pt x="450" y="293"/>
                  </a:lnTo>
                  <a:lnTo>
                    <a:pt x="448" y="295"/>
                  </a:lnTo>
                  <a:lnTo>
                    <a:pt x="445" y="297"/>
                  </a:lnTo>
                  <a:lnTo>
                    <a:pt x="445" y="298"/>
                  </a:lnTo>
                  <a:lnTo>
                    <a:pt x="445" y="299"/>
                  </a:lnTo>
                  <a:lnTo>
                    <a:pt x="445" y="302"/>
                  </a:lnTo>
                  <a:lnTo>
                    <a:pt x="445" y="304"/>
                  </a:lnTo>
                  <a:lnTo>
                    <a:pt x="447" y="307"/>
                  </a:lnTo>
                  <a:lnTo>
                    <a:pt x="445" y="306"/>
                  </a:lnTo>
                  <a:lnTo>
                    <a:pt x="444" y="310"/>
                  </a:lnTo>
                  <a:lnTo>
                    <a:pt x="443" y="314"/>
                  </a:lnTo>
                  <a:lnTo>
                    <a:pt x="441" y="317"/>
                  </a:lnTo>
                  <a:lnTo>
                    <a:pt x="439" y="321"/>
                  </a:lnTo>
                  <a:lnTo>
                    <a:pt x="435" y="323"/>
                  </a:lnTo>
                  <a:lnTo>
                    <a:pt x="433" y="323"/>
                  </a:lnTo>
                  <a:lnTo>
                    <a:pt x="432" y="324"/>
                  </a:lnTo>
                  <a:lnTo>
                    <a:pt x="430" y="324"/>
                  </a:lnTo>
                  <a:lnTo>
                    <a:pt x="427" y="324"/>
                  </a:lnTo>
                  <a:lnTo>
                    <a:pt x="425" y="325"/>
                  </a:lnTo>
                  <a:lnTo>
                    <a:pt x="424" y="327"/>
                  </a:lnTo>
                  <a:lnTo>
                    <a:pt x="424" y="329"/>
                  </a:lnTo>
                  <a:lnTo>
                    <a:pt x="424" y="331"/>
                  </a:lnTo>
                  <a:lnTo>
                    <a:pt x="425" y="339"/>
                  </a:lnTo>
                  <a:lnTo>
                    <a:pt x="425" y="348"/>
                  </a:lnTo>
                  <a:lnTo>
                    <a:pt x="426" y="358"/>
                  </a:lnTo>
                  <a:lnTo>
                    <a:pt x="427" y="367"/>
                  </a:lnTo>
                  <a:lnTo>
                    <a:pt x="428" y="372"/>
                  </a:lnTo>
                  <a:lnTo>
                    <a:pt x="433" y="376"/>
                  </a:lnTo>
                  <a:lnTo>
                    <a:pt x="436" y="378"/>
                  </a:lnTo>
                  <a:lnTo>
                    <a:pt x="439" y="383"/>
                  </a:lnTo>
                  <a:lnTo>
                    <a:pt x="439" y="390"/>
                  </a:lnTo>
                  <a:lnTo>
                    <a:pt x="438" y="400"/>
                  </a:lnTo>
                  <a:lnTo>
                    <a:pt x="438" y="410"/>
                  </a:lnTo>
                  <a:lnTo>
                    <a:pt x="436" y="424"/>
                  </a:lnTo>
                  <a:lnTo>
                    <a:pt x="438" y="433"/>
                  </a:lnTo>
                  <a:lnTo>
                    <a:pt x="442" y="441"/>
                  </a:lnTo>
                  <a:lnTo>
                    <a:pt x="449" y="446"/>
                  </a:lnTo>
                  <a:lnTo>
                    <a:pt x="457" y="451"/>
                  </a:lnTo>
                  <a:lnTo>
                    <a:pt x="456" y="474"/>
                  </a:lnTo>
                  <a:lnTo>
                    <a:pt x="454" y="476"/>
                  </a:lnTo>
                  <a:lnTo>
                    <a:pt x="453" y="478"/>
                  </a:lnTo>
                  <a:lnTo>
                    <a:pt x="452" y="480"/>
                  </a:lnTo>
                  <a:lnTo>
                    <a:pt x="451" y="482"/>
                  </a:lnTo>
                  <a:lnTo>
                    <a:pt x="450" y="485"/>
                  </a:lnTo>
                  <a:lnTo>
                    <a:pt x="453" y="490"/>
                  </a:lnTo>
                  <a:lnTo>
                    <a:pt x="461" y="496"/>
                  </a:lnTo>
                  <a:lnTo>
                    <a:pt x="471" y="500"/>
                  </a:lnTo>
                  <a:lnTo>
                    <a:pt x="480" y="502"/>
                  </a:lnTo>
                  <a:lnTo>
                    <a:pt x="480" y="513"/>
                  </a:lnTo>
                  <a:lnTo>
                    <a:pt x="480" y="526"/>
                  </a:lnTo>
                  <a:lnTo>
                    <a:pt x="478" y="535"/>
                  </a:lnTo>
                  <a:lnTo>
                    <a:pt x="474" y="541"/>
                  </a:lnTo>
                  <a:lnTo>
                    <a:pt x="468" y="546"/>
                  </a:lnTo>
                  <a:lnTo>
                    <a:pt x="462" y="549"/>
                  </a:lnTo>
                  <a:lnTo>
                    <a:pt x="458" y="555"/>
                  </a:lnTo>
                  <a:lnTo>
                    <a:pt x="456" y="564"/>
                  </a:lnTo>
                  <a:lnTo>
                    <a:pt x="457" y="569"/>
                  </a:lnTo>
                  <a:lnTo>
                    <a:pt x="459" y="574"/>
                  </a:lnTo>
                  <a:lnTo>
                    <a:pt x="461" y="581"/>
                  </a:lnTo>
                  <a:lnTo>
                    <a:pt x="462" y="587"/>
                  </a:lnTo>
                  <a:lnTo>
                    <a:pt x="459" y="594"/>
                  </a:lnTo>
                  <a:lnTo>
                    <a:pt x="454" y="600"/>
                  </a:lnTo>
                  <a:lnTo>
                    <a:pt x="448" y="604"/>
                  </a:lnTo>
                  <a:lnTo>
                    <a:pt x="444" y="610"/>
                  </a:lnTo>
                  <a:lnTo>
                    <a:pt x="443" y="613"/>
                  </a:lnTo>
                  <a:lnTo>
                    <a:pt x="443" y="617"/>
                  </a:lnTo>
                  <a:lnTo>
                    <a:pt x="442" y="620"/>
                  </a:lnTo>
                  <a:lnTo>
                    <a:pt x="441" y="622"/>
                  </a:lnTo>
                  <a:lnTo>
                    <a:pt x="440" y="625"/>
                  </a:lnTo>
                  <a:lnTo>
                    <a:pt x="438" y="626"/>
                  </a:lnTo>
                  <a:lnTo>
                    <a:pt x="435" y="626"/>
                  </a:lnTo>
                  <a:lnTo>
                    <a:pt x="434" y="626"/>
                  </a:lnTo>
                  <a:lnTo>
                    <a:pt x="432" y="626"/>
                  </a:lnTo>
                  <a:lnTo>
                    <a:pt x="431" y="627"/>
                  </a:lnTo>
                  <a:lnTo>
                    <a:pt x="431" y="625"/>
                  </a:lnTo>
                  <a:lnTo>
                    <a:pt x="427" y="623"/>
                  </a:lnTo>
                  <a:lnTo>
                    <a:pt x="425" y="620"/>
                  </a:lnTo>
                  <a:lnTo>
                    <a:pt x="423" y="618"/>
                  </a:lnTo>
                  <a:lnTo>
                    <a:pt x="419" y="614"/>
                  </a:lnTo>
                  <a:lnTo>
                    <a:pt x="416" y="613"/>
                  </a:lnTo>
                  <a:lnTo>
                    <a:pt x="413" y="612"/>
                  </a:lnTo>
                  <a:lnTo>
                    <a:pt x="409" y="611"/>
                  </a:lnTo>
                  <a:lnTo>
                    <a:pt x="406" y="611"/>
                  </a:lnTo>
                  <a:lnTo>
                    <a:pt x="403" y="610"/>
                  </a:lnTo>
                  <a:lnTo>
                    <a:pt x="399" y="608"/>
                  </a:lnTo>
                  <a:lnTo>
                    <a:pt x="398" y="605"/>
                  </a:lnTo>
                  <a:lnTo>
                    <a:pt x="397" y="603"/>
                  </a:lnTo>
                  <a:lnTo>
                    <a:pt x="396" y="600"/>
                  </a:lnTo>
                  <a:lnTo>
                    <a:pt x="395" y="597"/>
                  </a:lnTo>
                  <a:lnTo>
                    <a:pt x="392" y="594"/>
                  </a:lnTo>
                  <a:lnTo>
                    <a:pt x="389" y="592"/>
                  </a:lnTo>
                  <a:lnTo>
                    <a:pt x="384" y="592"/>
                  </a:lnTo>
                  <a:lnTo>
                    <a:pt x="379" y="593"/>
                  </a:lnTo>
                  <a:lnTo>
                    <a:pt x="374" y="593"/>
                  </a:lnTo>
                  <a:lnTo>
                    <a:pt x="370" y="590"/>
                  </a:lnTo>
                  <a:lnTo>
                    <a:pt x="366" y="584"/>
                  </a:lnTo>
                  <a:lnTo>
                    <a:pt x="363" y="578"/>
                  </a:lnTo>
                  <a:lnTo>
                    <a:pt x="360" y="572"/>
                  </a:lnTo>
                  <a:lnTo>
                    <a:pt x="354" y="569"/>
                  </a:lnTo>
                  <a:lnTo>
                    <a:pt x="346" y="570"/>
                  </a:lnTo>
                  <a:lnTo>
                    <a:pt x="342" y="576"/>
                  </a:lnTo>
                  <a:lnTo>
                    <a:pt x="336" y="582"/>
                  </a:lnTo>
                  <a:lnTo>
                    <a:pt x="330" y="586"/>
                  </a:lnTo>
                  <a:lnTo>
                    <a:pt x="322" y="588"/>
                  </a:lnTo>
                  <a:lnTo>
                    <a:pt x="310" y="586"/>
                  </a:lnTo>
                  <a:lnTo>
                    <a:pt x="298" y="584"/>
                  </a:lnTo>
                  <a:lnTo>
                    <a:pt x="287" y="582"/>
                  </a:lnTo>
                  <a:lnTo>
                    <a:pt x="280" y="577"/>
                  </a:lnTo>
                  <a:lnTo>
                    <a:pt x="275" y="572"/>
                  </a:lnTo>
                  <a:lnTo>
                    <a:pt x="270" y="565"/>
                  </a:lnTo>
                  <a:lnTo>
                    <a:pt x="266" y="557"/>
                  </a:lnTo>
                  <a:lnTo>
                    <a:pt x="260" y="550"/>
                  </a:lnTo>
                  <a:lnTo>
                    <a:pt x="254" y="544"/>
                  </a:lnTo>
                  <a:lnTo>
                    <a:pt x="243" y="540"/>
                  </a:lnTo>
                  <a:lnTo>
                    <a:pt x="230" y="537"/>
                  </a:lnTo>
                  <a:lnTo>
                    <a:pt x="216" y="533"/>
                  </a:lnTo>
                  <a:lnTo>
                    <a:pt x="205" y="527"/>
                  </a:lnTo>
                  <a:lnTo>
                    <a:pt x="195" y="518"/>
                  </a:lnTo>
                  <a:lnTo>
                    <a:pt x="185" y="506"/>
                  </a:lnTo>
                  <a:lnTo>
                    <a:pt x="162" y="504"/>
                  </a:lnTo>
                  <a:lnTo>
                    <a:pt x="158" y="498"/>
                  </a:lnTo>
                  <a:lnTo>
                    <a:pt x="157" y="490"/>
                  </a:lnTo>
                  <a:lnTo>
                    <a:pt x="155" y="482"/>
                  </a:lnTo>
                  <a:lnTo>
                    <a:pt x="153" y="474"/>
                  </a:lnTo>
                  <a:lnTo>
                    <a:pt x="152" y="471"/>
                  </a:lnTo>
                  <a:lnTo>
                    <a:pt x="151" y="468"/>
                  </a:lnTo>
                  <a:lnTo>
                    <a:pt x="150" y="464"/>
                  </a:lnTo>
                  <a:lnTo>
                    <a:pt x="149" y="461"/>
                  </a:lnTo>
                  <a:lnTo>
                    <a:pt x="149" y="459"/>
                  </a:lnTo>
                  <a:lnTo>
                    <a:pt x="149" y="455"/>
                  </a:lnTo>
                  <a:lnTo>
                    <a:pt x="150" y="453"/>
                  </a:lnTo>
                  <a:lnTo>
                    <a:pt x="150" y="448"/>
                  </a:lnTo>
                  <a:lnTo>
                    <a:pt x="147" y="444"/>
                  </a:lnTo>
                  <a:lnTo>
                    <a:pt x="142" y="438"/>
                  </a:lnTo>
                  <a:lnTo>
                    <a:pt x="134" y="433"/>
                  </a:lnTo>
                  <a:lnTo>
                    <a:pt x="127" y="428"/>
                  </a:lnTo>
                  <a:lnTo>
                    <a:pt x="123" y="426"/>
                  </a:lnTo>
                  <a:lnTo>
                    <a:pt x="120" y="427"/>
                  </a:lnTo>
                  <a:lnTo>
                    <a:pt x="118" y="428"/>
                  </a:lnTo>
                  <a:lnTo>
                    <a:pt x="116" y="430"/>
                  </a:lnTo>
                  <a:lnTo>
                    <a:pt x="114" y="432"/>
                  </a:lnTo>
                  <a:lnTo>
                    <a:pt x="111" y="432"/>
                  </a:lnTo>
                  <a:lnTo>
                    <a:pt x="109" y="432"/>
                  </a:lnTo>
                  <a:lnTo>
                    <a:pt x="107" y="430"/>
                  </a:lnTo>
                  <a:lnTo>
                    <a:pt x="106" y="429"/>
                  </a:lnTo>
                  <a:lnTo>
                    <a:pt x="106" y="427"/>
                  </a:lnTo>
                  <a:lnTo>
                    <a:pt x="100" y="428"/>
                  </a:lnTo>
                  <a:lnTo>
                    <a:pt x="97" y="430"/>
                  </a:lnTo>
                  <a:lnTo>
                    <a:pt x="92" y="432"/>
                  </a:lnTo>
                  <a:lnTo>
                    <a:pt x="88" y="433"/>
                  </a:lnTo>
                  <a:lnTo>
                    <a:pt x="81" y="430"/>
                  </a:lnTo>
                  <a:lnTo>
                    <a:pt x="78" y="425"/>
                  </a:lnTo>
                  <a:lnTo>
                    <a:pt x="75" y="418"/>
                  </a:lnTo>
                  <a:lnTo>
                    <a:pt x="74" y="410"/>
                  </a:lnTo>
                  <a:lnTo>
                    <a:pt x="73" y="402"/>
                  </a:lnTo>
                  <a:lnTo>
                    <a:pt x="71" y="395"/>
                  </a:lnTo>
                  <a:lnTo>
                    <a:pt x="67" y="390"/>
                  </a:lnTo>
                  <a:lnTo>
                    <a:pt x="62" y="387"/>
                  </a:lnTo>
                  <a:lnTo>
                    <a:pt x="48" y="386"/>
                  </a:lnTo>
                  <a:lnTo>
                    <a:pt x="31" y="385"/>
                  </a:lnTo>
                  <a:lnTo>
                    <a:pt x="23" y="384"/>
                  </a:lnTo>
                  <a:lnTo>
                    <a:pt x="17" y="382"/>
                  </a:lnTo>
                  <a:lnTo>
                    <a:pt x="12" y="377"/>
                  </a:lnTo>
                  <a:lnTo>
                    <a:pt x="11" y="371"/>
                  </a:lnTo>
                  <a:lnTo>
                    <a:pt x="8" y="369"/>
                  </a:lnTo>
                  <a:lnTo>
                    <a:pt x="5" y="367"/>
                  </a:lnTo>
                  <a:lnTo>
                    <a:pt x="3" y="366"/>
                  </a:lnTo>
                  <a:lnTo>
                    <a:pt x="1" y="363"/>
                  </a:lnTo>
                  <a:lnTo>
                    <a:pt x="0" y="359"/>
                  </a:lnTo>
                  <a:lnTo>
                    <a:pt x="0" y="356"/>
                  </a:lnTo>
                  <a:lnTo>
                    <a:pt x="2" y="348"/>
                  </a:lnTo>
                  <a:lnTo>
                    <a:pt x="8" y="341"/>
                  </a:lnTo>
                  <a:lnTo>
                    <a:pt x="12" y="334"/>
                  </a:lnTo>
                  <a:lnTo>
                    <a:pt x="14" y="325"/>
                  </a:lnTo>
                  <a:lnTo>
                    <a:pt x="15" y="320"/>
                  </a:lnTo>
                  <a:lnTo>
                    <a:pt x="15" y="315"/>
                  </a:lnTo>
                  <a:lnTo>
                    <a:pt x="15" y="307"/>
                  </a:lnTo>
                  <a:lnTo>
                    <a:pt x="15" y="305"/>
                  </a:lnTo>
                  <a:lnTo>
                    <a:pt x="15" y="303"/>
                  </a:lnTo>
                  <a:lnTo>
                    <a:pt x="14" y="302"/>
                  </a:lnTo>
                  <a:lnTo>
                    <a:pt x="14" y="299"/>
                  </a:lnTo>
                  <a:lnTo>
                    <a:pt x="30" y="293"/>
                  </a:lnTo>
                  <a:lnTo>
                    <a:pt x="45" y="286"/>
                  </a:lnTo>
                  <a:lnTo>
                    <a:pt x="59" y="279"/>
                  </a:lnTo>
                  <a:lnTo>
                    <a:pt x="78" y="273"/>
                  </a:lnTo>
                  <a:lnTo>
                    <a:pt x="87" y="270"/>
                  </a:lnTo>
                  <a:lnTo>
                    <a:pt x="98" y="267"/>
                  </a:lnTo>
                  <a:lnTo>
                    <a:pt x="109" y="262"/>
                  </a:lnTo>
                  <a:lnTo>
                    <a:pt x="120" y="255"/>
                  </a:lnTo>
                  <a:lnTo>
                    <a:pt x="127" y="247"/>
                  </a:lnTo>
                  <a:lnTo>
                    <a:pt x="132" y="237"/>
                  </a:lnTo>
                  <a:lnTo>
                    <a:pt x="131" y="234"/>
                  </a:lnTo>
                  <a:lnTo>
                    <a:pt x="129" y="231"/>
                  </a:lnTo>
                  <a:lnTo>
                    <a:pt x="127" y="228"/>
                  </a:lnTo>
                  <a:lnTo>
                    <a:pt x="126" y="225"/>
                  </a:lnTo>
                  <a:lnTo>
                    <a:pt x="124" y="223"/>
                  </a:lnTo>
                  <a:lnTo>
                    <a:pt x="124" y="220"/>
                  </a:lnTo>
                  <a:lnTo>
                    <a:pt x="126" y="215"/>
                  </a:lnTo>
                  <a:lnTo>
                    <a:pt x="129" y="210"/>
                  </a:lnTo>
                  <a:lnTo>
                    <a:pt x="134" y="207"/>
                  </a:lnTo>
                  <a:lnTo>
                    <a:pt x="137" y="201"/>
                  </a:lnTo>
                  <a:lnTo>
                    <a:pt x="140" y="194"/>
                  </a:lnTo>
                  <a:lnTo>
                    <a:pt x="138" y="186"/>
                  </a:lnTo>
                  <a:lnTo>
                    <a:pt x="136" y="181"/>
                  </a:lnTo>
                  <a:lnTo>
                    <a:pt x="133" y="175"/>
                  </a:lnTo>
                  <a:lnTo>
                    <a:pt x="132" y="168"/>
                  </a:lnTo>
                  <a:lnTo>
                    <a:pt x="134" y="163"/>
                  </a:lnTo>
                  <a:lnTo>
                    <a:pt x="137" y="158"/>
                  </a:lnTo>
                  <a:lnTo>
                    <a:pt x="143" y="155"/>
                  </a:lnTo>
                  <a:lnTo>
                    <a:pt x="146" y="149"/>
                  </a:lnTo>
                  <a:lnTo>
                    <a:pt x="154" y="166"/>
                  </a:lnTo>
                  <a:lnTo>
                    <a:pt x="160" y="182"/>
                  </a:lnTo>
                  <a:lnTo>
                    <a:pt x="167" y="198"/>
                  </a:lnTo>
                  <a:lnTo>
                    <a:pt x="173" y="211"/>
                  </a:lnTo>
                  <a:lnTo>
                    <a:pt x="180" y="220"/>
                  </a:lnTo>
                  <a:lnTo>
                    <a:pt x="188" y="223"/>
                  </a:lnTo>
                  <a:lnTo>
                    <a:pt x="195" y="221"/>
                  </a:lnTo>
                  <a:lnTo>
                    <a:pt x="198" y="216"/>
                  </a:lnTo>
                  <a:lnTo>
                    <a:pt x="201" y="210"/>
                  </a:lnTo>
                  <a:lnTo>
                    <a:pt x="201" y="205"/>
                  </a:lnTo>
                  <a:lnTo>
                    <a:pt x="201" y="200"/>
                  </a:lnTo>
                  <a:lnTo>
                    <a:pt x="201" y="198"/>
                  </a:lnTo>
                  <a:lnTo>
                    <a:pt x="197" y="191"/>
                  </a:lnTo>
                  <a:lnTo>
                    <a:pt x="197" y="183"/>
                  </a:lnTo>
                  <a:lnTo>
                    <a:pt x="196" y="175"/>
                  </a:lnTo>
                  <a:lnTo>
                    <a:pt x="194" y="168"/>
                  </a:lnTo>
                  <a:lnTo>
                    <a:pt x="187" y="162"/>
                  </a:lnTo>
                  <a:lnTo>
                    <a:pt x="180" y="155"/>
                  </a:lnTo>
                  <a:lnTo>
                    <a:pt x="178" y="149"/>
                  </a:lnTo>
                  <a:lnTo>
                    <a:pt x="181" y="144"/>
                  </a:lnTo>
                  <a:lnTo>
                    <a:pt x="187" y="138"/>
                  </a:lnTo>
                  <a:lnTo>
                    <a:pt x="193" y="131"/>
                  </a:lnTo>
                  <a:lnTo>
                    <a:pt x="199" y="123"/>
                  </a:lnTo>
                  <a:lnTo>
                    <a:pt x="203" y="113"/>
                  </a:lnTo>
                  <a:lnTo>
                    <a:pt x="210" y="109"/>
                  </a:lnTo>
                  <a:lnTo>
                    <a:pt x="211" y="104"/>
                  </a:lnTo>
                  <a:lnTo>
                    <a:pt x="210" y="100"/>
                  </a:lnTo>
                  <a:lnTo>
                    <a:pt x="207" y="95"/>
                  </a:lnTo>
                  <a:lnTo>
                    <a:pt x="205" y="89"/>
                  </a:lnTo>
                  <a:lnTo>
                    <a:pt x="205" y="84"/>
                  </a:lnTo>
                  <a:lnTo>
                    <a:pt x="207" y="78"/>
                  </a:lnTo>
                  <a:lnTo>
                    <a:pt x="214" y="70"/>
                  </a:lnTo>
                  <a:lnTo>
                    <a:pt x="229" y="69"/>
                  </a:lnTo>
                  <a:lnTo>
                    <a:pt x="241" y="63"/>
                  </a:lnTo>
                  <a:lnTo>
                    <a:pt x="251" y="54"/>
                  </a:lnTo>
                  <a:lnTo>
                    <a:pt x="259" y="44"/>
                  </a:lnTo>
                  <a:lnTo>
                    <a:pt x="266" y="34"/>
                  </a:lnTo>
                  <a:lnTo>
                    <a:pt x="270" y="25"/>
                  </a:lnTo>
                  <a:lnTo>
                    <a:pt x="275" y="17"/>
                  </a:lnTo>
                  <a:lnTo>
                    <a:pt x="277" y="13"/>
                  </a:lnTo>
                  <a:lnTo>
                    <a:pt x="284" y="5"/>
                  </a:lnTo>
                  <a:lnTo>
                    <a:pt x="289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41" name="Freeform 139">
              <a:extLst>
                <a:ext uri="{FF2B5EF4-FFF2-40B4-BE49-F238E27FC236}">
                  <a16:creationId xmlns:a16="http://schemas.microsoft.com/office/drawing/2014/main" id="{E853017A-1FD3-4C0A-BC70-BBEC964D32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60550" y="2211388"/>
              <a:ext cx="661987" cy="450850"/>
            </a:xfrm>
            <a:custGeom>
              <a:avLst/>
              <a:gdLst>
                <a:gd name="T0" fmla="*/ 2147483646 w 417"/>
                <a:gd name="T1" fmla="*/ 2147483646 h 284"/>
                <a:gd name="T2" fmla="*/ 2147483646 w 417"/>
                <a:gd name="T3" fmla="*/ 2147483646 h 284"/>
                <a:gd name="T4" fmla="*/ 2147483646 w 417"/>
                <a:gd name="T5" fmla="*/ 2147483646 h 284"/>
                <a:gd name="T6" fmla="*/ 2147483646 w 417"/>
                <a:gd name="T7" fmla="*/ 2147483646 h 284"/>
                <a:gd name="T8" fmla="*/ 2147483646 w 417"/>
                <a:gd name="T9" fmla="*/ 2147483646 h 284"/>
                <a:gd name="T10" fmla="*/ 2147483646 w 417"/>
                <a:gd name="T11" fmla="*/ 2147483646 h 284"/>
                <a:gd name="T12" fmla="*/ 2147483646 w 417"/>
                <a:gd name="T13" fmla="*/ 2147483646 h 284"/>
                <a:gd name="T14" fmla="*/ 2147483646 w 417"/>
                <a:gd name="T15" fmla="*/ 2147483646 h 284"/>
                <a:gd name="T16" fmla="*/ 2147483646 w 417"/>
                <a:gd name="T17" fmla="*/ 2147483646 h 284"/>
                <a:gd name="T18" fmla="*/ 2147483646 w 417"/>
                <a:gd name="T19" fmla="*/ 2147483646 h 284"/>
                <a:gd name="T20" fmla="*/ 2147483646 w 417"/>
                <a:gd name="T21" fmla="*/ 2147483646 h 284"/>
                <a:gd name="T22" fmla="*/ 2147483646 w 417"/>
                <a:gd name="T23" fmla="*/ 2147483646 h 284"/>
                <a:gd name="T24" fmla="*/ 2147483646 w 417"/>
                <a:gd name="T25" fmla="*/ 2147483646 h 284"/>
                <a:gd name="T26" fmla="*/ 2147483646 w 417"/>
                <a:gd name="T27" fmla="*/ 2147483646 h 284"/>
                <a:gd name="T28" fmla="*/ 2147483646 w 417"/>
                <a:gd name="T29" fmla="*/ 2147483646 h 284"/>
                <a:gd name="T30" fmla="*/ 2147483646 w 417"/>
                <a:gd name="T31" fmla="*/ 2147483646 h 284"/>
                <a:gd name="T32" fmla="*/ 2147483646 w 417"/>
                <a:gd name="T33" fmla="*/ 2147483646 h 284"/>
                <a:gd name="T34" fmla="*/ 2147483646 w 417"/>
                <a:gd name="T35" fmla="*/ 2147483646 h 284"/>
                <a:gd name="T36" fmla="*/ 2147483646 w 417"/>
                <a:gd name="T37" fmla="*/ 2147483646 h 284"/>
                <a:gd name="T38" fmla="*/ 2147483646 w 417"/>
                <a:gd name="T39" fmla="*/ 2147483646 h 284"/>
                <a:gd name="T40" fmla="*/ 2147483646 w 417"/>
                <a:gd name="T41" fmla="*/ 2147483646 h 284"/>
                <a:gd name="T42" fmla="*/ 2147483646 w 417"/>
                <a:gd name="T43" fmla="*/ 2147483646 h 284"/>
                <a:gd name="T44" fmla="*/ 2147483646 w 417"/>
                <a:gd name="T45" fmla="*/ 2147483646 h 284"/>
                <a:gd name="T46" fmla="*/ 2147483646 w 417"/>
                <a:gd name="T47" fmla="*/ 2147483646 h 284"/>
                <a:gd name="T48" fmla="*/ 2147483646 w 417"/>
                <a:gd name="T49" fmla="*/ 2147483646 h 284"/>
                <a:gd name="T50" fmla="*/ 2147483646 w 417"/>
                <a:gd name="T51" fmla="*/ 2147483646 h 284"/>
                <a:gd name="T52" fmla="*/ 2147483646 w 417"/>
                <a:gd name="T53" fmla="*/ 2147483646 h 284"/>
                <a:gd name="T54" fmla="*/ 2147483646 w 417"/>
                <a:gd name="T55" fmla="*/ 2147483646 h 284"/>
                <a:gd name="T56" fmla="*/ 2147483646 w 417"/>
                <a:gd name="T57" fmla="*/ 2147483646 h 284"/>
                <a:gd name="T58" fmla="*/ 2147483646 w 417"/>
                <a:gd name="T59" fmla="*/ 2147483646 h 284"/>
                <a:gd name="T60" fmla="*/ 2147483646 w 417"/>
                <a:gd name="T61" fmla="*/ 2147483646 h 284"/>
                <a:gd name="T62" fmla="*/ 2147483646 w 417"/>
                <a:gd name="T63" fmla="*/ 2147483646 h 284"/>
                <a:gd name="T64" fmla="*/ 2147483646 w 417"/>
                <a:gd name="T65" fmla="*/ 2147483646 h 284"/>
                <a:gd name="T66" fmla="*/ 2147483646 w 417"/>
                <a:gd name="T67" fmla="*/ 2147483646 h 284"/>
                <a:gd name="T68" fmla="*/ 2147483646 w 417"/>
                <a:gd name="T69" fmla="*/ 2147483646 h 284"/>
                <a:gd name="T70" fmla="*/ 2147483646 w 417"/>
                <a:gd name="T71" fmla="*/ 2147483646 h 284"/>
                <a:gd name="T72" fmla="*/ 2147483646 w 417"/>
                <a:gd name="T73" fmla="*/ 2147483646 h 284"/>
                <a:gd name="T74" fmla="*/ 2147483646 w 417"/>
                <a:gd name="T75" fmla="*/ 2147483646 h 284"/>
                <a:gd name="T76" fmla="*/ 2147483646 w 417"/>
                <a:gd name="T77" fmla="*/ 2147483646 h 284"/>
                <a:gd name="T78" fmla="*/ 2147483646 w 417"/>
                <a:gd name="T79" fmla="*/ 2147483646 h 284"/>
                <a:gd name="T80" fmla="*/ 2147483646 w 417"/>
                <a:gd name="T81" fmla="*/ 2147483646 h 284"/>
                <a:gd name="T82" fmla="*/ 2147483646 w 417"/>
                <a:gd name="T83" fmla="*/ 2147483646 h 284"/>
                <a:gd name="T84" fmla="*/ 2147483646 w 417"/>
                <a:gd name="T85" fmla="*/ 2147483646 h 284"/>
                <a:gd name="T86" fmla="*/ 2147483646 w 417"/>
                <a:gd name="T87" fmla="*/ 2147483646 h 284"/>
                <a:gd name="T88" fmla="*/ 2147483646 w 417"/>
                <a:gd name="T89" fmla="*/ 2147483646 h 284"/>
                <a:gd name="T90" fmla="*/ 2147483646 w 417"/>
                <a:gd name="T91" fmla="*/ 2147483646 h 284"/>
                <a:gd name="T92" fmla="*/ 2147483646 w 417"/>
                <a:gd name="T93" fmla="*/ 2147483646 h 284"/>
                <a:gd name="T94" fmla="*/ 2147483646 w 417"/>
                <a:gd name="T95" fmla="*/ 2147483646 h 284"/>
                <a:gd name="T96" fmla="*/ 2147483646 w 417"/>
                <a:gd name="T97" fmla="*/ 2147483646 h 284"/>
                <a:gd name="T98" fmla="*/ 2147483646 w 417"/>
                <a:gd name="T99" fmla="*/ 2147483646 h 284"/>
                <a:gd name="T100" fmla="*/ 2147483646 w 417"/>
                <a:gd name="T101" fmla="*/ 2147483646 h 284"/>
                <a:gd name="T102" fmla="*/ 2147483646 w 417"/>
                <a:gd name="T103" fmla="*/ 2147483646 h 284"/>
                <a:gd name="T104" fmla="*/ 2147483646 w 417"/>
                <a:gd name="T105" fmla="*/ 2147483646 h 28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17" h="284">
                  <a:moveTo>
                    <a:pt x="408" y="247"/>
                  </a:moveTo>
                  <a:lnTo>
                    <a:pt x="407" y="249"/>
                  </a:lnTo>
                  <a:lnTo>
                    <a:pt x="408" y="247"/>
                  </a:lnTo>
                  <a:close/>
                  <a:moveTo>
                    <a:pt x="65" y="0"/>
                  </a:moveTo>
                  <a:lnTo>
                    <a:pt x="68" y="3"/>
                  </a:lnTo>
                  <a:lnTo>
                    <a:pt x="72" y="9"/>
                  </a:lnTo>
                  <a:lnTo>
                    <a:pt x="78" y="17"/>
                  </a:lnTo>
                  <a:lnTo>
                    <a:pt x="84" y="25"/>
                  </a:lnTo>
                  <a:lnTo>
                    <a:pt x="91" y="31"/>
                  </a:lnTo>
                  <a:lnTo>
                    <a:pt x="92" y="38"/>
                  </a:lnTo>
                  <a:lnTo>
                    <a:pt x="93" y="47"/>
                  </a:lnTo>
                  <a:lnTo>
                    <a:pt x="93" y="55"/>
                  </a:lnTo>
                  <a:lnTo>
                    <a:pt x="92" y="64"/>
                  </a:lnTo>
                  <a:lnTo>
                    <a:pt x="90" y="71"/>
                  </a:lnTo>
                  <a:lnTo>
                    <a:pt x="86" y="74"/>
                  </a:lnTo>
                  <a:lnTo>
                    <a:pt x="79" y="73"/>
                  </a:lnTo>
                  <a:lnTo>
                    <a:pt x="68" y="68"/>
                  </a:lnTo>
                  <a:lnTo>
                    <a:pt x="60" y="65"/>
                  </a:lnTo>
                  <a:lnTo>
                    <a:pt x="54" y="65"/>
                  </a:lnTo>
                  <a:lnTo>
                    <a:pt x="49" y="66"/>
                  </a:lnTo>
                  <a:lnTo>
                    <a:pt x="47" y="69"/>
                  </a:lnTo>
                  <a:lnTo>
                    <a:pt x="44" y="71"/>
                  </a:lnTo>
                  <a:lnTo>
                    <a:pt x="40" y="72"/>
                  </a:lnTo>
                  <a:lnTo>
                    <a:pt x="42" y="74"/>
                  </a:lnTo>
                  <a:lnTo>
                    <a:pt x="43" y="81"/>
                  </a:lnTo>
                  <a:lnTo>
                    <a:pt x="44" y="89"/>
                  </a:lnTo>
                  <a:lnTo>
                    <a:pt x="45" y="99"/>
                  </a:lnTo>
                  <a:lnTo>
                    <a:pt x="43" y="109"/>
                  </a:lnTo>
                  <a:lnTo>
                    <a:pt x="47" y="114"/>
                  </a:lnTo>
                  <a:lnTo>
                    <a:pt x="52" y="119"/>
                  </a:lnTo>
                  <a:lnTo>
                    <a:pt x="56" y="124"/>
                  </a:lnTo>
                  <a:lnTo>
                    <a:pt x="61" y="126"/>
                  </a:lnTo>
                  <a:lnTo>
                    <a:pt x="65" y="124"/>
                  </a:lnTo>
                  <a:lnTo>
                    <a:pt x="77" y="113"/>
                  </a:lnTo>
                  <a:lnTo>
                    <a:pt x="87" y="106"/>
                  </a:lnTo>
                  <a:lnTo>
                    <a:pt x="96" y="101"/>
                  </a:lnTo>
                  <a:lnTo>
                    <a:pt x="104" y="100"/>
                  </a:lnTo>
                  <a:lnTo>
                    <a:pt x="112" y="101"/>
                  </a:lnTo>
                  <a:lnTo>
                    <a:pt x="121" y="103"/>
                  </a:lnTo>
                  <a:lnTo>
                    <a:pt x="131" y="105"/>
                  </a:lnTo>
                  <a:lnTo>
                    <a:pt x="143" y="107"/>
                  </a:lnTo>
                  <a:lnTo>
                    <a:pt x="152" y="107"/>
                  </a:lnTo>
                  <a:lnTo>
                    <a:pt x="163" y="107"/>
                  </a:lnTo>
                  <a:lnTo>
                    <a:pt x="174" y="107"/>
                  </a:lnTo>
                  <a:lnTo>
                    <a:pt x="181" y="107"/>
                  </a:lnTo>
                  <a:lnTo>
                    <a:pt x="185" y="117"/>
                  </a:lnTo>
                  <a:lnTo>
                    <a:pt x="188" y="122"/>
                  </a:lnTo>
                  <a:lnTo>
                    <a:pt x="192" y="122"/>
                  </a:lnTo>
                  <a:lnTo>
                    <a:pt x="196" y="119"/>
                  </a:lnTo>
                  <a:lnTo>
                    <a:pt x="200" y="115"/>
                  </a:lnTo>
                  <a:lnTo>
                    <a:pt x="203" y="109"/>
                  </a:lnTo>
                  <a:lnTo>
                    <a:pt x="222" y="110"/>
                  </a:lnTo>
                  <a:lnTo>
                    <a:pt x="232" y="113"/>
                  </a:lnTo>
                  <a:lnTo>
                    <a:pt x="237" y="114"/>
                  </a:lnTo>
                  <a:lnTo>
                    <a:pt x="237" y="116"/>
                  </a:lnTo>
                  <a:lnTo>
                    <a:pt x="233" y="117"/>
                  </a:lnTo>
                  <a:lnTo>
                    <a:pt x="229" y="118"/>
                  </a:lnTo>
                  <a:lnTo>
                    <a:pt x="223" y="121"/>
                  </a:lnTo>
                  <a:lnTo>
                    <a:pt x="218" y="124"/>
                  </a:lnTo>
                  <a:lnTo>
                    <a:pt x="213" y="126"/>
                  </a:lnTo>
                  <a:lnTo>
                    <a:pt x="212" y="131"/>
                  </a:lnTo>
                  <a:lnTo>
                    <a:pt x="206" y="132"/>
                  </a:lnTo>
                  <a:lnTo>
                    <a:pt x="202" y="132"/>
                  </a:lnTo>
                  <a:lnTo>
                    <a:pt x="200" y="133"/>
                  </a:lnTo>
                  <a:lnTo>
                    <a:pt x="198" y="134"/>
                  </a:lnTo>
                  <a:lnTo>
                    <a:pt x="198" y="136"/>
                  </a:lnTo>
                  <a:lnTo>
                    <a:pt x="198" y="138"/>
                  </a:lnTo>
                  <a:lnTo>
                    <a:pt x="201" y="140"/>
                  </a:lnTo>
                  <a:lnTo>
                    <a:pt x="204" y="141"/>
                  </a:lnTo>
                  <a:lnTo>
                    <a:pt x="207" y="143"/>
                  </a:lnTo>
                  <a:lnTo>
                    <a:pt x="212" y="145"/>
                  </a:lnTo>
                  <a:lnTo>
                    <a:pt x="216" y="148"/>
                  </a:lnTo>
                  <a:lnTo>
                    <a:pt x="220" y="149"/>
                  </a:lnTo>
                  <a:lnTo>
                    <a:pt x="221" y="152"/>
                  </a:lnTo>
                  <a:lnTo>
                    <a:pt x="222" y="154"/>
                  </a:lnTo>
                  <a:lnTo>
                    <a:pt x="224" y="156"/>
                  </a:lnTo>
                  <a:lnTo>
                    <a:pt x="229" y="156"/>
                  </a:lnTo>
                  <a:lnTo>
                    <a:pt x="236" y="152"/>
                  </a:lnTo>
                  <a:lnTo>
                    <a:pt x="246" y="145"/>
                  </a:lnTo>
                  <a:lnTo>
                    <a:pt x="256" y="154"/>
                  </a:lnTo>
                  <a:lnTo>
                    <a:pt x="264" y="160"/>
                  </a:lnTo>
                  <a:lnTo>
                    <a:pt x="273" y="163"/>
                  </a:lnTo>
                  <a:lnTo>
                    <a:pt x="283" y="165"/>
                  </a:lnTo>
                  <a:lnTo>
                    <a:pt x="295" y="163"/>
                  </a:lnTo>
                  <a:lnTo>
                    <a:pt x="312" y="161"/>
                  </a:lnTo>
                  <a:lnTo>
                    <a:pt x="315" y="168"/>
                  </a:lnTo>
                  <a:lnTo>
                    <a:pt x="314" y="173"/>
                  </a:lnTo>
                  <a:lnTo>
                    <a:pt x="311" y="176"/>
                  </a:lnTo>
                  <a:lnTo>
                    <a:pt x="308" y="179"/>
                  </a:lnTo>
                  <a:lnTo>
                    <a:pt x="303" y="182"/>
                  </a:lnTo>
                  <a:lnTo>
                    <a:pt x="300" y="184"/>
                  </a:lnTo>
                  <a:lnTo>
                    <a:pt x="299" y="188"/>
                  </a:lnTo>
                  <a:lnTo>
                    <a:pt x="298" y="194"/>
                  </a:lnTo>
                  <a:lnTo>
                    <a:pt x="298" y="197"/>
                  </a:lnTo>
                  <a:lnTo>
                    <a:pt x="299" y="201"/>
                  </a:lnTo>
                  <a:lnTo>
                    <a:pt x="300" y="202"/>
                  </a:lnTo>
                  <a:lnTo>
                    <a:pt x="302" y="203"/>
                  </a:lnTo>
                  <a:lnTo>
                    <a:pt x="305" y="203"/>
                  </a:lnTo>
                  <a:lnTo>
                    <a:pt x="307" y="203"/>
                  </a:lnTo>
                  <a:lnTo>
                    <a:pt x="309" y="202"/>
                  </a:lnTo>
                  <a:lnTo>
                    <a:pt x="311" y="200"/>
                  </a:lnTo>
                  <a:lnTo>
                    <a:pt x="312" y="197"/>
                  </a:lnTo>
                  <a:lnTo>
                    <a:pt x="315" y="194"/>
                  </a:lnTo>
                  <a:lnTo>
                    <a:pt x="315" y="191"/>
                  </a:lnTo>
                  <a:lnTo>
                    <a:pt x="316" y="187"/>
                  </a:lnTo>
                  <a:lnTo>
                    <a:pt x="315" y="184"/>
                  </a:lnTo>
                  <a:lnTo>
                    <a:pt x="318" y="182"/>
                  </a:lnTo>
                  <a:lnTo>
                    <a:pt x="321" y="183"/>
                  </a:lnTo>
                  <a:lnTo>
                    <a:pt x="326" y="184"/>
                  </a:lnTo>
                  <a:lnTo>
                    <a:pt x="330" y="186"/>
                  </a:lnTo>
                  <a:lnTo>
                    <a:pt x="335" y="187"/>
                  </a:lnTo>
                  <a:lnTo>
                    <a:pt x="338" y="186"/>
                  </a:lnTo>
                  <a:lnTo>
                    <a:pt x="341" y="184"/>
                  </a:lnTo>
                  <a:lnTo>
                    <a:pt x="342" y="177"/>
                  </a:lnTo>
                  <a:lnTo>
                    <a:pt x="342" y="166"/>
                  </a:lnTo>
                  <a:lnTo>
                    <a:pt x="343" y="161"/>
                  </a:lnTo>
                  <a:lnTo>
                    <a:pt x="342" y="156"/>
                  </a:lnTo>
                  <a:lnTo>
                    <a:pt x="342" y="150"/>
                  </a:lnTo>
                  <a:lnTo>
                    <a:pt x="342" y="145"/>
                  </a:lnTo>
                  <a:lnTo>
                    <a:pt x="345" y="142"/>
                  </a:lnTo>
                  <a:lnTo>
                    <a:pt x="350" y="141"/>
                  </a:lnTo>
                  <a:lnTo>
                    <a:pt x="354" y="140"/>
                  </a:lnTo>
                  <a:lnTo>
                    <a:pt x="358" y="140"/>
                  </a:lnTo>
                  <a:lnTo>
                    <a:pt x="360" y="140"/>
                  </a:lnTo>
                  <a:lnTo>
                    <a:pt x="361" y="140"/>
                  </a:lnTo>
                  <a:lnTo>
                    <a:pt x="370" y="151"/>
                  </a:lnTo>
                  <a:lnTo>
                    <a:pt x="382" y="160"/>
                  </a:lnTo>
                  <a:lnTo>
                    <a:pt x="395" y="168"/>
                  </a:lnTo>
                  <a:lnTo>
                    <a:pt x="406" y="177"/>
                  </a:lnTo>
                  <a:lnTo>
                    <a:pt x="414" y="186"/>
                  </a:lnTo>
                  <a:lnTo>
                    <a:pt x="414" y="188"/>
                  </a:lnTo>
                  <a:lnTo>
                    <a:pt x="416" y="192"/>
                  </a:lnTo>
                  <a:lnTo>
                    <a:pt x="417" y="194"/>
                  </a:lnTo>
                  <a:lnTo>
                    <a:pt x="417" y="196"/>
                  </a:lnTo>
                  <a:lnTo>
                    <a:pt x="414" y="202"/>
                  </a:lnTo>
                  <a:lnTo>
                    <a:pt x="408" y="205"/>
                  </a:lnTo>
                  <a:lnTo>
                    <a:pt x="405" y="210"/>
                  </a:lnTo>
                  <a:lnTo>
                    <a:pt x="403" y="215"/>
                  </a:lnTo>
                  <a:lnTo>
                    <a:pt x="404" y="222"/>
                  </a:lnTo>
                  <a:lnTo>
                    <a:pt x="407" y="228"/>
                  </a:lnTo>
                  <a:lnTo>
                    <a:pt x="409" y="233"/>
                  </a:lnTo>
                  <a:lnTo>
                    <a:pt x="411" y="241"/>
                  </a:lnTo>
                  <a:lnTo>
                    <a:pt x="409" y="245"/>
                  </a:lnTo>
                  <a:lnTo>
                    <a:pt x="408" y="247"/>
                  </a:lnTo>
                  <a:lnTo>
                    <a:pt x="394" y="248"/>
                  </a:lnTo>
                  <a:lnTo>
                    <a:pt x="381" y="253"/>
                  </a:lnTo>
                  <a:lnTo>
                    <a:pt x="369" y="259"/>
                  </a:lnTo>
                  <a:lnTo>
                    <a:pt x="358" y="267"/>
                  </a:lnTo>
                  <a:lnTo>
                    <a:pt x="346" y="274"/>
                  </a:lnTo>
                  <a:lnTo>
                    <a:pt x="335" y="281"/>
                  </a:lnTo>
                  <a:lnTo>
                    <a:pt x="321" y="284"/>
                  </a:lnTo>
                  <a:lnTo>
                    <a:pt x="308" y="283"/>
                  </a:lnTo>
                  <a:lnTo>
                    <a:pt x="303" y="281"/>
                  </a:lnTo>
                  <a:lnTo>
                    <a:pt x="294" y="276"/>
                  </a:lnTo>
                  <a:lnTo>
                    <a:pt x="283" y="270"/>
                  </a:lnTo>
                  <a:lnTo>
                    <a:pt x="270" y="262"/>
                  </a:lnTo>
                  <a:lnTo>
                    <a:pt x="255" y="253"/>
                  </a:lnTo>
                  <a:lnTo>
                    <a:pt x="239" y="244"/>
                  </a:lnTo>
                  <a:lnTo>
                    <a:pt x="223" y="235"/>
                  </a:lnTo>
                  <a:lnTo>
                    <a:pt x="209" y="226"/>
                  </a:lnTo>
                  <a:lnTo>
                    <a:pt x="195" y="217"/>
                  </a:lnTo>
                  <a:lnTo>
                    <a:pt x="185" y="210"/>
                  </a:lnTo>
                  <a:lnTo>
                    <a:pt x="178" y="203"/>
                  </a:lnTo>
                  <a:lnTo>
                    <a:pt x="171" y="195"/>
                  </a:lnTo>
                  <a:lnTo>
                    <a:pt x="166" y="187"/>
                  </a:lnTo>
                  <a:lnTo>
                    <a:pt x="160" y="180"/>
                  </a:lnTo>
                  <a:lnTo>
                    <a:pt x="153" y="177"/>
                  </a:lnTo>
                  <a:lnTo>
                    <a:pt x="144" y="177"/>
                  </a:lnTo>
                  <a:lnTo>
                    <a:pt x="125" y="180"/>
                  </a:lnTo>
                  <a:lnTo>
                    <a:pt x="106" y="180"/>
                  </a:lnTo>
                  <a:lnTo>
                    <a:pt x="83" y="179"/>
                  </a:lnTo>
                  <a:lnTo>
                    <a:pt x="72" y="178"/>
                  </a:lnTo>
                  <a:lnTo>
                    <a:pt x="64" y="174"/>
                  </a:lnTo>
                  <a:lnTo>
                    <a:pt x="58" y="166"/>
                  </a:lnTo>
                  <a:lnTo>
                    <a:pt x="51" y="167"/>
                  </a:lnTo>
                  <a:lnTo>
                    <a:pt x="44" y="170"/>
                  </a:lnTo>
                  <a:lnTo>
                    <a:pt x="37" y="170"/>
                  </a:lnTo>
                  <a:lnTo>
                    <a:pt x="31" y="168"/>
                  </a:lnTo>
                  <a:lnTo>
                    <a:pt x="28" y="163"/>
                  </a:lnTo>
                  <a:lnTo>
                    <a:pt x="27" y="157"/>
                  </a:lnTo>
                  <a:lnTo>
                    <a:pt x="25" y="150"/>
                  </a:lnTo>
                  <a:lnTo>
                    <a:pt x="20" y="141"/>
                  </a:lnTo>
                  <a:lnTo>
                    <a:pt x="16" y="133"/>
                  </a:lnTo>
                  <a:lnTo>
                    <a:pt x="10" y="126"/>
                  </a:lnTo>
                  <a:lnTo>
                    <a:pt x="4" y="117"/>
                  </a:lnTo>
                  <a:lnTo>
                    <a:pt x="1" y="108"/>
                  </a:lnTo>
                  <a:lnTo>
                    <a:pt x="0" y="96"/>
                  </a:lnTo>
                  <a:lnTo>
                    <a:pt x="3" y="93"/>
                  </a:lnTo>
                  <a:lnTo>
                    <a:pt x="7" y="92"/>
                  </a:lnTo>
                  <a:lnTo>
                    <a:pt x="9" y="91"/>
                  </a:lnTo>
                  <a:lnTo>
                    <a:pt x="11" y="91"/>
                  </a:lnTo>
                  <a:lnTo>
                    <a:pt x="12" y="91"/>
                  </a:lnTo>
                  <a:lnTo>
                    <a:pt x="13" y="91"/>
                  </a:lnTo>
                  <a:lnTo>
                    <a:pt x="21" y="86"/>
                  </a:lnTo>
                  <a:lnTo>
                    <a:pt x="25" y="80"/>
                  </a:lnTo>
                  <a:lnTo>
                    <a:pt x="25" y="75"/>
                  </a:lnTo>
                  <a:lnTo>
                    <a:pt x="22" y="71"/>
                  </a:lnTo>
                  <a:lnTo>
                    <a:pt x="20" y="66"/>
                  </a:lnTo>
                  <a:lnTo>
                    <a:pt x="18" y="62"/>
                  </a:lnTo>
                  <a:lnTo>
                    <a:pt x="19" y="57"/>
                  </a:lnTo>
                  <a:lnTo>
                    <a:pt x="23" y="52"/>
                  </a:lnTo>
                  <a:lnTo>
                    <a:pt x="33" y="46"/>
                  </a:lnTo>
                  <a:lnTo>
                    <a:pt x="46" y="38"/>
                  </a:lnTo>
                  <a:lnTo>
                    <a:pt x="55" y="32"/>
                  </a:lnTo>
                  <a:lnTo>
                    <a:pt x="61" y="27"/>
                  </a:lnTo>
                  <a:lnTo>
                    <a:pt x="63" y="21"/>
                  </a:lnTo>
                  <a:lnTo>
                    <a:pt x="63" y="17"/>
                  </a:lnTo>
                  <a:lnTo>
                    <a:pt x="63" y="10"/>
                  </a:lnTo>
                  <a:lnTo>
                    <a:pt x="63" y="2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42" name="Freeform 140">
              <a:extLst>
                <a:ext uri="{FF2B5EF4-FFF2-40B4-BE49-F238E27FC236}">
                  <a16:creationId xmlns:a16="http://schemas.microsoft.com/office/drawing/2014/main" id="{5B20BED7-A8E0-48F3-8BD4-F2154AD722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1263" y="1136651"/>
              <a:ext cx="774700" cy="965200"/>
            </a:xfrm>
            <a:custGeom>
              <a:avLst/>
              <a:gdLst>
                <a:gd name="T0" fmla="*/ 2147483646 w 488"/>
                <a:gd name="T1" fmla="*/ 2147483646 h 608"/>
                <a:gd name="T2" fmla="*/ 2147483646 w 488"/>
                <a:gd name="T3" fmla="*/ 2147483646 h 608"/>
                <a:gd name="T4" fmla="*/ 2147483646 w 488"/>
                <a:gd name="T5" fmla="*/ 2147483646 h 608"/>
                <a:gd name="T6" fmla="*/ 2147483646 w 488"/>
                <a:gd name="T7" fmla="*/ 2147483646 h 608"/>
                <a:gd name="T8" fmla="*/ 2147483646 w 488"/>
                <a:gd name="T9" fmla="*/ 2147483646 h 608"/>
                <a:gd name="T10" fmla="*/ 2147483646 w 488"/>
                <a:gd name="T11" fmla="*/ 2147483646 h 608"/>
                <a:gd name="T12" fmla="*/ 2147483646 w 488"/>
                <a:gd name="T13" fmla="*/ 2147483646 h 608"/>
                <a:gd name="T14" fmla="*/ 2147483646 w 488"/>
                <a:gd name="T15" fmla="*/ 2147483646 h 608"/>
                <a:gd name="T16" fmla="*/ 2147483646 w 488"/>
                <a:gd name="T17" fmla="*/ 2147483646 h 608"/>
                <a:gd name="T18" fmla="*/ 2147483646 w 488"/>
                <a:gd name="T19" fmla="*/ 2147483646 h 608"/>
                <a:gd name="T20" fmla="*/ 2147483646 w 488"/>
                <a:gd name="T21" fmla="*/ 2147483646 h 608"/>
                <a:gd name="T22" fmla="*/ 2147483646 w 488"/>
                <a:gd name="T23" fmla="*/ 2147483646 h 608"/>
                <a:gd name="T24" fmla="*/ 2147483646 w 488"/>
                <a:gd name="T25" fmla="*/ 2147483646 h 608"/>
                <a:gd name="T26" fmla="*/ 2147483646 w 488"/>
                <a:gd name="T27" fmla="*/ 2147483646 h 608"/>
                <a:gd name="T28" fmla="*/ 2147483646 w 488"/>
                <a:gd name="T29" fmla="*/ 2147483646 h 608"/>
                <a:gd name="T30" fmla="*/ 2147483646 w 488"/>
                <a:gd name="T31" fmla="*/ 2147483646 h 608"/>
                <a:gd name="T32" fmla="*/ 2147483646 w 488"/>
                <a:gd name="T33" fmla="*/ 2147483646 h 608"/>
                <a:gd name="T34" fmla="*/ 2147483646 w 488"/>
                <a:gd name="T35" fmla="*/ 2147483646 h 608"/>
                <a:gd name="T36" fmla="*/ 2147483646 w 488"/>
                <a:gd name="T37" fmla="*/ 2147483646 h 608"/>
                <a:gd name="T38" fmla="*/ 2147483646 w 488"/>
                <a:gd name="T39" fmla="*/ 2147483646 h 608"/>
                <a:gd name="T40" fmla="*/ 2147483646 w 488"/>
                <a:gd name="T41" fmla="*/ 2147483646 h 608"/>
                <a:gd name="T42" fmla="*/ 2147483646 w 488"/>
                <a:gd name="T43" fmla="*/ 2147483646 h 608"/>
                <a:gd name="T44" fmla="*/ 2147483646 w 488"/>
                <a:gd name="T45" fmla="*/ 2147483646 h 608"/>
                <a:gd name="T46" fmla="*/ 2147483646 w 488"/>
                <a:gd name="T47" fmla="*/ 2147483646 h 608"/>
                <a:gd name="T48" fmla="*/ 2147483646 w 488"/>
                <a:gd name="T49" fmla="*/ 2147483646 h 608"/>
                <a:gd name="T50" fmla="*/ 2147483646 w 488"/>
                <a:gd name="T51" fmla="*/ 2147483646 h 608"/>
                <a:gd name="T52" fmla="*/ 2147483646 w 488"/>
                <a:gd name="T53" fmla="*/ 2147483646 h 608"/>
                <a:gd name="T54" fmla="*/ 2147483646 w 488"/>
                <a:gd name="T55" fmla="*/ 2147483646 h 608"/>
                <a:gd name="T56" fmla="*/ 2147483646 w 488"/>
                <a:gd name="T57" fmla="*/ 2147483646 h 608"/>
                <a:gd name="T58" fmla="*/ 2147483646 w 488"/>
                <a:gd name="T59" fmla="*/ 2147483646 h 608"/>
                <a:gd name="T60" fmla="*/ 2147483646 w 488"/>
                <a:gd name="T61" fmla="*/ 2147483646 h 608"/>
                <a:gd name="T62" fmla="*/ 2147483646 w 488"/>
                <a:gd name="T63" fmla="*/ 2147483646 h 608"/>
                <a:gd name="T64" fmla="*/ 2147483646 w 488"/>
                <a:gd name="T65" fmla="*/ 2147483646 h 608"/>
                <a:gd name="T66" fmla="*/ 2147483646 w 488"/>
                <a:gd name="T67" fmla="*/ 2147483646 h 608"/>
                <a:gd name="T68" fmla="*/ 2147483646 w 488"/>
                <a:gd name="T69" fmla="*/ 2147483646 h 608"/>
                <a:gd name="T70" fmla="*/ 2147483646 w 488"/>
                <a:gd name="T71" fmla="*/ 2147483646 h 608"/>
                <a:gd name="T72" fmla="*/ 2147483646 w 488"/>
                <a:gd name="T73" fmla="*/ 2147483646 h 608"/>
                <a:gd name="T74" fmla="*/ 2147483646 w 488"/>
                <a:gd name="T75" fmla="*/ 2147483646 h 608"/>
                <a:gd name="T76" fmla="*/ 2147483646 w 488"/>
                <a:gd name="T77" fmla="*/ 2147483646 h 608"/>
                <a:gd name="T78" fmla="*/ 2147483646 w 488"/>
                <a:gd name="T79" fmla="*/ 2147483646 h 608"/>
                <a:gd name="T80" fmla="*/ 2147483646 w 488"/>
                <a:gd name="T81" fmla="*/ 2147483646 h 608"/>
                <a:gd name="T82" fmla="*/ 2147483646 w 488"/>
                <a:gd name="T83" fmla="*/ 2147483646 h 608"/>
                <a:gd name="T84" fmla="*/ 2147483646 w 488"/>
                <a:gd name="T85" fmla="*/ 2147483646 h 608"/>
                <a:gd name="T86" fmla="*/ 2147483646 w 488"/>
                <a:gd name="T87" fmla="*/ 2147483646 h 608"/>
                <a:gd name="T88" fmla="*/ 2147483646 w 488"/>
                <a:gd name="T89" fmla="*/ 2147483646 h 608"/>
                <a:gd name="T90" fmla="*/ 2147483646 w 488"/>
                <a:gd name="T91" fmla="*/ 2147483646 h 608"/>
                <a:gd name="T92" fmla="*/ 2147483646 w 488"/>
                <a:gd name="T93" fmla="*/ 2147483646 h 608"/>
                <a:gd name="T94" fmla="*/ 0 w 488"/>
                <a:gd name="T95" fmla="*/ 2147483646 h 608"/>
                <a:gd name="T96" fmla="*/ 2147483646 w 488"/>
                <a:gd name="T97" fmla="*/ 2147483646 h 608"/>
                <a:gd name="T98" fmla="*/ 2147483646 w 488"/>
                <a:gd name="T99" fmla="*/ 2147483646 h 608"/>
                <a:gd name="T100" fmla="*/ 2147483646 w 488"/>
                <a:gd name="T101" fmla="*/ 2147483646 h 608"/>
                <a:gd name="T102" fmla="*/ 2147483646 w 488"/>
                <a:gd name="T103" fmla="*/ 2147483646 h 608"/>
                <a:gd name="T104" fmla="*/ 2147483646 w 488"/>
                <a:gd name="T105" fmla="*/ 2147483646 h 608"/>
                <a:gd name="T106" fmla="*/ 2147483646 w 488"/>
                <a:gd name="T107" fmla="*/ 2147483646 h 608"/>
                <a:gd name="T108" fmla="*/ 2147483646 w 488"/>
                <a:gd name="T109" fmla="*/ 2147483646 h 608"/>
                <a:gd name="T110" fmla="*/ 2147483646 w 488"/>
                <a:gd name="T111" fmla="*/ 2147483646 h 608"/>
                <a:gd name="T112" fmla="*/ 2147483646 w 488"/>
                <a:gd name="T113" fmla="*/ 2147483646 h 608"/>
                <a:gd name="T114" fmla="*/ 2147483646 w 488"/>
                <a:gd name="T115" fmla="*/ 2147483646 h 608"/>
                <a:gd name="T116" fmla="*/ 2147483646 w 488"/>
                <a:gd name="T117" fmla="*/ 2147483646 h 608"/>
                <a:gd name="T118" fmla="*/ 2147483646 w 488"/>
                <a:gd name="T119" fmla="*/ 2147483646 h 608"/>
                <a:gd name="T120" fmla="*/ 2147483646 w 488"/>
                <a:gd name="T121" fmla="*/ 2147483646 h 608"/>
                <a:gd name="T122" fmla="*/ 2147483646 w 488"/>
                <a:gd name="T123" fmla="*/ 2147483646 h 608"/>
                <a:gd name="T124" fmla="*/ 2147483646 w 488"/>
                <a:gd name="T125" fmla="*/ 2147483646 h 60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88" h="608">
                  <a:moveTo>
                    <a:pt x="379" y="0"/>
                  </a:moveTo>
                  <a:lnTo>
                    <a:pt x="391" y="11"/>
                  </a:lnTo>
                  <a:lnTo>
                    <a:pt x="398" y="22"/>
                  </a:lnTo>
                  <a:lnTo>
                    <a:pt x="399" y="32"/>
                  </a:lnTo>
                  <a:lnTo>
                    <a:pt x="398" y="41"/>
                  </a:lnTo>
                  <a:lnTo>
                    <a:pt x="394" y="50"/>
                  </a:lnTo>
                  <a:lnTo>
                    <a:pt x="391" y="57"/>
                  </a:lnTo>
                  <a:lnTo>
                    <a:pt x="388" y="61"/>
                  </a:lnTo>
                  <a:lnTo>
                    <a:pt x="388" y="62"/>
                  </a:lnTo>
                  <a:lnTo>
                    <a:pt x="392" y="61"/>
                  </a:lnTo>
                  <a:lnTo>
                    <a:pt x="402" y="58"/>
                  </a:lnTo>
                  <a:lnTo>
                    <a:pt x="410" y="58"/>
                  </a:lnTo>
                  <a:lnTo>
                    <a:pt x="416" y="61"/>
                  </a:lnTo>
                  <a:lnTo>
                    <a:pt x="419" y="66"/>
                  </a:lnTo>
                  <a:lnTo>
                    <a:pt x="424" y="70"/>
                  </a:lnTo>
                  <a:lnTo>
                    <a:pt x="428" y="75"/>
                  </a:lnTo>
                  <a:lnTo>
                    <a:pt x="434" y="77"/>
                  </a:lnTo>
                  <a:lnTo>
                    <a:pt x="442" y="77"/>
                  </a:lnTo>
                  <a:lnTo>
                    <a:pt x="453" y="74"/>
                  </a:lnTo>
                  <a:lnTo>
                    <a:pt x="455" y="79"/>
                  </a:lnTo>
                  <a:lnTo>
                    <a:pt x="455" y="87"/>
                  </a:lnTo>
                  <a:lnTo>
                    <a:pt x="452" y="96"/>
                  </a:lnTo>
                  <a:lnTo>
                    <a:pt x="445" y="104"/>
                  </a:lnTo>
                  <a:lnTo>
                    <a:pt x="436" y="111"/>
                  </a:lnTo>
                  <a:lnTo>
                    <a:pt x="425" y="114"/>
                  </a:lnTo>
                  <a:lnTo>
                    <a:pt x="420" y="116"/>
                  </a:lnTo>
                  <a:lnTo>
                    <a:pt x="417" y="120"/>
                  </a:lnTo>
                  <a:lnTo>
                    <a:pt x="416" y="125"/>
                  </a:lnTo>
                  <a:lnTo>
                    <a:pt x="414" y="130"/>
                  </a:lnTo>
                  <a:lnTo>
                    <a:pt x="410" y="135"/>
                  </a:lnTo>
                  <a:lnTo>
                    <a:pt x="406" y="138"/>
                  </a:lnTo>
                  <a:lnTo>
                    <a:pt x="397" y="139"/>
                  </a:lnTo>
                  <a:lnTo>
                    <a:pt x="384" y="137"/>
                  </a:lnTo>
                  <a:lnTo>
                    <a:pt x="380" y="136"/>
                  </a:lnTo>
                  <a:lnTo>
                    <a:pt x="375" y="136"/>
                  </a:lnTo>
                  <a:lnTo>
                    <a:pt x="371" y="136"/>
                  </a:lnTo>
                  <a:lnTo>
                    <a:pt x="367" y="139"/>
                  </a:lnTo>
                  <a:lnTo>
                    <a:pt x="365" y="146"/>
                  </a:lnTo>
                  <a:lnTo>
                    <a:pt x="364" y="157"/>
                  </a:lnTo>
                  <a:lnTo>
                    <a:pt x="365" y="168"/>
                  </a:lnTo>
                  <a:lnTo>
                    <a:pt x="364" y="174"/>
                  </a:lnTo>
                  <a:lnTo>
                    <a:pt x="360" y="179"/>
                  </a:lnTo>
                  <a:lnTo>
                    <a:pt x="354" y="180"/>
                  </a:lnTo>
                  <a:lnTo>
                    <a:pt x="347" y="180"/>
                  </a:lnTo>
                  <a:lnTo>
                    <a:pt x="340" y="180"/>
                  </a:lnTo>
                  <a:lnTo>
                    <a:pt x="332" y="179"/>
                  </a:lnTo>
                  <a:lnTo>
                    <a:pt x="326" y="179"/>
                  </a:lnTo>
                  <a:lnTo>
                    <a:pt x="321" y="181"/>
                  </a:lnTo>
                  <a:lnTo>
                    <a:pt x="317" y="184"/>
                  </a:lnTo>
                  <a:lnTo>
                    <a:pt x="316" y="190"/>
                  </a:lnTo>
                  <a:lnTo>
                    <a:pt x="320" y="197"/>
                  </a:lnTo>
                  <a:lnTo>
                    <a:pt x="326" y="200"/>
                  </a:lnTo>
                  <a:lnTo>
                    <a:pt x="334" y="203"/>
                  </a:lnTo>
                  <a:lnTo>
                    <a:pt x="341" y="205"/>
                  </a:lnTo>
                  <a:lnTo>
                    <a:pt x="349" y="206"/>
                  </a:lnTo>
                  <a:lnTo>
                    <a:pt x="357" y="209"/>
                  </a:lnTo>
                  <a:lnTo>
                    <a:pt x="365" y="215"/>
                  </a:lnTo>
                  <a:lnTo>
                    <a:pt x="371" y="223"/>
                  </a:lnTo>
                  <a:lnTo>
                    <a:pt x="375" y="235"/>
                  </a:lnTo>
                  <a:lnTo>
                    <a:pt x="378" y="251"/>
                  </a:lnTo>
                  <a:lnTo>
                    <a:pt x="376" y="262"/>
                  </a:lnTo>
                  <a:lnTo>
                    <a:pt x="373" y="270"/>
                  </a:lnTo>
                  <a:lnTo>
                    <a:pt x="367" y="276"/>
                  </a:lnTo>
                  <a:lnTo>
                    <a:pt x="361" y="280"/>
                  </a:lnTo>
                  <a:lnTo>
                    <a:pt x="353" y="284"/>
                  </a:lnTo>
                  <a:lnTo>
                    <a:pt x="346" y="289"/>
                  </a:lnTo>
                  <a:lnTo>
                    <a:pt x="341" y="294"/>
                  </a:lnTo>
                  <a:lnTo>
                    <a:pt x="341" y="300"/>
                  </a:lnTo>
                  <a:lnTo>
                    <a:pt x="345" y="304"/>
                  </a:lnTo>
                  <a:lnTo>
                    <a:pt x="352" y="306"/>
                  </a:lnTo>
                  <a:lnTo>
                    <a:pt x="358" y="306"/>
                  </a:lnTo>
                  <a:lnTo>
                    <a:pt x="367" y="301"/>
                  </a:lnTo>
                  <a:lnTo>
                    <a:pt x="376" y="286"/>
                  </a:lnTo>
                  <a:lnTo>
                    <a:pt x="388" y="277"/>
                  </a:lnTo>
                  <a:lnTo>
                    <a:pt x="398" y="274"/>
                  </a:lnTo>
                  <a:lnTo>
                    <a:pt x="410" y="274"/>
                  </a:lnTo>
                  <a:lnTo>
                    <a:pt x="424" y="275"/>
                  </a:lnTo>
                  <a:lnTo>
                    <a:pt x="439" y="276"/>
                  </a:lnTo>
                  <a:lnTo>
                    <a:pt x="455" y="275"/>
                  </a:lnTo>
                  <a:lnTo>
                    <a:pt x="468" y="276"/>
                  </a:lnTo>
                  <a:lnTo>
                    <a:pt x="478" y="280"/>
                  </a:lnTo>
                  <a:lnTo>
                    <a:pt x="484" y="286"/>
                  </a:lnTo>
                  <a:lnTo>
                    <a:pt x="487" y="293"/>
                  </a:lnTo>
                  <a:lnTo>
                    <a:pt x="488" y="301"/>
                  </a:lnTo>
                  <a:lnTo>
                    <a:pt x="485" y="309"/>
                  </a:lnTo>
                  <a:lnTo>
                    <a:pt x="479" y="317"/>
                  </a:lnTo>
                  <a:lnTo>
                    <a:pt x="471" y="323"/>
                  </a:lnTo>
                  <a:lnTo>
                    <a:pt x="463" y="329"/>
                  </a:lnTo>
                  <a:lnTo>
                    <a:pt x="458" y="335"/>
                  </a:lnTo>
                  <a:lnTo>
                    <a:pt x="457" y="340"/>
                  </a:lnTo>
                  <a:lnTo>
                    <a:pt x="460" y="375"/>
                  </a:lnTo>
                  <a:lnTo>
                    <a:pt x="464" y="408"/>
                  </a:lnTo>
                  <a:lnTo>
                    <a:pt x="458" y="409"/>
                  </a:lnTo>
                  <a:lnTo>
                    <a:pt x="452" y="411"/>
                  </a:lnTo>
                  <a:lnTo>
                    <a:pt x="445" y="413"/>
                  </a:lnTo>
                  <a:lnTo>
                    <a:pt x="443" y="413"/>
                  </a:lnTo>
                  <a:lnTo>
                    <a:pt x="441" y="411"/>
                  </a:lnTo>
                  <a:lnTo>
                    <a:pt x="440" y="410"/>
                  </a:lnTo>
                  <a:lnTo>
                    <a:pt x="439" y="409"/>
                  </a:lnTo>
                  <a:lnTo>
                    <a:pt x="436" y="407"/>
                  </a:lnTo>
                  <a:lnTo>
                    <a:pt x="432" y="415"/>
                  </a:lnTo>
                  <a:lnTo>
                    <a:pt x="429" y="424"/>
                  </a:lnTo>
                  <a:lnTo>
                    <a:pt x="428" y="433"/>
                  </a:lnTo>
                  <a:lnTo>
                    <a:pt x="423" y="443"/>
                  </a:lnTo>
                  <a:lnTo>
                    <a:pt x="418" y="453"/>
                  </a:lnTo>
                  <a:lnTo>
                    <a:pt x="416" y="466"/>
                  </a:lnTo>
                  <a:lnTo>
                    <a:pt x="415" y="468"/>
                  </a:lnTo>
                  <a:lnTo>
                    <a:pt x="415" y="471"/>
                  </a:lnTo>
                  <a:lnTo>
                    <a:pt x="415" y="474"/>
                  </a:lnTo>
                  <a:lnTo>
                    <a:pt x="415" y="478"/>
                  </a:lnTo>
                  <a:lnTo>
                    <a:pt x="413" y="486"/>
                  </a:lnTo>
                  <a:lnTo>
                    <a:pt x="407" y="490"/>
                  </a:lnTo>
                  <a:lnTo>
                    <a:pt x="400" y="493"/>
                  </a:lnTo>
                  <a:lnTo>
                    <a:pt x="392" y="493"/>
                  </a:lnTo>
                  <a:lnTo>
                    <a:pt x="384" y="494"/>
                  </a:lnTo>
                  <a:lnTo>
                    <a:pt x="376" y="494"/>
                  </a:lnTo>
                  <a:lnTo>
                    <a:pt x="370" y="496"/>
                  </a:lnTo>
                  <a:lnTo>
                    <a:pt x="364" y="499"/>
                  </a:lnTo>
                  <a:lnTo>
                    <a:pt x="357" y="504"/>
                  </a:lnTo>
                  <a:lnTo>
                    <a:pt x="350" y="505"/>
                  </a:lnTo>
                  <a:lnTo>
                    <a:pt x="344" y="503"/>
                  </a:lnTo>
                  <a:lnTo>
                    <a:pt x="340" y="497"/>
                  </a:lnTo>
                  <a:lnTo>
                    <a:pt x="339" y="490"/>
                  </a:lnTo>
                  <a:lnTo>
                    <a:pt x="338" y="483"/>
                  </a:lnTo>
                  <a:lnTo>
                    <a:pt x="337" y="476"/>
                  </a:lnTo>
                  <a:lnTo>
                    <a:pt x="335" y="470"/>
                  </a:lnTo>
                  <a:lnTo>
                    <a:pt x="330" y="468"/>
                  </a:lnTo>
                  <a:lnTo>
                    <a:pt x="325" y="469"/>
                  </a:lnTo>
                  <a:lnTo>
                    <a:pt x="320" y="472"/>
                  </a:lnTo>
                  <a:lnTo>
                    <a:pt x="317" y="476"/>
                  </a:lnTo>
                  <a:lnTo>
                    <a:pt x="312" y="478"/>
                  </a:lnTo>
                  <a:lnTo>
                    <a:pt x="292" y="483"/>
                  </a:lnTo>
                  <a:lnTo>
                    <a:pt x="276" y="492"/>
                  </a:lnTo>
                  <a:lnTo>
                    <a:pt x="261" y="506"/>
                  </a:lnTo>
                  <a:lnTo>
                    <a:pt x="253" y="514"/>
                  </a:lnTo>
                  <a:lnTo>
                    <a:pt x="244" y="520"/>
                  </a:lnTo>
                  <a:lnTo>
                    <a:pt x="234" y="527"/>
                  </a:lnTo>
                  <a:lnTo>
                    <a:pt x="234" y="529"/>
                  </a:lnTo>
                  <a:lnTo>
                    <a:pt x="233" y="531"/>
                  </a:lnTo>
                  <a:lnTo>
                    <a:pt x="233" y="533"/>
                  </a:lnTo>
                  <a:lnTo>
                    <a:pt x="233" y="536"/>
                  </a:lnTo>
                  <a:lnTo>
                    <a:pt x="233" y="537"/>
                  </a:lnTo>
                  <a:lnTo>
                    <a:pt x="231" y="539"/>
                  </a:lnTo>
                  <a:lnTo>
                    <a:pt x="225" y="541"/>
                  </a:lnTo>
                  <a:lnTo>
                    <a:pt x="221" y="542"/>
                  </a:lnTo>
                  <a:lnTo>
                    <a:pt x="217" y="545"/>
                  </a:lnTo>
                  <a:lnTo>
                    <a:pt x="215" y="549"/>
                  </a:lnTo>
                  <a:lnTo>
                    <a:pt x="214" y="557"/>
                  </a:lnTo>
                  <a:lnTo>
                    <a:pt x="213" y="563"/>
                  </a:lnTo>
                  <a:lnTo>
                    <a:pt x="214" y="568"/>
                  </a:lnTo>
                  <a:lnTo>
                    <a:pt x="213" y="568"/>
                  </a:lnTo>
                  <a:lnTo>
                    <a:pt x="213" y="573"/>
                  </a:lnTo>
                  <a:lnTo>
                    <a:pt x="213" y="575"/>
                  </a:lnTo>
                  <a:lnTo>
                    <a:pt x="212" y="577"/>
                  </a:lnTo>
                  <a:lnTo>
                    <a:pt x="209" y="580"/>
                  </a:lnTo>
                  <a:lnTo>
                    <a:pt x="202" y="584"/>
                  </a:lnTo>
                  <a:lnTo>
                    <a:pt x="194" y="585"/>
                  </a:lnTo>
                  <a:lnTo>
                    <a:pt x="186" y="585"/>
                  </a:lnTo>
                  <a:lnTo>
                    <a:pt x="177" y="590"/>
                  </a:lnTo>
                  <a:lnTo>
                    <a:pt x="174" y="590"/>
                  </a:lnTo>
                  <a:lnTo>
                    <a:pt x="172" y="592"/>
                  </a:lnTo>
                  <a:lnTo>
                    <a:pt x="170" y="594"/>
                  </a:lnTo>
                  <a:lnTo>
                    <a:pt x="168" y="595"/>
                  </a:lnTo>
                  <a:lnTo>
                    <a:pt x="164" y="598"/>
                  </a:lnTo>
                  <a:lnTo>
                    <a:pt x="162" y="599"/>
                  </a:lnTo>
                  <a:lnTo>
                    <a:pt x="159" y="599"/>
                  </a:lnTo>
                  <a:lnTo>
                    <a:pt x="155" y="599"/>
                  </a:lnTo>
                  <a:lnTo>
                    <a:pt x="153" y="599"/>
                  </a:lnTo>
                  <a:lnTo>
                    <a:pt x="150" y="599"/>
                  </a:lnTo>
                  <a:lnTo>
                    <a:pt x="147" y="598"/>
                  </a:lnTo>
                  <a:lnTo>
                    <a:pt x="144" y="598"/>
                  </a:lnTo>
                  <a:lnTo>
                    <a:pt x="138" y="601"/>
                  </a:lnTo>
                  <a:lnTo>
                    <a:pt x="134" y="604"/>
                  </a:lnTo>
                  <a:lnTo>
                    <a:pt x="128" y="607"/>
                  </a:lnTo>
                  <a:lnTo>
                    <a:pt x="120" y="608"/>
                  </a:lnTo>
                  <a:lnTo>
                    <a:pt x="112" y="606"/>
                  </a:lnTo>
                  <a:lnTo>
                    <a:pt x="108" y="601"/>
                  </a:lnTo>
                  <a:lnTo>
                    <a:pt x="104" y="595"/>
                  </a:lnTo>
                  <a:lnTo>
                    <a:pt x="100" y="591"/>
                  </a:lnTo>
                  <a:lnTo>
                    <a:pt x="98" y="592"/>
                  </a:lnTo>
                  <a:lnTo>
                    <a:pt x="95" y="593"/>
                  </a:lnTo>
                  <a:lnTo>
                    <a:pt x="93" y="594"/>
                  </a:lnTo>
                  <a:lnTo>
                    <a:pt x="91" y="595"/>
                  </a:lnTo>
                  <a:lnTo>
                    <a:pt x="89" y="597"/>
                  </a:lnTo>
                  <a:lnTo>
                    <a:pt x="83" y="593"/>
                  </a:lnTo>
                  <a:lnTo>
                    <a:pt x="81" y="589"/>
                  </a:lnTo>
                  <a:lnTo>
                    <a:pt x="80" y="584"/>
                  </a:lnTo>
                  <a:lnTo>
                    <a:pt x="77" y="579"/>
                  </a:lnTo>
                  <a:lnTo>
                    <a:pt x="73" y="574"/>
                  </a:lnTo>
                  <a:lnTo>
                    <a:pt x="65" y="572"/>
                  </a:lnTo>
                  <a:lnTo>
                    <a:pt x="60" y="572"/>
                  </a:lnTo>
                  <a:lnTo>
                    <a:pt x="56" y="573"/>
                  </a:lnTo>
                  <a:lnTo>
                    <a:pt x="53" y="574"/>
                  </a:lnTo>
                  <a:lnTo>
                    <a:pt x="48" y="574"/>
                  </a:lnTo>
                  <a:lnTo>
                    <a:pt x="42" y="574"/>
                  </a:lnTo>
                  <a:lnTo>
                    <a:pt x="38" y="572"/>
                  </a:lnTo>
                  <a:lnTo>
                    <a:pt x="35" y="569"/>
                  </a:lnTo>
                  <a:lnTo>
                    <a:pt x="32" y="567"/>
                  </a:lnTo>
                  <a:lnTo>
                    <a:pt x="30" y="565"/>
                  </a:lnTo>
                  <a:lnTo>
                    <a:pt x="30" y="563"/>
                  </a:lnTo>
                  <a:lnTo>
                    <a:pt x="30" y="560"/>
                  </a:lnTo>
                  <a:lnTo>
                    <a:pt x="30" y="557"/>
                  </a:lnTo>
                  <a:lnTo>
                    <a:pt x="30" y="554"/>
                  </a:lnTo>
                  <a:lnTo>
                    <a:pt x="30" y="550"/>
                  </a:lnTo>
                  <a:lnTo>
                    <a:pt x="25" y="550"/>
                  </a:lnTo>
                  <a:lnTo>
                    <a:pt x="23" y="550"/>
                  </a:lnTo>
                  <a:lnTo>
                    <a:pt x="21" y="549"/>
                  </a:lnTo>
                  <a:lnTo>
                    <a:pt x="19" y="548"/>
                  </a:lnTo>
                  <a:lnTo>
                    <a:pt x="18" y="546"/>
                  </a:lnTo>
                  <a:lnTo>
                    <a:pt x="16" y="544"/>
                  </a:lnTo>
                  <a:lnTo>
                    <a:pt x="16" y="539"/>
                  </a:lnTo>
                  <a:lnTo>
                    <a:pt x="19" y="530"/>
                  </a:lnTo>
                  <a:lnTo>
                    <a:pt x="23" y="523"/>
                  </a:lnTo>
                  <a:lnTo>
                    <a:pt x="29" y="516"/>
                  </a:lnTo>
                  <a:lnTo>
                    <a:pt x="35" y="510"/>
                  </a:lnTo>
                  <a:lnTo>
                    <a:pt x="39" y="502"/>
                  </a:lnTo>
                  <a:lnTo>
                    <a:pt x="40" y="498"/>
                  </a:lnTo>
                  <a:lnTo>
                    <a:pt x="40" y="496"/>
                  </a:lnTo>
                  <a:lnTo>
                    <a:pt x="39" y="493"/>
                  </a:lnTo>
                  <a:lnTo>
                    <a:pt x="39" y="490"/>
                  </a:lnTo>
                  <a:lnTo>
                    <a:pt x="40" y="487"/>
                  </a:lnTo>
                  <a:lnTo>
                    <a:pt x="41" y="486"/>
                  </a:lnTo>
                  <a:lnTo>
                    <a:pt x="42" y="484"/>
                  </a:lnTo>
                  <a:lnTo>
                    <a:pt x="45" y="483"/>
                  </a:lnTo>
                  <a:lnTo>
                    <a:pt x="46" y="481"/>
                  </a:lnTo>
                  <a:lnTo>
                    <a:pt x="48" y="479"/>
                  </a:lnTo>
                  <a:lnTo>
                    <a:pt x="49" y="477"/>
                  </a:lnTo>
                  <a:lnTo>
                    <a:pt x="50" y="474"/>
                  </a:lnTo>
                  <a:lnTo>
                    <a:pt x="50" y="470"/>
                  </a:lnTo>
                  <a:lnTo>
                    <a:pt x="48" y="460"/>
                  </a:lnTo>
                  <a:lnTo>
                    <a:pt x="40" y="451"/>
                  </a:lnTo>
                  <a:lnTo>
                    <a:pt x="30" y="443"/>
                  </a:lnTo>
                  <a:lnTo>
                    <a:pt x="20" y="437"/>
                  </a:lnTo>
                  <a:lnTo>
                    <a:pt x="10" y="435"/>
                  </a:lnTo>
                  <a:lnTo>
                    <a:pt x="9" y="435"/>
                  </a:lnTo>
                  <a:lnTo>
                    <a:pt x="7" y="434"/>
                  </a:lnTo>
                  <a:lnTo>
                    <a:pt x="5" y="434"/>
                  </a:lnTo>
                  <a:lnTo>
                    <a:pt x="3" y="433"/>
                  </a:lnTo>
                  <a:lnTo>
                    <a:pt x="0" y="433"/>
                  </a:lnTo>
                  <a:lnTo>
                    <a:pt x="0" y="429"/>
                  </a:lnTo>
                  <a:lnTo>
                    <a:pt x="0" y="427"/>
                  </a:lnTo>
                  <a:lnTo>
                    <a:pt x="2" y="416"/>
                  </a:lnTo>
                  <a:lnTo>
                    <a:pt x="7" y="407"/>
                  </a:lnTo>
                  <a:lnTo>
                    <a:pt x="15" y="400"/>
                  </a:lnTo>
                  <a:lnTo>
                    <a:pt x="23" y="394"/>
                  </a:lnTo>
                  <a:lnTo>
                    <a:pt x="31" y="389"/>
                  </a:lnTo>
                  <a:lnTo>
                    <a:pt x="38" y="382"/>
                  </a:lnTo>
                  <a:lnTo>
                    <a:pt x="44" y="374"/>
                  </a:lnTo>
                  <a:lnTo>
                    <a:pt x="46" y="365"/>
                  </a:lnTo>
                  <a:lnTo>
                    <a:pt x="46" y="357"/>
                  </a:lnTo>
                  <a:lnTo>
                    <a:pt x="46" y="348"/>
                  </a:lnTo>
                  <a:lnTo>
                    <a:pt x="46" y="341"/>
                  </a:lnTo>
                  <a:lnTo>
                    <a:pt x="46" y="336"/>
                  </a:lnTo>
                  <a:lnTo>
                    <a:pt x="48" y="333"/>
                  </a:lnTo>
                  <a:lnTo>
                    <a:pt x="51" y="335"/>
                  </a:lnTo>
                  <a:lnTo>
                    <a:pt x="60" y="341"/>
                  </a:lnTo>
                  <a:lnTo>
                    <a:pt x="71" y="344"/>
                  </a:lnTo>
                  <a:lnTo>
                    <a:pt x="80" y="343"/>
                  </a:lnTo>
                  <a:lnTo>
                    <a:pt x="89" y="333"/>
                  </a:lnTo>
                  <a:lnTo>
                    <a:pt x="98" y="338"/>
                  </a:lnTo>
                  <a:lnTo>
                    <a:pt x="104" y="338"/>
                  </a:lnTo>
                  <a:lnTo>
                    <a:pt x="108" y="337"/>
                  </a:lnTo>
                  <a:lnTo>
                    <a:pt x="109" y="335"/>
                  </a:lnTo>
                  <a:lnTo>
                    <a:pt x="110" y="331"/>
                  </a:lnTo>
                  <a:lnTo>
                    <a:pt x="112" y="328"/>
                  </a:lnTo>
                  <a:lnTo>
                    <a:pt x="115" y="324"/>
                  </a:lnTo>
                  <a:lnTo>
                    <a:pt x="115" y="323"/>
                  </a:lnTo>
                  <a:lnTo>
                    <a:pt x="113" y="318"/>
                  </a:lnTo>
                  <a:lnTo>
                    <a:pt x="112" y="312"/>
                  </a:lnTo>
                  <a:lnTo>
                    <a:pt x="109" y="306"/>
                  </a:lnTo>
                  <a:lnTo>
                    <a:pt x="104" y="304"/>
                  </a:lnTo>
                  <a:lnTo>
                    <a:pt x="98" y="305"/>
                  </a:lnTo>
                  <a:lnTo>
                    <a:pt x="90" y="303"/>
                  </a:lnTo>
                  <a:lnTo>
                    <a:pt x="83" y="303"/>
                  </a:lnTo>
                  <a:lnTo>
                    <a:pt x="79" y="303"/>
                  </a:lnTo>
                  <a:lnTo>
                    <a:pt x="74" y="302"/>
                  </a:lnTo>
                  <a:lnTo>
                    <a:pt x="67" y="298"/>
                  </a:lnTo>
                  <a:lnTo>
                    <a:pt x="59" y="292"/>
                  </a:lnTo>
                  <a:lnTo>
                    <a:pt x="58" y="287"/>
                  </a:lnTo>
                  <a:lnTo>
                    <a:pt x="63" y="279"/>
                  </a:lnTo>
                  <a:lnTo>
                    <a:pt x="69" y="270"/>
                  </a:lnTo>
                  <a:lnTo>
                    <a:pt x="80" y="258"/>
                  </a:lnTo>
                  <a:lnTo>
                    <a:pt x="91" y="243"/>
                  </a:lnTo>
                  <a:lnTo>
                    <a:pt x="103" y="225"/>
                  </a:lnTo>
                  <a:lnTo>
                    <a:pt x="113" y="205"/>
                  </a:lnTo>
                  <a:lnTo>
                    <a:pt x="125" y="188"/>
                  </a:lnTo>
                  <a:lnTo>
                    <a:pt x="143" y="170"/>
                  </a:lnTo>
                  <a:lnTo>
                    <a:pt x="163" y="154"/>
                  </a:lnTo>
                  <a:lnTo>
                    <a:pt x="185" y="142"/>
                  </a:lnTo>
                  <a:lnTo>
                    <a:pt x="207" y="129"/>
                  </a:lnTo>
                  <a:lnTo>
                    <a:pt x="230" y="117"/>
                  </a:lnTo>
                  <a:lnTo>
                    <a:pt x="251" y="103"/>
                  </a:lnTo>
                  <a:lnTo>
                    <a:pt x="271" y="86"/>
                  </a:lnTo>
                  <a:lnTo>
                    <a:pt x="285" y="83"/>
                  </a:lnTo>
                  <a:lnTo>
                    <a:pt x="295" y="83"/>
                  </a:lnTo>
                  <a:lnTo>
                    <a:pt x="304" y="85"/>
                  </a:lnTo>
                  <a:lnTo>
                    <a:pt x="311" y="87"/>
                  </a:lnTo>
                  <a:lnTo>
                    <a:pt x="317" y="91"/>
                  </a:lnTo>
                  <a:lnTo>
                    <a:pt x="322" y="94"/>
                  </a:lnTo>
                  <a:lnTo>
                    <a:pt x="327" y="95"/>
                  </a:lnTo>
                  <a:lnTo>
                    <a:pt x="336" y="95"/>
                  </a:lnTo>
                  <a:lnTo>
                    <a:pt x="341" y="94"/>
                  </a:lnTo>
                  <a:lnTo>
                    <a:pt x="345" y="91"/>
                  </a:lnTo>
                  <a:lnTo>
                    <a:pt x="346" y="85"/>
                  </a:lnTo>
                  <a:lnTo>
                    <a:pt x="347" y="76"/>
                  </a:lnTo>
                  <a:lnTo>
                    <a:pt x="338" y="70"/>
                  </a:lnTo>
                  <a:lnTo>
                    <a:pt x="329" y="68"/>
                  </a:lnTo>
                  <a:lnTo>
                    <a:pt x="320" y="68"/>
                  </a:lnTo>
                  <a:lnTo>
                    <a:pt x="314" y="69"/>
                  </a:lnTo>
                  <a:lnTo>
                    <a:pt x="311" y="69"/>
                  </a:lnTo>
                  <a:lnTo>
                    <a:pt x="316" y="51"/>
                  </a:lnTo>
                  <a:lnTo>
                    <a:pt x="321" y="38"/>
                  </a:lnTo>
                  <a:lnTo>
                    <a:pt x="330" y="27"/>
                  </a:lnTo>
                  <a:lnTo>
                    <a:pt x="340" y="20"/>
                  </a:lnTo>
                  <a:lnTo>
                    <a:pt x="353" y="13"/>
                  </a:lnTo>
                  <a:lnTo>
                    <a:pt x="365" y="7"/>
                  </a:lnTo>
                  <a:lnTo>
                    <a:pt x="379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43" name="Freeform 141">
              <a:extLst>
                <a:ext uri="{FF2B5EF4-FFF2-40B4-BE49-F238E27FC236}">
                  <a16:creationId xmlns:a16="http://schemas.microsoft.com/office/drawing/2014/main" id="{20698C37-E9DC-4AD2-9E1E-32DC793EB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0" y="1782763"/>
              <a:ext cx="477837" cy="944563"/>
            </a:xfrm>
            <a:custGeom>
              <a:avLst/>
              <a:gdLst>
                <a:gd name="T0" fmla="*/ 2147483646 w 301"/>
                <a:gd name="T1" fmla="*/ 2147483646 h 595"/>
                <a:gd name="T2" fmla="*/ 2147483646 w 301"/>
                <a:gd name="T3" fmla="*/ 2147483646 h 595"/>
                <a:gd name="T4" fmla="*/ 2147483646 w 301"/>
                <a:gd name="T5" fmla="*/ 2147483646 h 595"/>
                <a:gd name="T6" fmla="*/ 2147483646 w 301"/>
                <a:gd name="T7" fmla="*/ 2147483646 h 595"/>
                <a:gd name="T8" fmla="*/ 2147483646 w 301"/>
                <a:gd name="T9" fmla="*/ 2147483646 h 595"/>
                <a:gd name="T10" fmla="*/ 2147483646 w 301"/>
                <a:gd name="T11" fmla="*/ 2147483646 h 595"/>
                <a:gd name="T12" fmla="*/ 2147483646 w 301"/>
                <a:gd name="T13" fmla="*/ 2147483646 h 595"/>
                <a:gd name="T14" fmla="*/ 2147483646 w 301"/>
                <a:gd name="T15" fmla="*/ 2147483646 h 595"/>
                <a:gd name="T16" fmla="*/ 2147483646 w 301"/>
                <a:gd name="T17" fmla="*/ 2147483646 h 595"/>
                <a:gd name="T18" fmla="*/ 2147483646 w 301"/>
                <a:gd name="T19" fmla="*/ 2147483646 h 595"/>
                <a:gd name="T20" fmla="*/ 2147483646 w 301"/>
                <a:gd name="T21" fmla="*/ 2147483646 h 595"/>
                <a:gd name="T22" fmla="*/ 2147483646 w 301"/>
                <a:gd name="T23" fmla="*/ 2147483646 h 595"/>
                <a:gd name="T24" fmla="*/ 2147483646 w 301"/>
                <a:gd name="T25" fmla="*/ 2147483646 h 595"/>
                <a:gd name="T26" fmla="*/ 2147483646 w 301"/>
                <a:gd name="T27" fmla="*/ 2147483646 h 595"/>
                <a:gd name="T28" fmla="*/ 2147483646 w 301"/>
                <a:gd name="T29" fmla="*/ 2147483646 h 595"/>
                <a:gd name="T30" fmla="*/ 2147483646 w 301"/>
                <a:gd name="T31" fmla="*/ 2147483646 h 595"/>
                <a:gd name="T32" fmla="*/ 2147483646 w 301"/>
                <a:gd name="T33" fmla="*/ 2147483646 h 595"/>
                <a:gd name="T34" fmla="*/ 2147483646 w 301"/>
                <a:gd name="T35" fmla="*/ 2147483646 h 595"/>
                <a:gd name="T36" fmla="*/ 2147483646 w 301"/>
                <a:gd name="T37" fmla="*/ 2147483646 h 595"/>
                <a:gd name="T38" fmla="*/ 2147483646 w 301"/>
                <a:gd name="T39" fmla="*/ 2147483646 h 595"/>
                <a:gd name="T40" fmla="*/ 2147483646 w 301"/>
                <a:gd name="T41" fmla="*/ 2147483646 h 595"/>
                <a:gd name="T42" fmla="*/ 2147483646 w 301"/>
                <a:gd name="T43" fmla="*/ 2147483646 h 595"/>
                <a:gd name="T44" fmla="*/ 2147483646 w 301"/>
                <a:gd name="T45" fmla="*/ 2147483646 h 595"/>
                <a:gd name="T46" fmla="*/ 2147483646 w 301"/>
                <a:gd name="T47" fmla="*/ 2147483646 h 595"/>
                <a:gd name="T48" fmla="*/ 2147483646 w 301"/>
                <a:gd name="T49" fmla="*/ 2147483646 h 595"/>
                <a:gd name="T50" fmla="*/ 2147483646 w 301"/>
                <a:gd name="T51" fmla="*/ 2147483646 h 595"/>
                <a:gd name="T52" fmla="*/ 2147483646 w 301"/>
                <a:gd name="T53" fmla="*/ 2147483646 h 595"/>
                <a:gd name="T54" fmla="*/ 2147483646 w 301"/>
                <a:gd name="T55" fmla="*/ 2147483646 h 595"/>
                <a:gd name="T56" fmla="*/ 2147483646 w 301"/>
                <a:gd name="T57" fmla="*/ 2147483646 h 595"/>
                <a:gd name="T58" fmla="*/ 2147483646 w 301"/>
                <a:gd name="T59" fmla="*/ 2147483646 h 595"/>
                <a:gd name="T60" fmla="*/ 2147483646 w 301"/>
                <a:gd name="T61" fmla="*/ 2147483646 h 595"/>
                <a:gd name="T62" fmla="*/ 2147483646 w 301"/>
                <a:gd name="T63" fmla="*/ 2147483646 h 595"/>
                <a:gd name="T64" fmla="*/ 2147483646 w 301"/>
                <a:gd name="T65" fmla="*/ 2147483646 h 595"/>
                <a:gd name="T66" fmla="*/ 2147483646 w 301"/>
                <a:gd name="T67" fmla="*/ 2147483646 h 595"/>
                <a:gd name="T68" fmla="*/ 2147483646 w 301"/>
                <a:gd name="T69" fmla="*/ 2147483646 h 595"/>
                <a:gd name="T70" fmla="*/ 2147483646 w 301"/>
                <a:gd name="T71" fmla="*/ 2147483646 h 595"/>
                <a:gd name="T72" fmla="*/ 2147483646 w 301"/>
                <a:gd name="T73" fmla="*/ 2147483646 h 595"/>
                <a:gd name="T74" fmla="*/ 2147483646 w 301"/>
                <a:gd name="T75" fmla="*/ 2147483646 h 595"/>
                <a:gd name="T76" fmla="*/ 2147483646 w 301"/>
                <a:gd name="T77" fmla="*/ 2147483646 h 595"/>
                <a:gd name="T78" fmla="*/ 2147483646 w 301"/>
                <a:gd name="T79" fmla="*/ 2147483646 h 595"/>
                <a:gd name="T80" fmla="*/ 2147483646 w 301"/>
                <a:gd name="T81" fmla="*/ 2147483646 h 595"/>
                <a:gd name="T82" fmla="*/ 2147483646 w 301"/>
                <a:gd name="T83" fmla="*/ 2147483646 h 595"/>
                <a:gd name="T84" fmla="*/ 2147483646 w 301"/>
                <a:gd name="T85" fmla="*/ 2147483646 h 595"/>
                <a:gd name="T86" fmla="*/ 2147483646 w 301"/>
                <a:gd name="T87" fmla="*/ 2147483646 h 595"/>
                <a:gd name="T88" fmla="*/ 2147483646 w 301"/>
                <a:gd name="T89" fmla="*/ 2147483646 h 595"/>
                <a:gd name="T90" fmla="*/ 2147483646 w 301"/>
                <a:gd name="T91" fmla="*/ 2147483646 h 595"/>
                <a:gd name="T92" fmla="*/ 0 w 301"/>
                <a:gd name="T93" fmla="*/ 2147483646 h 595"/>
                <a:gd name="T94" fmla="*/ 2147483646 w 301"/>
                <a:gd name="T95" fmla="*/ 2147483646 h 595"/>
                <a:gd name="T96" fmla="*/ 2147483646 w 301"/>
                <a:gd name="T97" fmla="*/ 2147483646 h 595"/>
                <a:gd name="T98" fmla="*/ 2147483646 w 301"/>
                <a:gd name="T99" fmla="*/ 2147483646 h 595"/>
                <a:gd name="T100" fmla="*/ 2147483646 w 301"/>
                <a:gd name="T101" fmla="*/ 2147483646 h 595"/>
                <a:gd name="T102" fmla="*/ 2147483646 w 301"/>
                <a:gd name="T103" fmla="*/ 2147483646 h 595"/>
                <a:gd name="T104" fmla="*/ 2147483646 w 301"/>
                <a:gd name="T105" fmla="*/ 2147483646 h 595"/>
                <a:gd name="T106" fmla="*/ 2147483646 w 301"/>
                <a:gd name="T107" fmla="*/ 2147483646 h 595"/>
                <a:gd name="T108" fmla="*/ 2147483646 w 301"/>
                <a:gd name="T109" fmla="*/ 2147483646 h 595"/>
                <a:gd name="T110" fmla="*/ 2147483646 w 301"/>
                <a:gd name="T111" fmla="*/ 2147483646 h 595"/>
                <a:gd name="T112" fmla="*/ 2147483646 w 301"/>
                <a:gd name="T113" fmla="*/ 2147483646 h 595"/>
                <a:gd name="T114" fmla="*/ 2147483646 w 301"/>
                <a:gd name="T115" fmla="*/ 2147483646 h 595"/>
                <a:gd name="T116" fmla="*/ 2147483646 w 301"/>
                <a:gd name="T117" fmla="*/ 2147483646 h 595"/>
                <a:gd name="T118" fmla="*/ 2147483646 w 301"/>
                <a:gd name="T119" fmla="*/ 0 h 59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301" h="595">
                  <a:moveTo>
                    <a:pt x="223" y="0"/>
                  </a:moveTo>
                  <a:lnTo>
                    <a:pt x="226" y="2"/>
                  </a:lnTo>
                  <a:lnTo>
                    <a:pt x="227" y="3"/>
                  </a:lnTo>
                  <a:lnTo>
                    <a:pt x="228" y="4"/>
                  </a:lnTo>
                  <a:lnTo>
                    <a:pt x="230" y="6"/>
                  </a:lnTo>
                  <a:lnTo>
                    <a:pt x="232" y="6"/>
                  </a:lnTo>
                  <a:lnTo>
                    <a:pt x="239" y="4"/>
                  </a:lnTo>
                  <a:lnTo>
                    <a:pt x="246" y="2"/>
                  </a:lnTo>
                  <a:lnTo>
                    <a:pt x="253" y="1"/>
                  </a:lnTo>
                  <a:lnTo>
                    <a:pt x="260" y="44"/>
                  </a:lnTo>
                  <a:lnTo>
                    <a:pt x="270" y="80"/>
                  </a:lnTo>
                  <a:lnTo>
                    <a:pt x="277" y="108"/>
                  </a:lnTo>
                  <a:lnTo>
                    <a:pt x="285" y="131"/>
                  </a:lnTo>
                  <a:lnTo>
                    <a:pt x="293" y="146"/>
                  </a:lnTo>
                  <a:lnTo>
                    <a:pt x="293" y="147"/>
                  </a:lnTo>
                  <a:lnTo>
                    <a:pt x="290" y="148"/>
                  </a:lnTo>
                  <a:lnTo>
                    <a:pt x="285" y="148"/>
                  </a:lnTo>
                  <a:lnTo>
                    <a:pt x="279" y="147"/>
                  </a:lnTo>
                  <a:lnTo>
                    <a:pt x="272" y="147"/>
                  </a:lnTo>
                  <a:lnTo>
                    <a:pt x="264" y="149"/>
                  </a:lnTo>
                  <a:lnTo>
                    <a:pt x="255" y="152"/>
                  </a:lnTo>
                  <a:lnTo>
                    <a:pt x="248" y="158"/>
                  </a:lnTo>
                  <a:lnTo>
                    <a:pt x="241" y="166"/>
                  </a:lnTo>
                  <a:lnTo>
                    <a:pt x="236" y="179"/>
                  </a:lnTo>
                  <a:lnTo>
                    <a:pt x="233" y="196"/>
                  </a:lnTo>
                  <a:lnTo>
                    <a:pt x="235" y="202"/>
                  </a:lnTo>
                  <a:lnTo>
                    <a:pt x="238" y="210"/>
                  </a:lnTo>
                  <a:lnTo>
                    <a:pt x="242" y="218"/>
                  </a:lnTo>
                  <a:lnTo>
                    <a:pt x="247" y="226"/>
                  </a:lnTo>
                  <a:lnTo>
                    <a:pt x="249" y="232"/>
                  </a:lnTo>
                  <a:lnTo>
                    <a:pt x="250" y="237"/>
                  </a:lnTo>
                  <a:lnTo>
                    <a:pt x="246" y="239"/>
                  </a:lnTo>
                  <a:lnTo>
                    <a:pt x="241" y="237"/>
                  </a:lnTo>
                  <a:lnTo>
                    <a:pt x="237" y="231"/>
                  </a:lnTo>
                  <a:lnTo>
                    <a:pt x="232" y="226"/>
                  </a:lnTo>
                  <a:lnTo>
                    <a:pt x="229" y="220"/>
                  </a:lnTo>
                  <a:lnTo>
                    <a:pt x="224" y="218"/>
                  </a:lnTo>
                  <a:lnTo>
                    <a:pt x="221" y="220"/>
                  </a:lnTo>
                  <a:lnTo>
                    <a:pt x="219" y="248"/>
                  </a:lnTo>
                  <a:lnTo>
                    <a:pt x="226" y="255"/>
                  </a:lnTo>
                  <a:lnTo>
                    <a:pt x="229" y="262"/>
                  </a:lnTo>
                  <a:lnTo>
                    <a:pt x="228" y="267"/>
                  </a:lnTo>
                  <a:lnTo>
                    <a:pt x="218" y="270"/>
                  </a:lnTo>
                  <a:lnTo>
                    <a:pt x="211" y="272"/>
                  </a:lnTo>
                  <a:lnTo>
                    <a:pt x="206" y="278"/>
                  </a:lnTo>
                  <a:lnTo>
                    <a:pt x="206" y="284"/>
                  </a:lnTo>
                  <a:lnTo>
                    <a:pt x="211" y="292"/>
                  </a:lnTo>
                  <a:lnTo>
                    <a:pt x="220" y="306"/>
                  </a:lnTo>
                  <a:lnTo>
                    <a:pt x="229" y="322"/>
                  </a:lnTo>
                  <a:lnTo>
                    <a:pt x="238" y="340"/>
                  </a:lnTo>
                  <a:lnTo>
                    <a:pt x="247" y="357"/>
                  </a:lnTo>
                  <a:lnTo>
                    <a:pt x="255" y="373"/>
                  </a:lnTo>
                  <a:lnTo>
                    <a:pt x="263" y="384"/>
                  </a:lnTo>
                  <a:lnTo>
                    <a:pt x="271" y="389"/>
                  </a:lnTo>
                  <a:lnTo>
                    <a:pt x="275" y="391"/>
                  </a:lnTo>
                  <a:lnTo>
                    <a:pt x="279" y="388"/>
                  </a:lnTo>
                  <a:lnTo>
                    <a:pt x="279" y="385"/>
                  </a:lnTo>
                  <a:lnTo>
                    <a:pt x="277" y="380"/>
                  </a:lnTo>
                  <a:lnTo>
                    <a:pt x="276" y="376"/>
                  </a:lnTo>
                  <a:lnTo>
                    <a:pt x="276" y="371"/>
                  </a:lnTo>
                  <a:lnTo>
                    <a:pt x="277" y="368"/>
                  </a:lnTo>
                  <a:lnTo>
                    <a:pt x="283" y="360"/>
                  </a:lnTo>
                  <a:lnTo>
                    <a:pt x="289" y="359"/>
                  </a:lnTo>
                  <a:lnTo>
                    <a:pt x="292" y="360"/>
                  </a:lnTo>
                  <a:lnTo>
                    <a:pt x="295" y="362"/>
                  </a:lnTo>
                  <a:lnTo>
                    <a:pt x="295" y="363"/>
                  </a:lnTo>
                  <a:lnTo>
                    <a:pt x="298" y="376"/>
                  </a:lnTo>
                  <a:lnTo>
                    <a:pt x="301" y="384"/>
                  </a:lnTo>
                  <a:lnTo>
                    <a:pt x="297" y="394"/>
                  </a:lnTo>
                  <a:lnTo>
                    <a:pt x="291" y="404"/>
                  </a:lnTo>
                  <a:lnTo>
                    <a:pt x="283" y="412"/>
                  </a:lnTo>
                  <a:lnTo>
                    <a:pt x="276" y="415"/>
                  </a:lnTo>
                  <a:lnTo>
                    <a:pt x="268" y="420"/>
                  </a:lnTo>
                  <a:lnTo>
                    <a:pt x="263" y="424"/>
                  </a:lnTo>
                  <a:lnTo>
                    <a:pt x="259" y="431"/>
                  </a:lnTo>
                  <a:lnTo>
                    <a:pt x="262" y="445"/>
                  </a:lnTo>
                  <a:lnTo>
                    <a:pt x="267" y="457"/>
                  </a:lnTo>
                  <a:lnTo>
                    <a:pt x="273" y="468"/>
                  </a:lnTo>
                  <a:lnTo>
                    <a:pt x="274" y="480"/>
                  </a:lnTo>
                  <a:lnTo>
                    <a:pt x="272" y="489"/>
                  </a:lnTo>
                  <a:lnTo>
                    <a:pt x="268" y="497"/>
                  </a:lnTo>
                  <a:lnTo>
                    <a:pt x="266" y="505"/>
                  </a:lnTo>
                  <a:lnTo>
                    <a:pt x="267" y="515"/>
                  </a:lnTo>
                  <a:lnTo>
                    <a:pt x="270" y="524"/>
                  </a:lnTo>
                  <a:lnTo>
                    <a:pt x="272" y="533"/>
                  </a:lnTo>
                  <a:lnTo>
                    <a:pt x="274" y="543"/>
                  </a:lnTo>
                  <a:lnTo>
                    <a:pt x="275" y="555"/>
                  </a:lnTo>
                  <a:lnTo>
                    <a:pt x="271" y="566"/>
                  </a:lnTo>
                  <a:lnTo>
                    <a:pt x="264" y="576"/>
                  </a:lnTo>
                  <a:lnTo>
                    <a:pt x="254" y="585"/>
                  </a:lnTo>
                  <a:lnTo>
                    <a:pt x="246" y="592"/>
                  </a:lnTo>
                  <a:lnTo>
                    <a:pt x="238" y="595"/>
                  </a:lnTo>
                  <a:lnTo>
                    <a:pt x="226" y="579"/>
                  </a:lnTo>
                  <a:lnTo>
                    <a:pt x="218" y="566"/>
                  </a:lnTo>
                  <a:lnTo>
                    <a:pt x="213" y="553"/>
                  </a:lnTo>
                  <a:lnTo>
                    <a:pt x="211" y="544"/>
                  </a:lnTo>
                  <a:lnTo>
                    <a:pt x="211" y="535"/>
                  </a:lnTo>
                  <a:lnTo>
                    <a:pt x="210" y="528"/>
                  </a:lnTo>
                  <a:lnTo>
                    <a:pt x="207" y="522"/>
                  </a:lnTo>
                  <a:lnTo>
                    <a:pt x="202" y="516"/>
                  </a:lnTo>
                  <a:lnTo>
                    <a:pt x="193" y="508"/>
                  </a:lnTo>
                  <a:lnTo>
                    <a:pt x="189" y="502"/>
                  </a:lnTo>
                  <a:lnTo>
                    <a:pt x="188" y="497"/>
                  </a:lnTo>
                  <a:lnTo>
                    <a:pt x="189" y="491"/>
                  </a:lnTo>
                  <a:lnTo>
                    <a:pt x="192" y="485"/>
                  </a:lnTo>
                  <a:lnTo>
                    <a:pt x="195" y="479"/>
                  </a:lnTo>
                  <a:lnTo>
                    <a:pt x="196" y="468"/>
                  </a:lnTo>
                  <a:lnTo>
                    <a:pt x="196" y="456"/>
                  </a:lnTo>
                  <a:lnTo>
                    <a:pt x="194" y="439"/>
                  </a:lnTo>
                  <a:lnTo>
                    <a:pt x="191" y="420"/>
                  </a:lnTo>
                  <a:lnTo>
                    <a:pt x="186" y="401"/>
                  </a:lnTo>
                  <a:lnTo>
                    <a:pt x="180" y="384"/>
                  </a:lnTo>
                  <a:lnTo>
                    <a:pt x="176" y="370"/>
                  </a:lnTo>
                  <a:lnTo>
                    <a:pt x="169" y="350"/>
                  </a:lnTo>
                  <a:lnTo>
                    <a:pt x="166" y="333"/>
                  </a:lnTo>
                  <a:lnTo>
                    <a:pt x="165" y="318"/>
                  </a:lnTo>
                  <a:lnTo>
                    <a:pt x="165" y="307"/>
                  </a:lnTo>
                  <a:lnTo>
                    <a:pt x="166" y="296"/>
                  </a:lnTo>
                  <a:lnTo>
                    <a:pt x="166" y="284"/>
                  </a:lnTo>
                  <a:lnTo>
                    <a:pt x="165" y="273"/>
                  </a:lnTo>
                  <a:lnTo>
                    <a:pt x="160" y="258"/>
                  </a:lnTo>
                  <a:lnTo>
                    <a:pt x="158" y="254"/>
                  </a:lnTo>
                  <a:lnTo>
                    <a:pt x="152" y="248"/>
                  </a:lnTo>
                  <a:lnTo>
                    <a:pt x="144" y="244"/>
                  </a:lnTo>
                  <a:lnTo>
                    <a:pt x="136" y="238"/>
                  </a:lnTo>
                  <a:lnTo>
                    <a:pt x="128" y="231"/>
                  </a:lnTo>
                  <a:lnTo>
                    <a:pt x="123" y="223"/>
                  </a:lnTo>
                  <a:lnTo>
                    <a:pt x="118" y="216"/>
                  </a:lnTo>
                  <a:lnTo>
                    <a:pt x="116" y="205"/>
                  </a:lnTo>
                  <a:lnTo>
                    <a:pt x="118" y="193"/>
                  </a:lnTo>
                  <a:lnTo>
                    <a:pt x="124" y="178"/>
                  </a:lnTo>
                  <a:lnTo>
                    <a:pt x="116" y="179"/>
                  </a:lnTo>
                  <a:lnTo>
                    <a:pt x="109" y="185"/>
                  </a:lnTo>
                  <a:lnTo>
                    <a:pt x="103" y="193"/>
                  </a:lnTo>
                  <a:lnTo>
                    <a:pt x="97" y="203"/>
                  </a:lnTo>
                  <a:lnTo>
                    <a:pt x="93" y="212"/>
                  </a:lnTo>
                  <a:lnTo>
                    <a:pt x="91" y="219"/>
                  </a:lnTo>
                  <a:lnTo>
                    <a:pt x="93" y="220"/>
                  </a:lnTo>
                  <a:lnTo>
                    <a:pt x="99" y="223"/>
                  </a:lnTo>
                  <a:lnTo>
                    <a:pt x="107" y="229"/>
                  </a:lnTo>
                  <a:lnTo>
                    <a:pt x="115" y="236"/>
                  </a:lnTo>
                  <a:lnTo>
                    <a:pt x="122" y="245"/>
                  </a:lnTo>
                  <a:lnTo>
                    <a:pt x="126" y="255"/>
                  </a:lnTo>
                  <a:lnTo>
                    <a:pt x="124" y="257"/>
                  </a:lnTo>
                  <a:lnTo>
                    <a:pt x="121" y="260"/>
                  </a:lnTo>
                  <a:lnTo>
                    <a:pt x="118" y="261"/>
                  </a:lnTo>
                  <a:lnTo>
                    <a:pt x="114" y="262"/>
                  </a:lnTo>
                  <a:lnTo>
                    <a:pt x="112" y="261"/>
                  </a:lnTo>
                  <a:lnTo>
                    <a:pt x="108" y="258"/>
                  </a:lnTo>
                  <a:lnTo>
                    <a:pt x="107" y="256"/>
                  </a:lnTo>
                  <a:lnTo>
                    <a:pt x="106" y="254"/>
                  </a:lnTo>
                  <a:lnTo>
                    <a:pt x="105" y="254"/>
                  </a:lnTo>
                  <a:lnTo>
                    <a:pt x="103" y="254"/>
                  </a:lnTo>
                  <a:lnTo>
                    <a:pt x="101" y="255"/>
                  </a:lnTo>
                  <a:lnTo>
                    <a:pt x="99" y="256"/>
                  </a:lnTo>
                  <a:lnTo>
                    <a:pt x="97" y="256"/>
                  </a:lnTo>
                  <a:lnTo>
                    <a:pt x="95" y="255"/>
                  </a:lnTo>
                  <a:lnTo>
                    <a:pt x="93" y="249"/>
                  </a:lnTo>
                  <a:lnTo>
                    <a:pt x="92" y="244"/>
                  </a:lnTo>
                  <a:lnTo>
                    <a:pt x="91" y="238"/>
                  </a:lnTo>
                  <a:lnTo>
                    <a:pt x="88" y="232"/>
                  </a:lnTo>
                  <a:lnTo>
                    <a:pt x="83" y="230"/>
                  </a:lnTo>
                  <a:lnTo>
                    <a:pt x="74" y="229"/>
                  </a:lnTo>
                  <a:lnTo>
                    <a:pt x="68" y="228"/>
                  </a:lnTo>
                  <a:lnTo>
                    <a:pt x="62" y="226"/>
                  </a:lnTo>
                  <a:lnTo>
                    <a:pt x="58" y="220"/>
                  </a:lnTo>
                  <a:lnTo>
                    <a:pt x="58" y="211"/>
                  </a:lnTo>
                  <a:lnTo>
                    <a:pt x="37" y="191"/>
                  </a:lnTo>
                  <a:lnTo>
                    <a:pt x="34" y="191"/>
                  </a:lnTo>
                  <a:lnTo>
                    <a:pt x="30" y="190"/>
                  </a:lnTo>
                  <a:lnTo>
                    <a:pt x="27" y="190"/>
                  </a:lnTo>
                  <a:lnTo>
                    <a:pt x="25" y="188"/>
                  </a:lnTo>
                  <a:lnTo>
                    <a:pt x="22" y="186"/>
                  </a:lnTo>
                  <a:lnTo>
                    <a:pt x="20" y="185"/>
                  </a:lnTo>
                  <a:lnTo>
                    <a:pt x="19" y="182"/>
                  </a:lnTo>
                  <a:lnTo>
                    <a:pt x="20" y="179"/>
                  </a:lnTo>
                  <a:lnTo>
                    <a:pt x="20" y="176"/>
                  </a:lnTo>
                  <a:lnTo>
                    <a:pt x="21" y="173"/>
                  </a:lnTo>
                  <a:lnTo>
                    <a:pt x="21" y="170"/>
                  </a:lnTo>
                  <a:lnTo>
                    <a:pt x="21" y="168"/>
                  </a:lnTo>
                  <a:lnTo>
                    <a:pt x="20" y="166"/>
                  </a:lnTo>
                  <a:lnTo>
                    <a:pt x="18" y="164"/>
                  </a:lnTo>
                  <a:lnTo>
                    <a:pt x="12" y="164"/>
                  </a:lnTo>
                  <a:lnTo>
                    <a:pt x="5" y="162"/>
                  </a:lnTo>
                  <a:lnTo>
                    <a:pt x="0" y="161"/>
                  </a:lnTo>
                  <a:lnTo>
                    <a:pt x="0" y="159"/>
                  </a:lnTo>
                  <a:lnTo>
                    <a:pt x="0" y="157"/>
                  </a:lnTo>
                  <a:lnTo>
                    <a:pt x="0" y="153"/>
                  </a:lnTo>
                  <a:lnTo>
                    <a:pt x="1" y="150"/>
                  </a:lnTo>
                  <a:lnTo>
                    <a:pt x="2" y="142"/>
                  </a:lnTo>
                  <a:lnTo>
                    <a:pt x="4" y="138"/>
                  </a:lnTo>
                  <a:lnTo>
                    <a:pt x="8" y="135"/>
                  </a:lnTo>
                  <a:lnTo>
                    <a:pt x="12" y="134"/>
                  </a:lnTo>
                  <a:lnTo>
                    <a:pt x="18" y="132"/>
                  </a:lnTo>
                  <a:lnTo>
                    <a:pt x="20" y="130"/>
                  </a:lnTo>
                  <a:lnTo>
                    <a:pt x="20" y="129"/>
                  </a:lnTo>
                  <a:lnTo>
                    <a:pt x="20" y="126"/>
                  </a:lnTo>
                  <a:lnTo>
                    <a:pt x="20" y="124"/>
                  </a:lnTo>
                  <a:lnTo>
                    <a:pt x="21" y="122"/>
                  </a:lnTo>
                  <a:lnTo>
                    <a:pt x="21" y="120"/>
                  </a:lnTo>
                  <a:lnTo>
                    <a:pt x="31" y="113"/>
                  </a:lnTo>
                  <a:lnTo>
                    <a:pt x="40" y="107"/>
                  </a:lnTo>
                  <a:lnTo>
                    <a:pt x="48" y="99"/>
                  </a:lnTo>
                  <a:lnTo>
                    <a:pt x="63" y="85"/>
                  </a:lnTo>
                  <a:lnTo>
                    <a:pt x="80" y="76"/>
                  </a:lnTo>
                  <a:lnTo>
                    <a:pt x="100" y="71"/>
                  </a:lnTo>
                  <a:lnTo>
                    <a:pt x="103" y="70"/>
                  </a:lnTo>
                  <a:lnTo>
                    <a:pt x="105" y="68"/>
                  </a:lnTo>
                  <a:lnTo>
                    <a:pt x="107" y="65"/>
                  </a:lnTo>
                  <a:lnTo>
                    <a:pt x="109" y="64"/>
                  </a:lnTo>
                  <a:lnTo>
                    <a:pt x="112" y="62"/>
                  </a:lnTo>
                  <a:lnTo>
                    <a:pt x="114" y="61"/>
                  </a:lnTo>
                  <a:lnTo>
                    <a:pt x="117" y="61"/>
                  </a:lnTo>
                  <a:lnTo>
                    <a:pt x="122" y="63"/>
                  </a:lnTo>
                  <a:lnTo>
                    <a:pt x="124" y="69"/>
                  </a:lnTo>
                  <a:lnTo>
                    <a:pt x="125" y="76"/>
                  </a:lnTo>
                  <a:lnTo>
                    <a:pt x="126" y="83"/>
                  </a:lnTo>
                  <a:lnTo>
                    <a:pt x="127" y="90"/>
                  </a:lnTo>
                  <a:lnTo>
                    <a:pt x="131" y="96"/>
                  </a:lnTo>
                  <a:lnTo>
                    <a:pt x="137" y="98"/>
                  </a:lnTo>
                  <a:lnTo>
                    <a:pt x="144" y="97"/>
                  </a:lnTo>
                  <a:lnTo>
                    <a:pt x="151" y="92"/>
                  </a:lnTo>
                  <a:lnTo>
                    <a:pt x="157" y="89"/>
                  </a:lnTo>
                  <a:lnTo>
                    <a:pt x="163" y="87"/>
                  </a:lnTo>
                  <a:lnTo>
                    <a:pt x="171" y="87"/>
                  </a:lnTo>
                  <a:lnTo>
                    <a:pt x="179" y="86"/>
                  </a:lnTo>
                  <a:lnTo>
                    <a:pt x="187" y="86"/>
                  </a:lnTo>
                  <a:lnTo>
                    <a:pt x="194" y="83"/>
                  </a:lnTo>
                  <a:lnTo>
                    <a:pt x="200" y="79"/>
                  </a:lnTo>
                  <a:lnTo>
                    <a:pt x="202" y="71"/>
                  </a:lnTo>
                  <a:lnTo>
                    <a:pt x="202" y="67"/>
                  </a:lnTo>
                  <a:lnTo>
                    <a:pt x="202" y="64"/>
                  </a:lnTo>
                  <a:lnTo>
                    <a:pt x="202" y="61"/>
                  </a:lnTo>
                  <a:lnTo>
                    <a:pt x="203" y="59"/>
                  </a:lnTo>
                  <a:lnTo>
                    <a:pt x="205" y="46"/>
                  </a:lnTo>
                  <a:lnTo>
                    <a:pt x="210" y="36"/>
                  </a:lnTo>
                  <a:lnTo>
                    <a:pt x="215" y="26"/>
                  </a:lnTo>
                  <a:lnTo>
                    <a:pt x="216" y="17"/>
                  </a:lnTo>
                  <a:lnTo>
                    <a:pt x="219" y="8"/>
                  </a:lnTo>
                  <a:lnTo>
                    <a:pt x="22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44" name="Freeform 142">
              <a:extLst>
                <a:ext uri="{FF2B5EF4-FFF2-40B4-BE49-F238E27FC236}">
                  <a16:creationId xmlns:a16="http://schemas.microsoft.com/office/drawing/2014/main" id="{18E90656-4FF6-4C24-A291-699DAAF54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13" y="3849688"/>
              <a:ext cx="214312" cy="168275"/>
            </a:xfrm>
            <a:custGeom>
              <a:avLst/>
              <a:gdLst>
                <a:gd name="T0" fmla="*/ 2147483646 w 135"/>
                <a:gd name="T1" fmla="*/ 0 h 106"/>
                <a:gd name="T2" fmla="*/ 2147483646 w 135"/>
                <a:gd name="T3" fmla="*/ 2147483646 h 106"/>
                <a:gd name="T4" fmla="*/ 2147483646 w 135"/>
                <a:gd name="T5" fmla="*/ 2147483646 h 106"/>
                <a:gd name="T6" fmla="*/ 2147483646 w 135"/>
                <a:gd name="T7" fmla="*/ 2147483646 h 106"/>
                <a:gd name="T8" fmla="*/ 2147483646 w 135"/>
                <a:gd name="T9" fmla="*/ 2147483646 h 106"/>
                <a:gd name="T10" fmla="*/ 2147483646 w 135"/>
                <a:gd name="T11" fmla="*/ 2147483646 h 106"/>
                <a:gd name="T12" fmla="*/ 2147483646 w 135"/>
                <a:gd name="T13" fmla="*/ 2147483646 h 106"/>
                <a:gd name="T14" fmla="*/ 2147483646 w 135"/>
                <a:gd name="T15" fmla="*/ 2147483646 h 106"/>
                <a:gd name="T16" fmla="*/ 2147483646 w 135"/>
                <a:gd name="T17" fmla="*/ 2147483646 h 106"/>
                <a:gd name="T18" fmla="*/ 2147483646 w 135"/>
                <a:gd name="T19" fmla="*/ 2147483646 h 106"/>
                <a:gd name="T20" fmla="*/ 2147483646 w 135"/>
                <a:gd name="T21" fmla="*/ 2147483646 h 106"/>
                <a:gd name="T22" fmla="*/ 2147483646 w 135"/>
                <a:gd name="T23" fmla="*/ 2147483646 h 106"/>
                <a:gd name="T24" fmla="*/ 2147483646 w 135"/>
                <a:gd name="T25" fmla="*/ 2147483646 h 106"/>
                <a:gd name="T26" fmla="*/ 2147483646 w 135"/>
                <a:gd name="T27" fmla="*/ 2147483646 h 106"/>
                <a:gd name="T28" fmla="*/ 2147483646 w 135"/>
                <a:gd name="T29" fmla="*/ 2147483646 h 106"/>
                <a:gd name="T30" fmla="*/ 0 w 135"/>
                <a:gd name="T31" fmla="*/ 2147483646 h 106"/>
                <a:gd name="T32" fmla="*/ 2147483646 w 135"/>
                <a:gd name="T33" fmla="*/ 2147483646 h 106"/>
                <a:gd name="T34" fmla="*/ 2147483646 w 135"/>
                <a:gd name="T35" fmla="*/ 2147483646 h 106"/>
                <a:gd name="T36" fmla="*/ 2147483646 w 135"/>
                <a:gd name="T37" fmla="*/ 2147483646 h 106"/>
                <a:gd name="T38" fmla="*/ 2147483646 w 135"/>
                <a:gd name="T39" fmla="*/ 2147483646 h 106"/>
                <a:gd name="T40" fmla="*/ 2147483646 w 135"/>
                <a:gd name="T41" fmla="*/ 2147483646 h 106"/>
                <a:gd name="T42" fmla="*/ 2147483646 w 135"/>
                <a:gd name="T43" fmla="*/ 2147483646 h 106"/>
                <a:gd name="T44" fmla="*/ 2147483646 w 135"/>
                <a:gd name="T45" fmla="*/ 2147483646 h 106"/>
                <a:gd name="T46" fmla="*/ 2147483646 w 135"/>
                <a:gd name="T47" fmla="*/ 2147483646 h 106"/>
                <a:gd name="T48" fmla="*/ 2147483646 w 135"/>
                <a:gd name="T49" fmla="*/ 2147483646 h 106"/>
                <a:gd name="T50" fmla="*/ 2147483646 w 135"/>
                <a:gd name="T51" fmla="*/ 2147483646 h 106"/>
                <a:gd name="T52" fmla="*/ 2147483646 w 135"/>
                <a:gd name="T53" fmla="*/ 2147483646 h 106"/>
                <a:gd name="T54" fmla="*/ 2147483646 w 135"/>
                <a:gd name="T55" fmla="*/ 2147483646 h 106"/>
                <a:gd name="T56" fmla="*/ 2147483646 w 135"/>
                <a:gd name="T57" fmla="*/ 2147483646 h 106"/>
                <a:gd name="T58" fmla="*/ 2147483646 w 135"/>
                <a:gd name="T59" fmla="*/ 2147483646 h 106"/>
                <a:gd name="T60" fmla="*/ 2147483646 w 135"/>
                <a:gd name="T61" fmla="*/ 2147483646 h 106"/>
                <a:gd name="T62" fmla="*/ 2147483646 w 135"/>
                <a:gd name="T63" fmla="*/ 2147483646 h 106"/>
                <a:gd name="T64" fmla="*/ 2147483646 w 135"/>
                <a:gd name="T65" fmla="*/ 2147483646 h 106"/>
                <a:gd name="T66" fmla="*/ 2147483646 w 135"/>
                <a:gd name="T67" fmla="*/ 2147483646 h 106"/>
                <a:gd name="T68" fmla="*/ 2147483646 w 135"/>
                <a:gd name="T69" fmla="*/ 2147483646 h 106"/>
                <a:gd name="T70" fmla="*/ 2147483646 w 135"/>
                <a:gd name="T71" fmla="*/ 2147483646 h 106"/>
                <a:gd name="T72" fmla="*/ 2147483646 w 135"/>
                <a:gd name="T73" fmla="*/ 2147483646 h 106"/>
                <a:gd name="T74" fmla="*/ 2147483646 w 135"/>
                <a:gd name="T75" fmla="*/ 2147483646 h 106"/>
                <a:gd name="T76" fmla="*/ 2147483646 w 135"/>
                <a:gd name="T77" fmla="*/ 0 h 10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35" h="106">
                  <a:moveTo>
                    <a:pt x="118" y="0"/>
                  </a:moveTo>
                  <a:lnTo>
                    <a:pt x="123" y="0"/>
                  </a:lnTo>
                  <a:lnTo>
                    <a:pt x="129" y="0"/>
                  </a:lnTo>
                  <a:lnTo>
                    <a:pt x="135" y="1"/>
                  </a:lnTo>
                  <a:lnTo>
                    <a:pt x="133" y="5"/>
                  </a:lnTo>
                  <a:lnTo>
                    <a:pt x="133" y="9"/>
                  </a:lnTo>
                  <a:lnTo>
                    <a:pt x="132" y="11"/>
                  </a:lnTo>
                  <a:lnTo>
                    <a:pt x="132" y="13"/>
                  </a:lnTo>
                  <a:lnTo>
                    <a:pt x="132" y="17"/>
                  </a:lnTo>
                  <a:lnTo>
                    <a:pt x="131" y="17"/>
                  </a:lnTo>
                  <a:lnTo>
                    <a:pt x="130" y="14"/>
                  </a:lnTo>
                  <a:lnTo>
                    <a:pt x="129" y="13"/>
                  </a:lnTo>
                  <a:lnTo>
                    <a:pt x="127" y="12"/>
                  </a:lnTo>
                  <a:lnTo>
                    <a:pt x="124" y="11"/>
                  </a:lnTo>
                  <a:lnTo>
                    <a:pt x="114" y="21"/>
                  </a:lnTo>
                  <a:lnTo>
                    <a:pt x="106" y="35"/>
                  </a:lnTo>
                  <a:lnTo>
                    <a:pt x="97" y="51"/>
                  </a:lnTo>
                  <a:lnTo>
                    <a:pt x="89" y="65"/>
                  </a:lnTo>
                  <a:lnTo>
                    <a:pt x="80" y="77"/>
                  </a:lnTo>
                  <a:lnTo>
                    <a:pt x="71" y="87"/>
                  </a:lnTo>
                  <a:lnTo>
                    <a:pt x="62" y="96"/>
                  </a:lnTo>
                  <a:lnTo>
                    <a:pt x="52" y="101"/>
                  </a:lnTo>
                  <a:lnTo>
                    <a:pt x="43" y="105"/>
                  </a:lnTo>
                  <a:lnTo>
                    <a:pt x="34" y="106"/>
                  </a:lnTo>
                  <a:lnTo>
                    <a:pt x="27" y="104"/>
                  </a:lnTo>
                  <a:lnTo>
                    <a:pt x="23" y="97"/>
                  </a:lnTo>
                  <a:lnTo>
                    <a:pt x="18" y="86"/>
                  </a:lnTo>
                  <a:lnTo>
                    <a:pt x="15" y="78"/>
                  </a:lnTo>
                  <a:lnTo>
                    <a:pt x="14" y="71"/>
                  </a:lnTo>
                  <a:lnTo>
                    <a:pt x="10" y="68"/>
                  </a:lnTo>
                  <a:lnTo>
                    <a:pt x="7" y="64"/>
                  </a:lnTo>
                  <a:lnTo>
                    <a:pt x="0" y="63"/>
                  </a:lnTo>
                  <a:lnTo>
                    <a:pt x="4" y="60"/>
                  </a:lnTo>
                  <a:lnTo>
                    <a:pt x="6" y="56"/>
                  </a:lnTo>
                  <a:lnTo>
                    <a:pt x="7" y="53"/>
                  </a:lnTo>
                  <a:lnTo>
                    <a:pt x="8" y="49"/>
                  </a:lnTo>
                  <a:lnTo>
                    <a:pt x="8" y="46"/>
                  </a:lnTo>
                  <a:lnTo>
                    <a:pt x="8" y="44"/>
                  </a:lnTo>
                  <a:lnTo>
                    <a:pt x="8" y="43"/>
                  </a:lnTo>
                  <a:lnTo>
                    <a:pt x="8" y="42"/>
                  </a:lnTo>
                  <a:lnTo>
                    <a:pt x="8" y="39"/>
                  </a:lnTo>
                  <a:lnTo>
                    <a:pt x="9" y="36"/>
                  </a:lnTo>
                  <a:lnTo>
                    <a:pt x="10" y="35"/>
                  </a:lnTo>
                  <a:lnTo>
                    <a:pt x="12" y="33"/>
                  </a:lnTo>
                  <a:lnTo>
                    <a:pt x="14" y="31"/>
                  </a:lnTo>
                  <a:lnTo>
                    <a:pt x="15" y="30"/>
                  </a:lnTo>
                  <a:lnTo>
                    <a:pt x="16" y="28"/>
                  </a:lnTo>
                  <a:lnTo>
                    <a:pt x="17" y="25"/>
                  </a:lnTo>
                  <a:lnTo>
                    <a:pt x="21" y="27"/>
                  </a:lnTo>
                  <a:lnTo>
                    <a:pt x="24" y="27"/>
                  </a:lnTo>
                  <a:lnTo>
                    <a:pt x="26" y="26"/>
                  </a:lnTo>
                  <a:lnTo>
                    <a:pt x="28" y="25"/>
                  </a:lnTo>
                  <a:lnTo>
                    <a:pt x="30" y="24"/>
                  </a:lnTo>
                  <a:lnTo>
                    <a:pt x="31" y="19"/>
                  </a:lnTo>
                  <a:lnTo>
                    <a:pt x="31" y="16"/>
                  </a:lnTo>
                  <a:lnTo>
                    <a:pt x="31" y="13"/>
                  </a:lnTo>
                  <a:lnTo>
                    <a:pt x="32" y="9"/>
                  </a:lnTo>
                  <a:lnTo>
                    <a:pt x="35" y="8"/>
                  </a:lnTo>
                  <a:lnTo>
                    <a:pt x="39" y="9"/>
                  </a:lnTo>
                  <a:lnTo>
                    <a:pt x="44" y="10"/>
                  </a:lnTo>
                  <a:lnTo>
                    <a:pt x="51" y="10"/>
                  </a:lnTo>
                  <a:lnTo>
                    <a:pt x="52" y="10"/>
                  </a:lnTo>
                  <a:lnTo>
                    <a:pt x="54" y="8"/>
                  </a:lnTo>
                  <a:lnTo>
                    <a:pt x="56" y="7"/>
                  </a:lnTo>
                  <a:lnTo>
                    <a:pt x="58" y="5"/>
                  </a:lnTo>
                  <a:lnTo>
                    <a:pt x="71" y="9"/>
                  </a:lnTo>
                  <a:lnTo>
                    <a:pt x="84" y="13"/>
                  </a:lnTo>
                  <a:lnTo>
                    <a:pt x="97" y="17"/>
                  </a:lnTo>
                  <a:lnTo>
                    <a:pt x="102" y="17"/>
                  </a:lnTo>
                  <a:lnTo>
                    <a:pt x="104" y="16"/>
                  </a:lnTo>
                  <a:lnTo>
                    <a:pt x="106" y="14"/>
                  </a:lnTo>
                  <a:lnTo>
                    <a:pt x="107" y="13"/>
                  </a:lnTo>
                  <a:lnTo>
                    <a:pt x="107" y="11"/>
                  </a:lnTo>
                  <a:lnTo>
                    <a:pt x="109" y="9"/>
                  </a:lnTo>
                  <a:lnTo>
                    <a:pt x="109" y="5"/>
                  </a:lnTo>
                  <a:lnTo>
                    <a:pt x="110" y="2"/>
                  </a:lnTo>
                  <a:lnTo>
                    <a:pt x="113" y="0"/>
                  </a:lnTo>
                  <a:lnTo>
                    <a:pt x="118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45" name="Freeform 143">
              <a:extLst>
                <a:ext uri="{FF2B5EF4-FFF2-40B4-BE49-F238E27FC236}">
                  <a16:creationId xmlns:a16="http://schemas.microsoft.com/office/drawing/2014/main" id="{FC74AF7D-621D-42E1-81D4-0B593D7E1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7775" y="3783013"/>
              <a:ext cx="244475" cy="385763"/>
            </a:xfrm>
            <a:custGeom>
              <a:avLst/>
              <a:gdLst>
                <a:gd name="T0" fmla="*/ 2147483646 w 154"/>
                <a:gd name="T1" fmla="*/ 2147483646 h 243"/>
                <a:gd name="T2" fmla="*/ 2147483646 w 154"/>
                <a:gd name="T3" fmla="*/ 2147483646 h 243"/>
                <a:gd name="T4" fmla="*/ 2147483646 w 154"/>
                <a:gd name="T5" fmla="*/ 2147483646 h 243"/>
                <a:gd name="T6" fmla="*/ 2147483646 w 154"/>
                <a:gd name="T7" fmla="*/ 2147483646 h 243"/>
                <a:gd name="T8" fmla="*/ 2147483646 w 154"/>
                <a:gd name="T9" fmla="*/ 2147483646 h 243"/>
                <a:gd name="T10" fmla="*/ 2147483646 w 154"/>
                <a:gd name="T11" fmla="*/ 2147483646 h 243"/>
                <a:gd name="T12" fmla="*/ 2147483646 w 154"/>
                <a:gd name="T13" fmla="*/ 2147483646 h 243"/>
                <a:gd name="T14" fmla="*/ 2147483646 w 154"/>
                <a:gd name="T15" fmla="*/ 2147483646 h 243"/>
                <a:gd name="T16" fmla="*/ 2147483646 w 154"/>
                <a:gd name="T17" fmla="*/ 2147483646 h 243"/>
                <a:gd name="T18" fmla="*/ 2147483646 w 154"/>
                <a:gd name="T19" fmla="*/ 2147483646 h 243"/>
                <a:gd name="T20" fmla="*/ 2147483646 w 154"/>
                <a:gd name="T21" fmla="*/ 2147483646 h 243"/>
                <a:gd name="T22" fmla="*/ 2147483646 w 154"/>
                <a:gd name="T23" fmla="*/ 2147483646 h 243"/>
                <a:gd name="T24" fmla="*/ 2147483646 w 154"/>
                <a:gd name="T25" fmla="*/ 2147483646 h 243"/>
                <a:gd name="T26" fmla="*/ 2147483646 w 154"/>
                <a:gd name="T27" fmla="*/ 2147483646 h 243"/>
                <a:gd name="T28" fmla="*/ 2147483646 w 154"/>
                <a:gd name="T29" fmla="*/ 2147483646 h 243"/>
                <a:gd name="T30" fmla="*/ 2147483646 w 154"/>
                <a:gd name="T31" fmla="*/ 2147483646 h 243"/>
                <a:gd name="T32" fmla="*/ 2147483646 w 154"/>
                <a:gd name="T33" fmla="*/ 2147483646 h 243"/>
                <a:gd name="T34" fmla="*/ 2147483646 w 154"/>
                <a:gd name="T35" fmla="*/ 2147483646 h 243"/>
                <a:gd name="T36" fmla="*/ 2147483646 w 154"/>
                <a:gd name="T37" fmla="*/ 2147483646 h 243"/>
                <a:gd name="T38" fmla="*/ 2147483646 w 154"/>
                <a:gd name="T39" fmla="*/ 2147483646 h 243"/>
                <a:gd name="T40" fmla="*/ 2147483646 w 154"/>
                <a:gd name="T41" fmla="*/ 2147483646 h 243"/>
                <a:gd name="T42" fmla="*/ 2147483646 w 154"/>
                <a:gd name="T43" fmla="*/ 2147483646 h 243"/>
                <a:gd name="T44" fmla="*/ 2147483646 w 154"/>
                <a:gd name="T45" fmla="*/ 2147483646 h 243"/>
                <a:gd name="T46" fmla="*/ 2147483646 w 154"/>
                <a:gd name="T47" fmla="*/ 2147483646 h 243"/>
                <a:gd name="T48" fmla="*/ 2147483646 w 154"/>
                <a:gd name="T49" fmla="*/ 2147483646 h 243"/>
                <a:gd name="T50" fmla="*/ 2147483646 w 154"/>
                <a:gd name="T51" fmla="*/ 2147483646 h 243"/>
                <a:gd name="T52" fmla="*/ 2147483646 w 154"/>
                <a:gd name="T53" fmla="*/ 2147483646 h 243"/>
                <a:gd name="T54" fmla="*/ 2147483646 w 154"/>
                <a:gd name="T55" fmla="*/ 2147483646 h 243"/>
                <a:gd name="T56" fmla="*/ 2147483646 w 154"/>
                <a:gd name="T57" fmla="*/ 2147483646 h 243"/>
                <a:gd name="T58" fmla="*/ 2147483646 w 154"/>
                <a:gd name="T59" fmla="*/ 2147483646 h 243"/>
                <a:gd name="T60" fmla="*/ 2147483646 w 154"/>
                <a:gd name="T61" fmla="*/ 2147483646 h 243"/>
                <a:gd name="T62" fmla="*/ 2147483646 w 154"/>
                <a:gd name="T63" fmla="*/ 2147483646 h 243"/>
                <a:gd name="T64" fmla="*/ 2147483646 w 154"/>
                <a:gd name="T65" fmla="*/ 2147483646 h 243"/>
                <a:gd name="T66" fmla="*/ 2147483646 w 154"/>
                <a:gd name="T67" fmla="*/ 2147483646 h 243"/>
                <a:gd name="T68" fmla="*/ 0 w 154"/>
                <a:gd name="T69" fmla="*/ 2147483646 h 243"/>
                <a:gd name="T70" fmla="*/ 2147483646 w 154"/>
                <a:gd name="T71" fmla="*/ 2147483646 h 243"/>
                <a:gd name="T72" fmla="*/ 2147483646 w 154"/>
                <a:gd name="T73" fmla="*/ 2147483646 h 243"/>
                <a:gd name="T74" fmla="*/ 2147483646 w 154"/>
                <a:gd name="T75" fmla="*/ 2147483646 h 243"/>
                <a:gd name="T76" fmla="*/ 2147483646 w 154"/>
                <a:gd name="T77" fmla="*/ 2147483646 h 243"/>
                <a:gd name="T78" fmla="*/ 2147483646 w 154"/>
                <a:gd name="T79" fmla="*/ 2147483646 h 243"/>
                <a:gd name="T80" fmla="*/ 2147483646 w 154"/>
                <a:gd name="T81" fmla="*/ 2147483646 h 243"/>
                <a:gd name="T82" fmla="*/ 2147483646 w 154"/>
                <a:gd name="T83" fmla="*/ 2147483646 h 243"/>
                <a:gd name="T84" fmla="*/ 2147483646 w 154"/>
                <a:gd name="T85" fmla="*/ 2147483646 h 243"/>
                <a:gd name="T86" fmla="*/ 2147483646 w 154"/>
                <a:gd name="T87" fmla="*/ 2147483646 h 243"/>
                <a:gd name="T88" fmla="*/ 2147483646 w 154"/>
                <a:gd name="T89" fmla="*/ 2147483646 h 243"/>
                <a:gd name="T90" fmla="*/ 2147483646 w 154"/>
                <a:gd name="T91" fmla="*/ 2147483646 h 243"/>
                <a:gd name="T92" fmla="*/ 2147483646 w 154"/>
                <a:gd name="T93" fmla="*/ 2147483646 h 243"/>
                <a:gd name="T94" fmla="*/ 2147483646 w 154"/>
                <a:gd name="T95" fmla="*/ 2147483646 h 243"/>
                <a:gd name="T96" fmla="*/ 2147483646 w 154"/>
                <a:gd name="T97" fmla="*/ 2147483646 h 243"/>
                <a:gd name="T98" fmla="*/ 2147483646 w 154"/>
                <a:gd name="T99" fmla="*/ 2147483646 h 243"/>
                <a:gd name="T100" fmla="*/ 2147483646 w 154"/>
                <a:gd name="T101" fmla="*/ 2147483646 h 243"/>
                <a:gd name="T102" fmla="*/ 2147483646 w 154"/>
                <a:gd name="T103" fmla="*/ 2147483646 h 243"/>
                <a:gd name="T104" fmla="*/ 2147483646 w 154"/>
                <a:gd name="T105" fmla="*/ 2147483646 h 243"/>
                <a:gd name="T106" fmla="*/ 2147483646 w 154"/>
                <a:gd name="T107" fmla="*/ 2147483646 h 243"/>
                <a:gd name="T108" fmla="*/ 2147483646 w 154"/>
                <a:gd name="T109" fmla="*/ 2147483646 h 243"/>
                <a:gd name="T110" fmla="*/ 2147483646 w 154"/>
                <a:gd name="T111" fmla="*/ 2147483646 h 243"/>
                <a:gd name="T112" fmla="*/ 2147483646 w 154"/>
                <a:gd name="T113" fmla="*/ 2147483646 h 24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54" h="243">
                  <a:moveTo>
                    <a:pt x="141" y="0"/>
                  </a:moveTo>
                  <a:lnTo>
                    <a:pt x="145" y="3"/>
                  </a:lnTo>
                  <a:lnTo>
                    <a:pt x="147" y="11"/>
                  </a:lnTo>
                  <a:lnTo>
                    <a:pt x="149" y="20"/>
                  </a:lnTo>
                  <a:lnTo>
                    <a:pt x="151" y="28"/>
                  </a:lnTo>
                  <a:lnTo>
                    <a:pt x="151" y="33"/>
                  </a:lnTo>
                  <a:lnTo>
                    <a:pt x="146" y="55"/>
                  </a:lnTo>
                  <a:lnTo>
                    <a:pt x="148" y="58"/>
                  </a:lnTo>
                  <a:lnTo>
                    <a:pt x="150" y="64"/>
                  </a:lnTo>
                  <a:lnTo>
                    <a:pt x="152" y="71"/>
                  </a:lnTo>
                  <a:lnTo>
                    <a:pt x="154" y="78"/>
                  </a:lnTo>
                  <a:lnTo>
                    <a:pt x="154" y="82"/>
                  </a:lnTo>
                  <a:lnTo>
                    <a:pt x="151" y="94"/>
                  </a:lnTo>
                  <a:lnTo>
                    <a:pt x="147" y="101"/>
                  </a:lnTo>
                  <a:lnTo>
                    <a:pt x="141" y="103"/>
                  </a:lnTo>
                  <a:lnTo>
                    <a:pt x="140" y="103"/>
                  </a:lnTo>
                  <a:lnTo>
                    <a:pt x="139" y="103"/>
                  </a:lnTo>
                  <a:lnTo>
                    <a:pt x="139" y="104"/>
                  </a:lnTo>
                  <a:lnTo>
                    <a:pt x="138" y="104"/>
                  </a:lnTo>
                  <a:lnTo>
                    <a:pt x="137" y="103"/>
                  </a:lnTo>
                  <a:lnTo>
                    <a:pt x="134" y="103"/>
                  </a:lnTo>
                  <a:lnTo>
                    <a:pt x="134" y="108"/>
                  </a:lnTo>
                  <a:lnTo>
                    <a:pt x="134" y="115"/>
                  </a:lnTo>
                  <a:lnTo>
                    <a:pt x="136" y="114"/>
                  </a:lnTo>
                  <a:lnTo>
                    <a:pt x="138" y="114"/>
                  </a:lnTo>
                  <a:lnTo>
                    <a:pt x="140" y="114"/>
                  </a:lnTo>
                  <a:lnTo>
                    <a:pt x="141" y="114"/>
                  </a:lnTo>
                  <a:lnTo>
                    <a:pt x="143" y="114"/>
                  </a:lnTo>
                  <a:lnTo>
                    <a:pt x="145" y="115"/>
                  </a:lnTo>
                  <a:lnTo>
                    <a:pt x="146" y="116"/>
                  </a:lnTo>
                  <a:lnTo>
                    <a:pt x="146" y="120"/>
                  </a:lnTo>
                  <a:lnTo>
                    <a:pt x="143" y="125"/>
                  </a:lnTo>
                  <a:lnTo>
                    <a:pt x="138" y="132"/>
                  </a:lnTo>
                  <a:lnTo>
                    <a:pt x="132" y="138"/>
                  </a:lnTo>
                  <a:lnTo>
                    <a:pt x="126" y="142"/>
                  </a:lnTo>
                  <a:lnTo>
                    <a:pt x="125" y="147"/>
                  </a:lnTo>
                  <a:lnTo>
                    <a:pt x="124" y="152"/>
                  </a:lnTo>
                  <a:lnTo>
                    <a:pt x="123" y="157"/>
                  </a:lnTo>
                  <a:lnTo>
                    <a:pt x="119" y="161"/>
                  </a:lnTo>
                  <a:lnTo>
                    <a:pt x="112" y="164"/>
                  </a:lnTo>
                  <a:lnTo>
                    <a:pt x="104" y="167"/>
                  </a:lnTo>
                  <a:lnTo>
                    <a:pt x="97" y="172"/>
                  </a:lnTo>
                  <a:lnTo>
                    <a:pt x="95" y="174"/>
                  </a:lnTo>
                  <a:lnTo>
                    <a:pt x="94" y="176"/>
                  </a:lnTo>
                  <a:lnTo>
                    <a:pt x="92" y="180"/>
                  </a:lnTo>
                  <a:lnTo>
                    <a:pt x="89" y="183"/>
                  </a:lnTo>
                  <a:lnTo>
                    <a:pt x="86" y="186"/>
                  </a:lnTo>
                  <a:lnTo>
                    <a:pt x="84" y="187"/>
                  </a:lnTo>
                  <a:lnTo>
                    <a:pt x="81" y="189"/>
                  </a:lnTo>
                  <a:lnTo>
                    <a:pt x="79" y="189"/>
                  </a:lnTo>
                  <a:lnTo>
                    <a:pt x="78" y="189"/>
                  </a:lnTo>
                  <a:lnTo>
                    <a:pt x="77" y="190"/>
                  </a:lnTo>
                  <a:lnTo>
                    <a:pt x="76" y="192"/>
                  </a:lnTo>
                  <a:lnTo>
                    <a:pt x="76" y="195"/>
                  </a:lnTo>
                  <a:lnTo>
                    <a:pt x="75" y="198"/>
                  </a:lnTo>
                  <a:lnTo>
                    <a:pt x="75" y="200"/>
                  </a:lnTo>
                  <a:lnTo>
                    <a:pt x="75" y="204"/>
                  </a:lnTo>
                  <a:lnTo>
                    <a:pt x="75" y="209"/>
                  </a:lnTo>
                  <a:lnTo>
                    <a:pt x="71" y="219"/>
                  </a:lnTo>
                  <a:lnTo>
                    <a:pt x="63" y="228"/>
                  </a:lnTo>
                  <a:lnTo>
                    <a:pt x="52" y="235"/>
                  </a:lnTo>
                  <a:lnTo>
                    <a:pt x="40" y="239"/>
                  </a:lnTo>
                  <a:lnTo>
                    <a:pt x="27" y="243"/>
                  </a:lnTo>
                  <a:lnTo>
                    <a:pt x="16" y="243"/>
                  </a:lnTo>
                  <a:lnTo>
                    <a:pt x="13" y="243"/>
                  </a:lnTo>
                  <a:lnTo>
                    <a:pt x="9" y="242"/>
                  </a:lnTo>
                  <a:lnTo>
                    <a:pt x="7" y="242"/>
                  </a:lnTo>
                  <a:lnTo>
                    <a:pt x="3" y="241"/>
                  </a:lnTo>
                  <a:lnTo>
                    <a:pt x="1" y="239"/>
                  </a:lnTo>
                  <a:lnTo>
                    <a:pt x="0" y="237"/>
                  </a:lnTo>
                  <a:lnTo>
                    <a:pt x="0" y="235"/>
                  </a:lnTo>
                  <a:lnTo>
                    <a:pt x="2" y="233"/>
                  </a:lnTo>
                  <a:lnTo>
                    <a:pt x="9" y="228"/>
                  </a:lnTo>
                  <a:lnTo>
                    <a:pt x="17" y="224"/>
                  </a:lnTo>
                  <a:lnTo>
                    <a:pt x="25" y="219"/>
                  </a:lnTo>
                  <a:lnTo>
                    <a:pt x="33" y="216"/>
                  </a:lnTo>
                  <a:lnTo>
                    <a:pt x="36" y="213"/>
                  </a:lnTo>
                  <a:lnTo>
                    <a:pt x="47" y="202"/>
                  </a:lnTo>
                  <a:lnTo>
                    <a:pt x="57" y="190"/>
                  </a:lnTo>
                  <a:lnTo>
                    <a:pt x="66" y="177"/>
                  </a:lnTo>
                  <a:lnTo>
                    <a:pt x="73" y="167"/>
                  </a:lnTo>
                  <a:lnTo>
                    <a:pt x="79" y="157"/>
                  </a:lnTo>
                  <a:lnTo>
                    <a:pt x="86" y="145"/>
                  </a:lnTo>
                  <a:lnTo>
                    <a:pt x="87" y="141"/>
                  </a:lnTo>
                  <a:lnTo>
                    <a:pt x="89" y="140"/>
                  </a:lnTo>
                  <a:lnTo>
                    <a:pt x="92" y="138"/>
                  </a:lnTo>
                  <a:lnTo>
                    <a:pt x="94" y="137"/>
                  </a:lnTo>
                  <a:lnTo>
                    <a:pt x="95" y="134"/>
                  </a:lnTo>
                  <a:lnTo>
                    <a:pt x="96" y="131"/>
                  </a:lnTo>
                  <a:lnTo>
                    <a:pt x="96" y="129"/>
                  </a:lnTo>
                  <a:lnTo>
                    <a:pt x="96" y="126"/>
                  </a:lnTo>
                  <a:lnTo>
                    <a:pt x="97" y="123"/>
                  </a:lnTo>
                  <a:lnTo>
                    <a:pt x="97" y="121"/>
                  </a:lnTo>
                  <a:lnTo>
                    <a:pt x="98" y="119"/>
                  </a:lnTo>
                  <a:lnTo>
                    <a:pt x="105" y="111"/>
                  </a:lnTo>
                  <a:lnTo>
                    <a:pt x="112" y="104"/>
                  </a:lnTo>
                  <a:lnTo>
                    <a:pt x="119" y="95"/>
                  </a:lnTo>
                  <a:lnTo>
                    <a:pt x="121" y="63"/>
                  </a:lnTo>
                  <a:lnTo>
                    <a:pt x="123" y="60"/>
                  </a:lnTo>
                  <a:lnTo>
                    <a:pt x="125" y="52"/>
                  </a:lnTo>
                  <a:lnTo>
                    <a:pt x="129" y="44"/>
                  </a:lnTo>
                  <a:lnTo>
                    <a:pt x="131" y="37"/>
                  </a:lnTo>
                  <a:lnTo>
                    <a:pt x="132" y="33"/>
                  </a:lnTo>
                  <a:lnTo>
                    <a:pt x="131" y="29"/>
                  </a:lnTo>
                  <a:lnTo>
                    <a:pt x="131" y="27"/>
                  </a:lnTo>
                  <a:lnTo>
                    <a:pt x="129" y="25"/>
                  </a:lnTo>
                  <a:lnTo>
                    <a:pt x="128" y="21"/>
                  </a:lnTo>
                  <a:lnTo>
                    <a:pt x="126" y="19"/>
                  </a:lnTo>
                  <a:lnTo>
                    <a:pt x="126" y="16"/>
                  </a:lnTo>
                  <a:lnTo>
                    <a:pt x="128" y="11"/>
                  </a:lnTo>
                  <a:lnTo>
                    <a:pt x="129" y="8"/>
                  </a:lnTo>
                  <a:lnTo>
                    <a:pt x="131" y="5"/>
                  </a:lnTo>
                  <a:lnTo>
                    <a:pt x="134" y="2"/>
                  </a:lnTo>
                  <a:lnTo>
                    <a:pt x="138" y="1"/>
                  </a:lnTo>
                  <a:lnTo>
                    <a:pt x="14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46" name="Freeform 144">
              <a:extLst>
                <a:ext uri="{FF2B5EF4-FFF2-40B4-BE49-F238E27FC236}">
                  <a16:creationId xmlns:a16="http://schemas.microsoft.com/office/drawing/2014/main" id="{0DEF4E8C-0F3C-4040-930B-BADF1D8D6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463" y="2268538"/>
              <a:ext cx="107950" cy="139700"/>
            </a:xfrm>
            <a:custGeom>
              <a:avLst/>
              <a:gdLst>
                <a:gd name="T0" fmla="*/ 2147483646 w 68"/>
                <a:gd name="T1" fmla="*/ 0 h 88"/>
                <a:gd name="T2" fmla="*/ 2147483646 w 68"/>
                <a:gd name="T3" fmla="*/ 2147483646 h 88"/>
                <a:gd name="T4" fmla="*/ 2147483646 w 68"/>
                <a:gd name="T5" fmla="*/ 2147483646 h 88"/>
                <a:gd name="T6" fmla="*/ 2147483646 w 68"/>
                <a:gd name="T7" fmla="*/ 2147483646 h 88"/>
                <a:gd name="T8" fmla="*/ 2147483646 w 68"/>
                <a:gd name="T9" fmla="*/ 2147483646 h 88"/>
                <a:gd name="T10" fmla="*/ 2147483646 w 68"/>
                <a:gd name="T11" fmla="*/ 2147483646 h 88"/>
                <a:gd name="T12" fmla="*/ 2147483646 w 68"/>
                <a:gd name="T13" fmla="*/ 2147483646 h 88"/>
                <a:gd name="T14" fmla="*/ 2147483646 w 68"/>
                <a:gd name="T15" fmla="*/ 2147483646 h 88"/>
                <a:gd name="T16" fmla="*/ 2147483646 w 68"/>
                <a:gd name="T17" fmla="*/ 2147483646 h 88"/>
                <a:gd name="T18" fmla="*/ 2147483646 w 68"/>
                <a:gd name="T19" fmla="*/ 2147483646 h 88"/>
                <a:gd name="T20" fmla="*/ 2147483646 w 68"/>
                <a:gd name="T21" fmla="*/ 2147483646 h 88"/>
                <a:gd name="T22" fmla="*/ 2147483646 w 68"/>
                <a:gd name="T23" fmla="*/ 2147483646 h 88"/>
                <a:gd name="T24" fmla="*/ 2147483646 w 68"/>
                <a:gd name="T25" fmla="*/ 2147483646 h 88"/>
                <a:gd name="T26" fmla="*/ 2147483646 w 68"/>
                <a:gd name="T27" fmla="*/ 2147483646 h 88"/>
                <a:gd name="T28" fmla="*/ 2147483646 w 68"/>
                <a:gd name="T29" fmla="*/ 2147483646 h 88"/>
                <a:gd name="T30" fmla="*/ 2147483646 w 68"/>
                <a:gd name="T31" fmla="*/ 2147483646 h 88"/>
                <a:gd name="T32" fmla="*/ 2147483646 w 68"/>
                <a:gd name="T33" fmla="*/ 2147483646 h 88"/>
                <a:gd name="T34" fmla="*/ 2147483646 w 68"/>
                <a:gd name="T35" fmla="*/ 2147483646 h 88"/>
                <a:gd name="T36" fmla="*/ 2147483646 w 68"/>
                <a:gd name="T37" fmla="*/ 2147483646 h 88"/>
                <a:gd name="T38" fmla="*/ 2147483646 w 68"/>
                <a:gd name="T39" fmla="*/ 2147483646 h 88"/>
                <a:gd name="T40" fmla="*/ 2147483646 w 68"/>
                <a:gd name="T41" fmla="*/ 2147483646 h 88"/>
                <a:gd name="T42" fmla="*/ 2147483646 w 68"/>
                <a:gd name="T43" fmla="*/ 2147483646 h 88"/>
                <a:gd name="T44" fmla="*/ 2147483646 w 68"/>
                <a:gd name="T45" fmla="*/ 2147483646 h 88"/>
                <a:gd name="T46" fmla="*/ 2147483646 w 68"/>
                <a:gd name="T47" fmla="*/ 2147483646 h 88"/>
                <a:gd name="T48" fmla="*/ 2147483646 w 68"/>
                <a:gd name="T49" fmla="*/ 2147483646 h 88"/>
                <a:gd name="T50" fmla="*/ 2147483646 w 68"/>
                <a:gd name="T51" fmla="*/ 2147483646 h 88"/>
                <a:gd name="T52" fmla="*/ 2147483646 w 68"/>
                <a:gd name="T53" fmla="*/ 2147483646 h 88"/>
                <a:gd name="T54" fmla="*/ 2147483646 w 68"/>
                <a:gd name="T55" fmla="*/ 2147483646 h 88"/>
                <a:gd name="T56" fmla="*/ 2147483646 w 68"/>
                <a:gd name="T57" fmla="*/ 2147483646 h 88"/>
                <a:gd name="T58" fmla="*/ 2147483646 w 68"/>
                <a:gd name="T59" fmla="*/ 2147483646 h 88"/>
                <a:gd name="T60" fmla="*/ 2147483646 w 68"/>
                <a:gd name="T61" fmla="*/ 2147483646 h 88"/>
                <a:gd name="T62" fmla="*/ 2147483646 w 68"/>
                <a:gd name="T63" fmla="*/ 2147483646 h 88"/>
                <a:gd name="T64" fmla="*/ 2147483646 w 68"/>
                <a:gd name="T65" fmla="*/ 2147483646 h 88"/>
                <a:gd name="T66" fmla="*/ 2147483646 w 68"/>
                <a:gd name="T67" fmla="*/ 2147483646 h 88"/>
                <a:gd name="T68" fmla="*/ 2147483646 w 68"/>
                <a:gd name="T69" fmla="*/ 2147483646 h 88"/>
                <a:gd name="T70" fmla="*/ 2147483646 w 68"/>
                <a:gd name="T71" fmla="*/ 2147483646 h 88"/>
                <a:gd name="T72" fmla="*/ 2147483646 w 68"/>
                <a:gd name="T73" fmla="*/ 2147483646 h 88"/>
                <a:gd name="T74" fmla="*/ 2147483646 w 68"/>
                <a:gd name="T75" fmla="*/ 2147483646 h 88"/>
                <a:gd name="T76" fmla="*/ 2147483646 w 68"/>
                <a:gd name="T77" fmla="*/ 2147483646 h 88"/>
                <a:gd name="T78" fmla="*/ 2147483646 w 68"/>
                <a:gd name="T79" fmla="*/ 2147483646 h 88"/>
                <a:gd name="T80" fmla="*/ 2147483646 w 68"/>
                <a:gd name="T81" fmla="*/ 2147483646 h 88"/>
                <a:gd name="T82" fmla="*/ 0 w 68"/>
                <a:gd name="T83" fmla="*/ 2147483646 h 88"/>
                <a:gd name="T84" fmla="*/ 2147483646 w 68"/>
                <a:gd name="T85" fmla="*/ 2147483646 h 88"/>
                <a:gd name="T86" fmla="*/ 2147483646 w 68"/>
                <a:gd name="T87" fmla="*/ 2147483646 h 88"/>
                <a:gd name="T88" fmla="*/ 2147483646 w 68"/>
                <a:gd name="T89" fmla="*/ 2147483646 h 88"/>
                <a:gd name="T90" fmla="*/ 2147483646 w 68"/>
                <a:gd name="T91" fmla="*/ 2147483646 h 88"/>
                <a:gd name="T92" fmla="*/ 2147483646 w 68"/>
                <a:gd name="T93" fmla="*/ 2147483646 h 88"/>
                <a:gd name="T94" fmla="*/ 2147483646 w 68"/>
                <a:gd name="T95" fmla="*/ 2147483646 h 88"/>
                <a:gd name="T96" fmla="*/ 2147483646 w 68"/>
                <a:gd name="T97" fmla="*/ 2147483646 h 88"/>
                <a:gd name="T98" fmla="*/ 2147483646 w 68"/>
                <a:gd name="T99" fmla="*/ 2147483646 h 88"/>
                <a:gd name="T100" fmla="*/ 2147483646 w 68"/>
                <a:gd name="T101" fmla="*/ 2147483646 h 88"/>
                <a:gd name="T102" fmla="*/ 2147483646 w 68"/>
                <a:gd name="T103" fmla="*/ 2147483646 h 88"/>
                <a:gd name="T104" fmla="*/ 2147483646 w 68"/>
                <a:gd name="T105" fmla="*/ 2147483646 h 88"/>
                <a:gd name="T106" fmla="*/ 2147483646 w 68"/>
                <a:gd name="T107" fmla="*/ 2147483646 h 88"/>
                <a:gd name="T108" fmla="*/ 2147483646 w 68"/>
                <a:gd name="T109" fmla="*/ 2147483646 h 88"/>
                <a:gd name="T110" fmla="*/ 2147483646 w 68"/>
                <a:gd name="T111" fmla="*/ 0 h 8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68" h="88">
                  <a:moveTo>
                    <a:pt x="46" y="0"/>
                  </a:moveTo>
                  <a:lnTo>
                    <a:pt x="47" y="2"/>
                  </a:lnTo>
                  <a:lnTo>
                    <a:pt x="48" y="3"/>
                  </a:lnTo>
                  <a:lnTo>
                    <a:pt x="49" y="6"/>
                  </a:lnTo>
                  <a:lnTo>
                    <a:pt x="50" y="7"/>
                  </a:lnTo>
                  <a:lnTo>
                    <a:pt x="53" y="7"/>
                  </a:lnTo>
                  <a:lnTo>
                    <a:pt x="54" y="7"/>
                  </a:lnTo>
                  <a:lnTo>
                    <a:pt x="55" y="6"/>
                  </a:lnTo>
                  <a:lnTo>
                    <a:pt x="57" y="4"/>
                  </a:lnTo>
                  <a:lnTo>
                    <a:pt x="58" y="3"/>
                  </a:lnTo>
                  <a:lnTo>
                    <a:pt x="60" y="3"/>
                  </a:lnTo>
                  <a:lnTo>
                    <a:pt x="63" y="3"/>
                  </a:lnTo>
                  <a:lnTo>
                    <a:pt x="65" y="4"/>
                  </a:lnTo>
                  <a:lnTo>
                    <a:pt x="68" y="4"/>
                  </a:lnTo>
                  <a:lnTo>
                    <a:pt x="67" y="7"/>
                  </a:lnTo>
                  <a:lnTo>
                    <a:pt x="68" y="9"/>
                  </a:lnTo>
                  <a:lnTo>
                    <a:pt x="68" y="10"/>
                  </a:lnTo>
                  <a:lnTo>
                    <a:pt x="67" y="13"/>
                  </a:lnTo>
                  <a:lnTo>
                    <a:pt x="66" y="17"/>
                  </a:lnTo>
                  <a:lnTo>
                    <a:pt x="65" y="20"/>
                  </a:lnTo>
                  <a:lnTo>
                    <a:pt x="64" y="22"/>
                  </a:lnTo>
                  <a:lnTo>
                    <a:pt x="63" y="26"/>
                  </a:lnTo>
                  <a:lnTo>
                    <a:pt x="64" y="39"/>
                  </a:lnTo>
                  <a:lnTo>
                    <a:pt x="65" y="52"/>
                  </a:lnTo>
                  <a:lnTo>
                    <a:pt x="62" y="63"/>
                  </a:lnTo>
                  <a:lnTo>
                    <a:pt x="57" y="73"/>
                  </a:lnTo>
                  <a:lnTo>
                    <a:pt x="50" y="80"/>
                  </a:lnTo>
                  <a:lnTo>
                    <a:pt x="47" y="81"/>
                  </a:lnTo>
                  <a:lnTo>
                    <a:pt x="45" y="81"/>
                  </a:lnTo>
                  <a:lnTo>
                    <a:pt x="42" y="81"/>
                  </a:lnTo>
                  <a:lnTo>
                    <a:pt x="40" y="81"/>
                  </a:lnTo>
                  <a:lnTo>
                    <a:pt x="38" y="82"/>
                  </a:lnTo>
                  <a:lnTo>
                    <a:pt x="37" y="83"/>
                  </a:lnTo>
                  <a:lnTo>
                    <a:pt x="36" y="85"/>
                  </a:lnTo>
                  <a:lnTo>
                    <a:pt x="35" y="88"/>
                  </a:lnTo>
                  <a:lnTo>
                    <a:pt x="27" y="87"/>
                  </a:lnTo>
                  <a:lnTo>
                    <a:pt x="24" y="86"/>
                  </a:lnTo>
                  <a:lnTo>
                    <a:pt x="20" y="82"/>
                  </a:lnTo>
                  <a:lnTo>
                    <a:pt x="13" y="79"/>
                  </a:lnTo>
                  <a:lnTo>
                    <a:pt x="6" y="74"/>
                  </a:lnTo>
                  <a:lnTo>
                    <a:pt x="2" y="71"/>
                  </a:lnTo>
                  <a:lnTo>
                    <a:pt x="0" y="69"/>
                  </a:lnTo>
                  <a:lnTo>
                    <a:pt x="3" y="59"/>
                  </a:lnTo>
                  <a:lnTo>
                    <a:pt x="7" y="50"/>
                  </a:lnTo>
                  <a:lnTo>
                    <a:pt x="14" y="42"/>
                  </a:lnTo>
                  <a:lnTo>
                    <a:pt x="20" y="34"/>
                  </a:lnTo>
                  <a:lnTo>
                    <a:pt x="26" y="25"/>
                  </a:lnTo>
                  <a:lnTo>
                    <a:pt x="27" y="18"/>
                  </a:lnTo>
                  <a:lnTo>
                    <a:pt x="28" y="10"/>
                  </a:lnTo>
                  <a:lnTo>
                    <a:pt x="30" y="2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7" y="2"/>
                  </a:lnTo>
                  <a:lnTo>
                    <a:pt x="40" y="2"/>
                  </a:lnTo>
                  <a:lnTo>
                    <a:pt x="44" y="1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47" name="Freeform 145">
              <a:extLst>
                <a:ext uri="{FF2B5EF4-FFF2-40B4-BE49-F238E27FC236}">
                  <a16:creationId xmlns:a16="http://schemas.microsoft.com/office/drawing/2014/main" id="{77BB4152-FE80-4B23-B53A-6894E78A56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5563" y="2333626"/>
              <a:ext cx="109537" cy="144463"/>
            </a:xfrm>
            <a:custGeom>
              <a:avLst/>
              <a:gdLst>
                <a:gd name="T0" fmla="*/ 2147483646 w 69"/>
                <a:gd name="T1" fmla="*/ 2147483646 h 91"/>
                <a:gd name="T2" fmla="*/ 2147483646 w 69"/>
                <a:gd name="T3" fmla="*/ 2147483646 h 91"/>
                <a:gd name="T4" fmla="*/ 2147483646 w 69"/>
                <a:gd name="T5" fmla="*/ 2147483646 h 91"/>
                <a:gd name="T6" fmla="*/ 2147483646 w 69"/>
                <a:gd name="T7" fmla="*/ 2147483646 h 91"/>
                <a:gd name="T8" fmla="*/ 2147483646 w 69"/>
                <a:gd name="T9" fmla="*/ 2147483646 h 91"/>
                <a:gd name="T10" fmla="*/ 2147483646 w 69"/>
                <a:gd name="T11" fmla="*/ 2147483646 h 91"/>
                <a:gd name="T12" fmla="*/ 2147483646 w 69"/>
                <a:gd name="T13" fmla="*/ 2147483646 h 91"/>
                <a:gd name="T14" fmla="*/ 2147483646 w 69"/>
                <a:gd name="T15" fmla="*/ 2147483646 h 91"/>
                <a:gd name="T16" fmla="*/ 2147483646 w 69"/>
                <a:gd name="T17" fmla="*/ 2147483646 h 91"/>
                <a:gd name="T18" fmla="*/ 2147483646 w 69"/>
                <a:gd name="T19" fmla="*/ 2147483646 h 91"/>
                <a:gd name="T20" fmla="*/ 2147483646 w 69"/>
                <a:gd name="T21" fmla="*/ 2147483646 h 91"/>
                <a:gd name="T22" fmla="*/ 2147483646 w 69"/>
                <a:gd name="T23" fmla="*/ 2147483646 h 91"/>
                <a:gd name="T24" fmla="*/ 2147483646 w 69"/>
                <a:gd name="T25" fmla="*/ 2147483646 h 91"/>
                <a:gd name="T26" fmla="*/ 0 w 69"/>
                <a:gd name="T27" fmla="*/ 2147483646 h 91"/>
                <a:gd name="T28" fmla="*/ 2147483646 w 69"/>
                <a:gd name="T29" fmla="*/ 2147483646 h 91"/>
                <a:gd name="T30" fmla="*/ 2147483646 w 69"/>
                <a:gd name="T31" fmla="*/ 2147483646 h 91"/>
                <a:gd name="T32" fmla="*/ 2147483646 w 69"/>
                <a:gd name="T33" fmla="*/ 2147483646 h 91"/>
                <a:gd name="T34" fmla="*/ 2147483646 w 69"/>
                <a:gd name="T35" fmla="*/ 2147483646 h 91"/>
                <a:gd name="T36" fmla="*/ 2147483646 w 69"/>
                <a:gd name="T37" fmla="*/ 2147483646 h 91"/>
                <a:gd name="T38" fmla="*/ 2147483646 w 69"/>
                <a:gd name="T39" fmla="*/ 2147483646 h 91"/>
                <a:gd name="T40" fmla="*/ 2147483646 w 69"/>
                <a:gd name="T41" fmla="*/ 2147483646 h 91"/>
                <a:gd name="T42" fmla="*/ 2147483646 w 69"/>
                <a:gd name="T43" fmla="*/ 2147483646 h 91"/>
                <a:gd name="T44" fmla="*/ 2147483646 w 69"/>
                <a:gd name="T45" fmla="*/ 2147483646 h 91"/>
                <a:gd name="T46" fmla="*/ 2147483646 w 69"/>
                <a:gd name="T47" fmla="*/ 2147483646 h 91"/>
                <a:gd name="T48" fmla="*/ 2147483646 w 69"/>
                <a:gd name="T49" fmla="*/ 2147483646 h 91"/>
                <a:gd name="T50" fmla="*/ 2147483646 w 69"/>
                <a:gd name="T51" fmla="*/ 2147483646 h 91"/>
                <a:gd name="T52" fmla="*/ 2147483646 w 69"/>
                <a:gd name="T53" fmla="*/ 2147483646 h 91"/>
                <a:gd name="T54" fmla="*/ 2147483646 w 69"/>
                <a:gd name="T55" fmla="*/ 2147483646 h 91"/>
                <a:gd name="T56" fmla="*/ 2147483646 w 69"/>
                <a:gd name="T57" fmla="*/ 2147483646 h 91"/>
                <a:gd name="T58" fmla="*/ 2147483646 w 69"/>
                <a:gd name="T59" fmla="*/ 2147483646 h 91"/>
                <a:gd name="T60" fmla="*/ 2147483646 w 69"/>
                <a:gd name="T61" fmla="*/ 2147483646 h 91"/>
                <a:gd name="T62" fmla="*/ 2147483646 w 69"/>
                <a:gd name="T63" fmla="*/ 2147483646 h 91"/>
                <a:gd name="T64" fmla="*/ 2147483646 w 69"/>
                <a:gd name="T65" fmla="*/ 2147483646 h 91"/>
                <a:gd name="T66" fmla="*/ 2147483646 w 69"/>
                <a:gd name="T67" fmla="*/ 2147483646 h 91"/>
                <a:gd name="T68" fmla="*/ 2147483646 w 69"/>
                <a:gd name="T69" fmla="*/ 2147483646 h 91"/>
                <a:gd name="T70" fmla="*/ 2147483646 w 69"/>
                <a:gd name="T71" fmla="*/ 2147483646 h 91"/>
                <a:gd name="T72" fmla="*/ 2147483646 w 69"/>
                <a:gd name="T73" fmla="*/ 2147483646 h 91"/>
                <a:gd name="T74" fmla="*/ 2147483646 w 69"/>
                <a:gd name="T75" fmla="*/ 2147483646 h 91"/>
                <a:gd name="T76" fmla="*/ 2147483646 w 69"/>
                <a:gd name="T77" fmla="*/ 2147483646 h 91"/>
                <a:gd name="T78" fmla="*/ 2147483646 w 69"/>
                <a:gd name="T79" fmla="*/ 2147483646 h 91"/>
                <a:gd name="T80" fmla="*/ 2147483646 w 69"/>
                <a:gd name="T81" fmla="*/ 2147483646 h 91"/>
                <a:gd name="T82" fmla="*/ 2147483646 w 69"/>
                <a:gd name="T83" fmla="*/ 2147483646 h 91"/>
                <a:gd name="T84" fmla="*/ 2147483646 w 69"/>
                <a:gd name="T85" fmla="*/ 2147483646 h 91"/>
                <a:gd name="T86" fmla="*/ 2147483646 w 69"/>
                <a:gd name="T87" fmla="*/ 2147483646 h 91"/>
                <a:gd name="T88" fmla="*/ 2147483646 w 69"/>
                <a:gd name="T89" fmla="*/ 2147483646 h 9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69" h="91">
                  <a:moveTo>
                    <a:pt x="60" y="0"/>
                  </a:moveTo>
                  <a:lnTo>
                    <a:pt x="65" y="2"/>
                  </a:lnTo>
                  <a:lnTo>
                    <a:pt x="67" y="9"/>
                  </a:lnTo>
                  <a:lnTo>
                    <a:pt x="69" y="15"/>
                  </a:lnTo>
                  <a:lnTo>
                    <a:pt x="69" y="21"/>
                  </a:lnTo>
                  <a:lnTo>
                    <a:pt x="67" y="29"/>
                  </a:lnTo>
                  <a:lnTo>
                    <a:pt x="63" y="35"/>
                  </a:lnTo>
                  <a:lnTo>
                    <a:pt x="56" y="38"/>
                  </a:lnTo>
                  <a:lnTo>
                    <a:pt x="50" y="42"/>
                  </a:lnTo>
                  <a:lnTo>
                    <a:pt x="47" y="48"/>
                  </a:lnTo>
                  <a:lnTo>
                    <a:pt x="47" y="49"/>
                  </a:lnTo>
                  <a:lnTo>
                    <a:pt x="46" y="51"/>
                  </a:lnTo>
                  <a:lnTo>
                    <a:pt x="45" y="54"/>
                  </a:lnTo>
                  <a:lnTo>
                    <a:pt x="43" y="56"/>
                  </a:lnTo>
                  <a:lnTo>
                    <a:pt x="42" y="59"/>
                  </a:lnTo>
                  <a:lnTo>
                    <a:pt x="41" y="61"/>
                  </a:lnTo>
                  <a:lnTo>
                    <a:pt x="40" y="62"/>
                  </a:lnTo>
                  <a:lnTo>
                    <a:pt x="37" y="63"/>
                  </a:lnTo>
                  <a:lnTo>
                    <a:pt x="34" y="67"/>
                  </a:lnTo>
                  <a:lnTo>
                    <a:pt x="33" y="73"/>
                  </a:lnTo>
                  <a:lnTo>
                    <a:pt x="31" y="80"/>
                  </a:lnTo>
                  <a:lnTo>
                    <a:pt x="29" y="85"/>
                  </a:lnTo>
                  <a:lnTo>
                    <a:pt x="24" y="90"/>
                  </a:lnTo>
                  <a:lnTo>
                    <a:pt x="19" y="91"/>
                  </a:lnTo>
                  <a:lnTo>
                    <a:pt x="14" y="91"/>
                  </a:lnTo>
                  <a:lnTo>
                    <a:pt x="7" y="89"/>
                  </a:lnTo>
                  <a:lnTo>
                    <a:pt x="3" y="86"/>
                  </a:lnTo>
                  <a:lnTo>
                    <a:pt x="0" y="83"/>
                  </a:lnTo>
                  <a:lnTo>
                    <a:pt x="2" y="80"/>
                  </a:lnTo>
                  <a:lnTo>
                    <a:pt x="5" y="76"/>
                  </a:lnTo>
                  <a:lnTo>
                    <a:pt x="10" y="74"/>
                  </a:lnTo>
                  <a:lnTo>
                    <a:pt x="13" y="70"/>
                  </a:lnTo>
                  <a:lnTo>
                    <a:pt x="15" y="62"/>
                  </a:lnTo>
                  <a:lnTo>
                    <a:pt x="15" y="53"/>
                  </a:lnTo>
                  <a:lnTo>
                    <a:pt x="15" y="45"/>
                  </a:lnTo>
                  <a:lnTo>
                    <a:pt x="15" y="35"/>
                  </a:lnTo>
                  <a:lnTo>
                    <a:pt x="16" y="31"/>
                  </a:lnTo>
                  <a:lnTo>
                    <a:pt x="19" y="28"/>
                  </a:lnTo>
                  <a:lnTo>
                    <a:pt x="20" y="29"/>
                  </a:lnTo>
                  <a:lnTo>
                    <a:pt x="21" y="30"/>
                  </a:lnTo>
                  <a:lnTo>
                    <a:pt x="23" y="30"/>
                  </a:lnTo>
                  <a:lnTo>
                    <a:pt x="25" y="30"/>
                  </a:lnTo>
                  <a:lnTo>
                    <a:pt x="26" y="20"/>
                  </a:lnTo>
                  <a:lnTo>
                    <a:pt x="30" y="9"/>
                  </a:lnTo>
                  <a:lnTo>
                    <a:pt x="34" y="0"/>
                  </a:lnTo>
                  <a:lnTo>
                    <a:pt x="35" y="4"/>
                  </a:lnTo>
                  <a:lnTo>
                    <a:pt x="35" y="7"/>
                  </a:lnTo>
                  <a:lnTo>
                    <a:pt x="35" y="10"/>
                  </a:lnTo>
                  <a:lnTo>
                    <a:pt x="34" y="12"/>
                  </a:lnTo>
                  <a:lnTo>
                    <a:pt x="32" y="13"/>
                  </a:lnTo>
                  <a:lnTo>
                    <a:pt x="31" y="21"/>
                  </a:lnTo>
                  <a:lnTo>
                    <a:pt x="33" y="20"/>
                  </a:lnTo>
                  <a:lnTo>
                    <a:pt x="35" y="18"/>
                  </a:lnTo>
                  <a:lnTo>
                    <a:pt x="37" y="16"/>
                  </a:lnTo>
                  <a:lnTo>
                    <a:pt x="38" y="14"/>
                  </a:lnTo>
                  <a:lnTo>
                    <a:pt x="40" y="12"/>
                  </a:lnTo>
                  <a:lnTo>
                    <a:pt x="42" y="11"/>
                  </a:lnTo>
                  <a:lnTo>
                    <a:pt x="45" y="10"/>
                  </a:lnTo>
                  <a:lnTo>
                    <a:pt x="45" y="14"/>
                  </a:lnTo>
                  <a:lnTo>
                    <a:pt x="43" y="16"/>
                  </a:lnTo>
                  <a:lnTo>
                    <a:pt x="41" y="19"/>
                  </a:lnTo>
                  <a:lnTo>
                    <a:pt x="40" y="22"/>
                  </a:lnTo>
                  <a:lnTo>
                    <a:pt x="38" y="26"/>
                  </a:lnTo>
                  <a:lnTo>
                    <a:pt x="37" y="29"/>
                  </a:lnTo>
                  <a:lnTo>
                    <a:pt x="38" y="30"/>
                  </a:lnTo>
                  <a:lnTo>
                    <a:pt x="39" y="30"/>
                  </a:lnTo>
                  <a:lnTo>
                    <a:pt x="40" y="30"/>
                  </a:lnTo>
                  <a:lnTo>
                    <a:pt x="41" y="30"/>
                  </a:lnTo>
                  <a:lnTo>
                    <a:pt x="42" y="30"/>
                  </a:lnTo>
                  <a:lnTo>
                    <a:pt x="46" y="30"/>
                  </a:lnTo>
                  <a:lnTo>
                    <a:pt x="46" y="32"/>
                  </a:lnTo>
                  <a:lnTo>
                    <a:pt x="46" y="33"/>
                  </a:lnTo>
                  <a:lnTo>
                    <a:pt x="47" y="35"/>
                  </a:lnTo>
                  <a:lnTo>
                    <a:pt x="49" y="35"/>
                  </a:lnTo>
                  <a:lnTo>
                    <a:pt x="51" y="35"/>
                  </a:lnTo>
                  <a:lnTo>
                    <a:pt x="54" y="33"/>
                  </a:lnTo>
                  <a:lnTo>
                    <a:pt x="55" y="32"/>
                  </a:lnTo>
                  <a:lnTo>
                    <a:pt x="56" y="29"/>
                  </a:lnTo>
                  <a:lnTo>
                    <a:pt x="57" y="27"/>
                  </a:lnTo>
                  <a:lnTo>
                    <a:pt x="57" y="23"/>
                  </a:lnTo>
                  <a:lnTo>
                    <a:pt x="57" y="20"/>
                  </a:lnTo>
                  <a:lnTo>
                    <a:pt x="57" y="16"/>
                  </a:lnTo>
                  <a:lnTo>
                    <a:pt x="56" y="14"/>
                  </a:lnTo>
                  <a:lnTo>
                    <a:pt x="55" y="13"/>
                  </a:lnTo>
                  <a:lnTo>
                    <a:pt x="54" y="11"/>
                  </a:lnTo>
                  <a:lnTo>
                    <a:pt x="54" y="9"/>
                  </a:lnTo>
                  <a:lnTo>
                    <a:pt x="54" y="7"/>
                  </a:lnTo>
                  <a:lnTo>
                    <a:pt x="55" y="4"/>
                  </a:lnTo>
                  <a:lnTo>
                    <a:pt x="57" y="2"/>
                  </a:lnTo>
                  <a:lnTo>
                    <a:pt x="59" y="1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48" name="Freeform 146">
              <a:extLst>
                <a:ext uri="{FF2B5EF4-FFF2-40B4-BE49-F238E27FC236}">
                  <a16:creationId xmlns:a16="http://schemas.microsoft.com/office/drawing/2014/main" id="{827B0500-A10D-4B04-9D67-D83145D350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200" y="2201863"/>
              <a:ext cx="42862" cy="30163"/>
            </a:xfrm>
            <a:custGeom>
              <a:avLst/>
              <a:gdLst>
                <a:gd name="T0" fmla="*/ 0 w 27"/>
                <a:gd name="T1" fmla="*/ 0 h 19"/>
                <a:gd name="T2" fmla="*/ 2147483646 w 27"/>
                <a:gd name="T3" fmla="*/ 2147483646 h 19"/>
                <a:gd name="T4" fmla="*/ 2147483646 w 27"/>
                <a:gd name="T5" fmla="*/ 2147483646 h 19"/>
                <a:gd name="T6" fmla="*/ 2147483646 w 27"/>
                <a:gd name="T7" fmla="*/ 2147483646 h 19"/>
                <a:gd name="T8" fmla="*/ 2147483646 w 27"/>
                <a:gd name="T9" fmla="*/ 2147483646 h 19"/>
                <a:gd name="T10" fmla="*/ 2147483646 w 27"/>
                <a:gd name="T11" fmla="*/ 2147483646 h 19"/>
                <a:gd name="T12" fmla="*/ 2147483646 w 27"/>
                <a:gd name="T13" fmla="*/ 2147483646 h 19"/>
                <a:gd name="T14" fmla="*/ 2147483646 w 27"/>
                <a:gd name="T15" fmla="*/ 2147483646 h 19"/>
                <a:gd name="T16" fmla="*/ 2147483646 w 27"/>
                <a:gd name="T17" fmla="*/ 2147483646 h 19"/>
                <a:gd name="T18" fmla="*/ 2147483646 w 27"/>
                <a:gd name="T19" fmla="*/ 2147483646 h 19"/>
                <a:gd name="T20" fmla="*/ 2147483646 w 27"/>
                <a:gd name="T21" fmla="*/ 2147483646 h 19"/>
                <a:gd name="T22" fmla="*/ 2147483646 w 27"/>
                <a:gd name="T23" fmla="*/ 2147483646 h 19"/>
                <a:gd name="T24" fmla="*/ 2147483646 w 27"/>
                <a:gd name="T25" fmla="*/ 2147483646 h 19"/>
                <a:gd name="T26" fmla="*/ 2147483646 w 27"/>
                <a:gd name="T27" fmla="*/ 2147483646 h 19"/>
                <a:gd name="T28" fmla="*/ 2147483646 w 27"/>
                <a:gd name="T29" fmla="*/ 2147483646 h 19"/>
                <a:gd name="T30" fmla="*/ 0 w 27"/>
                <a:gd name="T31" fmla="*/ 0 h 1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7" h="19">
                  <a:moveTo>
                    <a:pt x="0" y="0"/>
                  </a:moveTo>
                  <a:lnTo>
                    <a:pt x="4" y="2"/>
                  </a:lnTo>
                  <a:lnTo>
                    <a:pt x="7" y="3"/>
                  </a:lnTo>
                  <a:lnTo>
                    <a:pt x="12" y="5"/>
                  </a:lnTo>
                  <a:lnTo>
                    <a:pt x="16" y="5"/>
                  </a:lnTo>
                  <a:lnTo>
                    <a:pt x="17" y="6"/>
                  </a:lnTo>
                  <a:lnTo>
                    <a:pt x="19" y="6"/>
                  </a:lnTo>
                  <a:lnTo>
                    <a:pt x="22" y="6"/>
                  </a:lnTo>
                  <a:lnTo>
                    <a:pt x="25" y="6"/>
                  </a:lnTo>
                  <a:lnTo>
                    <a:pt x="27" y="6"/>
                  </a:lnTo>
                  <a:lnTo>
                    <a:pt x="23" y="13"/>
                  </a:lnTo>
                  <a:lnTo>
                    <a:pt x="15" y="17"/>
                  </a:lnTo>
                  <a:lnTo>
                    <a:pt x="8" y="19"/>
                  </a:lnTo>
                  <a:lnTo>
                    <a:pt x="4" y="16"/>
                  </a:lnTo>
                  <a:lnTo>
                    <a:pt x="1" y="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49" name="Freeform 147">
              <a:extLst>
                <a:ext uri="{FF2B5EF4-FFF2-40B4-BE49-F238E27FC236}">
                  <a16:creationId xmlns:a16="http://schemas.microsoft.com/office/drawing/2014/main" id="{41D86D6B-C25F-4160-A240-DEAF959421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063" y="3155951"/>
              <a:ext cx="190500" cy="204788"/>
            </a:xfrm>
            <a:custGeom>
              <a:avLst/>
              <a:gdLst>
                <a:gd name="T0" fmla="*/ 2147483646 w 120"/>
                <a:gd name="T1" fmla="*/ 2147483646 h 129"/>
                <a:gd name="T2" fmla="*/ 2147483646 w 120"/>
                <a:gd name="T3" fmla="*/ 2147483646 h 129"/>
                <a:gd name="T4" fmla="*/ 2147483646 w 120"/>
                <a:gd name="T5" fmla="*/ 2147483646 h 129"/>
                <a:gd name="T6" fmla="*/ 2147483646 w 120"/>
                <a:gd name="T7" fmla="*/ 2147483646 h 129"/>
                <a:gd name="T8" fmla="*/ 2147483646 w 120"/>
                <a:gd name="T9" fmla="*/ 2147483646 h 129"/>
                <a:gd name="T10" fmla="*/ 2147483646 w 120"/>
                <a:gd name="T11" fmla="*/ 2147483646 h 129"/>
                <a:gd name="T12" fmla="*/ 2147483646 w 120"/>
                <a:gd name="T13" fmla="*/ 2147483646 h 129"/>
                <a:gd name="T14" fmla="*/ 2147483646 w 120"/>
                <a:gd name="T15" fmla="*/ 2147483646 h 129"/>
                <a:gd name="T16" fmla="*/ 2147483646 w 120"/>
                <a:gd name="T17" fmla="*/ 2147483646 h 129"/>
                <a:gd name="T18" fmla="*/ 2147483646 w 120"/>
                <a:gd name="T19" fmla="*/ 2147483646 h 129"/>
                <a:gd name="T20" fmla="*/ 2147483646 w 120"/>
                <a:gd name="T21" fmla="*/ 2147483646 h 129"/>
                <a:gd name="T22" fmla="*/ 2147483646 w 120"/>
                <a:gd name="T23" fmla="*/ 2147483646 h 129"/>
                <a:gd name="T24" fmla="*/ 2147483646 w 120"/>
                <a:gd name="T25" fmla="*/ 2147483646 h 129"/>
                <a:gd name="T26" fmla="*/ 2147483646 w 120"/>
                <a:gd name="T27" fmla="*/ 2147483646 h 129"/>
                <a:gd name="T28" fmla="*/ 2147483646 w 120"/>
                <a:gd name="T29" fmla="*/ 2147483646 h 129"/>
                <a:gd name="T30" fmla="*/ 2147483646 w 120"/>
                <a:gd name="T31" fmla="*/ 2147483646 h 129"/>
                <a:gd name="T32" fmla="*/ 2147483646 w 120"/>
                <a:gd name="T33" fmla="*/ 2147483646 h 129"/>
                <a:gd name="T34" fmla="*/ 2147483646 w 120"/>
                <a:gd name="T35" fmla="*/ 2147483646 h 129"/>
                <a:gd name="T36" fmla="*/ 2147483646 w 120"/>
                <a:gd name="T37" fmla="*/ 2147483646 h 129"/>
                <a:gd name="T38" fmla="*/ 2147483646 w 120"/>
                <a:gd name="T39" fmla="*/ 2147483646 h 129"/>
                <a:gd name="T40" fmla="*/ 2147483646 w 120"/>
                <a:gd name="T41" fmla="*/ 2147483646 h 129"/>
                <a:gd name="T42" fmla="*/ 2147483646 w 120"/>
                <a:gd name="T43" fmla="*/ 2147483646 h 129"/>
                <a:gd name="T44" fmla="*/ 2147483646 w 120"/>
                <a:gd name="T45" fmla="*/ 2147483646 h 129"/>
                <a:gd name="T46" fmla="*/ 2147483646 w 120"/>
                <a:gd name="T47" fmla="*/ 2147483646 h 129"/>
                <a:gd name="T48" fmla="*/ 2147483646 w 120"/>
                <a:gd name="T49" fmla="*/ 2147483646 h 129"/>
                <a:gd name="T50" fmla="*/ 2147483646 w 120"/>
                <a:gd name="T51" fmla="*/ 2147483646 h 129"/>
                <a:gd name="T52" fmla="*/ 2147483646 w 120"/>
                <a:gd name="T53" fmla="*/ 2147483646 h 129"/>
                <a:gd name="T54" fmla="*/ 2147483646 w 120"/>
                <a:gd name="T55" fmla="*/ 2147483646 h 129"/>
                <a:gd name="T56" fmla="*/ 2147483646 w 120"/>
                <a:gd name="T57" fmla="*/ 2147483646 h 129"/>
                <a:gd name="T58" fmla="*/ 2147483646 w 120"/>
                <a:gd name="T59" fmla="*/ 2147483646 h 129"/>
                <a:gd name="T60" fmla="*/ 2147483646 w 120"/>
                <a:gd name="T61" fmla="*/ 2147483646 h 129"/>
                <a:gd name="T62" fmla="*/ 2147483646 w 120"/>
                <a:gd name="T63" fmla="*/ 2147483646 h 129"/>
                <a:gd name="T64" fmla="*/ 2147483646 w 120"/>
                <a:gd name="T65" fmla="*/ 2147483646 h 129"/>
                <a:gd name="T66" fmla="*/ 2147483646 w 120"/>
                <a:gd name="T67" fmla="*/ 2147483646 h 129"/>
                <a:gd name="T68" fmla="*/ 2147483646 w 120"/>
                <a:gd name="T69" fmla="*/ 2147483646 h 129"/>
                <a:gd name="T70" fmla="*/ 2147483646 w 120"/>
                <a:gd name="T71" fmla="*/ 2147483646 h 129"/>
                <a:gd name="T72" fmla="*/ 2147483646 w 120"/>
                <a:gd name="T73" fmla="*/ 2147483646 h 129"/>
                <a:gd name="T74" fmla="*/ 2147483646 w 120"/>
                <a:gd name="T75" fmla="*/ 2147483646 h 129"/>
                <a:gd name="T76" fmla="*/ 2147483646 w 120"/>
                <a:gd name="T77" fmla="*/ 2147483646 h 129"/>
                <a:gd name="T78" fmla="*/ 2147483646 w 120"/>
                <a:gd name="T79" fmla="*/ 2147483646 h 129"/>
                <a:gd name="T80" fmla="*/ 2147483646 w 120"/>
                <a:gd name="T81" fmla="*/ 2147483646 h 129"/>
                <a:gd name="T82" fmla="*/ 2147483646 w 120"/>
                <a:gd name="T83" fmla="*/ 2147483646 h 129"/>
                <a:gd name="T84" fmla="*/ 2147483646 w 120"/>
                <a:gd name="T85" fmla="*/ 2147483646 h 129"/>
                <a:gd name="T86" fmla="*/ 2147483646 w 120"/>
                <a:gd name="T87" fmla="*/ 2147483646 h 129"/>
                <a:gd name="T88" fmla="*/ 2147483646 w 120"/>
                <a:gd name="T89" fmla="*/ 2147483646 h 129"/>
                <a:gd name="T90" fmla="*/ 2147483646 w 120"/>
                <a:gd name="T91" fmla="*/ 2147483646 h 129"/>
                <a:gd name="T92" fmla="*/ 2147483646 w 120"/>
                <a:gd name="T93" fmla="*/ 2147483646 h 129"/>
                <a:gd name="T94" fmla="*/ 2147483646 w 120"/>
                <a:gd name="T95" fmla="*/ 2147483646 h 129"/>
                <a:gd name="T96" fmla="*/ 2147483646 w 120"/>
                <a:gd name="T97" fmla="*/ 2147483646 h 129"/>
                <a:gd name="T98" fmla="*/ 2147483646 w 120"/>
                <a:gd name="T99" fmla="*/ 2147483646 h 129"/>
                <a:gd name="T100" fmla="*/ 2147483646 w 120"/>
                <a:gd name="T101" fmla="*/ 2147483646 h 129"/>
                <a:gd name="T102" fmla="*/ 2147483646 w 120"/>
                <a:gd name="T103" fmla="*/ 2147483646 h 129"/>
                <a:gd name="T104" fmla="*/ 2147483646 w 120"/>
                <a:gd name="T105" fmla="*/ 2147483646 h 129"/>
                <a:gd name="T106" fmla="*/ 2147483646 w 120"/>
                <a:gd name="T107" fmla="*/ 2147483646 h 129"/>
                <a:gd name="T108" fmla="*/ 2147483646 w 120"/>
                <a:gd name="T109" fmla="*/ 2147483646 h 129"/>
                <a:gd name="T110" fmla="*/ 2147483646 w 120"/>
                <a:gd name="T111" fmla="*/ 2147483646 h 129"/>
                <a:gd name="T112" fmla="*/ 2147483646 w 120"/>
                <a:gd name="T113" fmla="*/ 2147483646 h 129"/>
                <a:gd name="T114" fmla="*/ 2147483646 w 120"/>
                <a:gd name="T115" fmla="*/ 2147483646 h 129"/>
                <a:gd name="T116" fmla="*/ 2147483646 w 120"/>
                <a:gd name="T117" fmla="*/ 2147483646 h 129"/>
                <a:gd name="T118" fmla="*/ 2147483646 w 120"/>
                <a:gd name="T119" fmla="*/ 2147483646 h 129"/>
                <a:gd name="T120" fmla="*/ 2147483646 w 120"/>
                <a:gd name="T121" fmla="*/ 2147483646 h 12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20" h="129">
                  <a:moveTo>
                    <a:pt x="17" y="0"/>
                  </a:moveTo>
                  <a:lnTo>
                    <a:pt x="18" y="0"/>
                  </a:lnTo>
                  <a:lnTo>
                    <a:pt x="19" y="1"/>
                  </a:lnTo>
                  <a:lnTo>
                    <a:pt x="20" y="1"/>
                  </a:lnTo>
                  <a:lnTo>
                    <a:pt x="21" y="1"/>
                  </a:lnTo>
                  <a:lnTo>
                    <a:pt x="23" y="2"/>
                  </a:lnTo>
                  <a:lnTo>
                    <a:pt x="24" y="2"/>
                  </a:lnTo>
                  <a:lnTo>
                    <a:pt x="25" y="3"/>
                  </a:lnTo>
                  <a:lnTo>
                    <a:pt x="26" y="3"/>
                  </a:lnTo>
                  <a:lnTo>
                    <a:pt x="27" y="3"/>
                  </a:lnTo>
                  <a:lnTo>
                    <a:pt x="27" y="4"/>
                  </a:lnTo>
                  <a:lnTo>
                    <a:pt x="26" y="4"/>
                  </a:lnTo>
                  <a:lnTo>
                    <a:pt x="26" y="5"/>
                  </a:lnTo>
                  <a:lnTo>
                    <a:pt x="27" y="5"/>
                  </a:lnTo>
                  <a:lnTo>
                    <a:pt x="28" y="5"/>
                  </a:lnTo>
                  <a:lnTo>
                    <a:pt x="29" y="5"/>
                  </a:lnTo>
                  <a:lnTo>
                    <a:pt x="29" y="7"/>
                  </a:lnTo>
                  <a:lnTo>
                    <a:pt x="30" y="7"/>
                  </a:lnTo>
                  <a:lnTo>
                    <a:pt x="30" y="5"/>
                  </a:lnTo>
                  <a:lnTo>
                    <a:pt x="29" y="4"/>
                  </a:lnTo>
                  <a:lnTo>
                    <a:pt x="30" y="4"/>
                  </a:lnTo>
                  <a:lnTo>
                    <a:pt x="33" y="4"/>
                  </a:lnTo>
                  <a:lnTo>
                    <a:pt x="34" y="4"/>
                  </a:lnTo>
                  <a:lnTo>
                    <a:pt x="35" y="5"/>
                  </a:lnTo>
                  <a:lnTo>
                    <a:pt x="36" y="5"/>
                  </a:lnTo>
                  <a:lnTo>
                    <a:pt x="38" y="7"/>
                  </a:lnTo>
                  <a:lnTo>
                    <a:pt x="41" y="7"/>
                  </a:lnTo>
                  <a:lnTo>
                    <a:pt x="42" y="8"/>
                  </a:lnTo>
                  <a:lnTo>
                    <a:pt x="43" y="8"/>
                  </a:lnTo>
                  <a:lnTo>
                    <a:pt x="43" y="9"/>
                  </a:lnTo>
                  <a:lnTo>
                    <a:pt x="44" y="9"/>
                  </a:lnTo>
                  <a:lnTo>
                    <a:pt x="45" y="9"/>
                  </a:lnTo>
                  <a:lnTo>
                    <a:pt x="46" y="10"/>
                  </a:lnTo>
                  <a:lnTo>
                    <a:pt x="46" y="11"/>
                  </a:lnTo>
                  <a:lnTo>
                    <a:pt x="47" y="11"/>
                  </a:lnTo>
                  <a:lnTo>
                    <a:pt x="49" y="11"/>
                  </a:lnTo>
                  <a:lnTo>
                    <a:pt x="50" y="12"/>
                  </a:lnTo>
                  <a:lnTo>
                    <a:pt x="51" y="12"/>
                  </a:lnTo>
                  <a:lnTo>
                    <a:pt x="52" y="12"/>
                  </a:lnTo>
                  <a:lnTo>
                    <a:pt x="53" y="12"/>
                  </a:lnTo>
                  <a:lnTo>
                    <a:pt x="54" y="12"/>
                  </a:lnTo>
                  <a:lnTo>
                    <a:pt x="54" y="13"/>
                  </a:lnTo>
                  <a:lnTo>
                    <a:pt x="54" y="14"/>
                  </a:lnTo>
                  <a:lnTo>
                    <a:pt x="55" y="14"/>
                  </a:lnTo>
                  <a:lnTo>
                    <a:pt x="55" y="13"/>
                  </a:lnTo>
                  <a:lnTo>
                    <a:pt x="56" y="13"/>
                  </a:lnTo>
                  <a:lnTo>
                    <a:pt x="56" y="14"/>
                  </a:lnTo>
                  <a:lnTo>
                    <a:pt x="56" y="16"/>
                  </a:lnTo>
                  <a:lnTo>
                    <a:pt x="58" y="16"/>
                  </a:lnTo>
                  <a:lnTo>
                    <a:pt x="58" y="17"/>
                  </a:lnTo>
                  <a:lnTo>
                    <a:pt x="56" y="17"/>
                  </a:lnTo>
                  <a:lnTo>
                    <a:pt x="58" y="17"/>
                  </a:lnTo>
                  <a:lnTo>
                    <a:pt x="59" y="17"/>
                  </a:lnTo>
                  <a:lnTo>
                    <a:pt x="59" y="16"/>
                  </a:lnTo>
                  <a:lnTo>
                    <a:pt x="60" y="17"/>
                  </a:lnTo>
                  <a:lnTo>
                    <a:pt x="61" y="17"/>
                  </a:lnTo>
                  <a:lnTo>
                    <a:pt x="61" y="18"/>
                  </a:lnTo>
                  <a:lnTo>
                    <a:pt x="61" y="19"/>
                  </a:lnTo>
                  <a:lnTo>
                    <a:pt x="61" y="20"/>
                  </a:lnTo>
                  <a:lnTo>
                    <a:pt x="60" y="20"/>
                  </a:lnTo>
                  <a:lnTo>
                    <a:pt x="61" y="21"/>
                  </a:lnTo>
                  <a:lnTo>
                    <a:pt x="62" y="20"/>
                  </a:lnTo>
                  <a:lnTo>
                    <a:pt x="62" y="19"/>
                  </a:lnTo>
                  <a:lnTo>
                    <a:pt x="63" y="19"/>
                  </a:lnTo>
                  <a:lnTo>
                    <a:pt x="64" y="18"/>
                  </a:lnTo>
                  <a:lnTo>
                    <a:pt x="64" y="19"/>
                  </a:lnTo>
                  <a:lnTo>
                    <a:pt x="65" y="19"/>
                  </a:lnTo>
                  <a:lnTo>
                    <a:pt x="65" y="20"/>
                  </a:lnTo>
                  <a:lnTo>
                    <a:pt x="64" y="21"/>
                  </a:lnTo>
                  <a:lnTo>
                    <a:pt x="63" y="22"/>
                  </a:lnTo>
                  <a:lnTo>
                    <a:pt x="64" y="24"/>
                  </a:lnTo>
                  <a:lnTo>
                    <a:pt x="64" y="22"/>
                  </a:lnTo>
                  <a:lnTo>
                    <a:pt x="65" y="22"/>
                  </a:lnTo>
                  <a:lnTo>
                    <a:pt x="67" y="21"/>
                  </a:lnTo>
                  <a:lnTo>
                    <a:pt x="68" y="21"/>
                  </a:lnTo>
                  <a:lnTo>
                    <a:pt x="68" y="19"/>
                  </a:lnTo>
                  <a:lnTo>
                    <a:pt x="68" y="18"/>
                  </a:lnTo>
                  <a:lnTo>
                    <a:pt x="67" y="17"/>
                  </a:lnTo>
                  <a:lnTo>
                    <a:pt x="65" y="16"/>
                  </a:lnTo>
                  <a:lnTo>
                    <a:pt x="64" y="16"/>
                  </a:lnTo>
                  <a:lnTo>
                    <a:pt x="64" y="14"/>
                  </a:lnTo>
                  <a:lnTo>
                    <a:pt x="65" y="14"/>
                  </a:lnTo>
                  <a:lnTo>
                    <a:pt x="67" y="13"/>
                  </a:lnTo>
                  <a:lnTo>
                    <a:pt x="68" y="13"/>
                  </a:lnTo>
                  <a:lnTo>
                    <a:pt x="68" y="14"/>
                  </a:lnTo>
                  <a:lnTo>
                    <a:pt x="69" y="13"/>
                  </a:lnTo>
                  <a:lnTo>
                    <a:pt x="68" y="12"/>
                  </a:lnTo>
                  <a:lnTo>
                    <a:pt x="68" y="11"/>
                  </a:lnTo>
                  <a:lnTo>
                    <a:pt x="69" y="11"/>
                  </a:lnTo>
                  <a:lnTo>
                    <a:pt x="69" y="10"/>
                  </a:lnTo>
                  <a:lnTo>
                    <a:pt x="70" y="11"/>
                  </a:lnTo>
                  <a:lnTo>
                    <a:pt x="70" y="10"/>
                  </a:lnTo>
                  <a:lnTo>
                    <a:pt x="71" y="10"/>
                  </a:lnTo>
                  <a:lnTo>
                    <a:pt x="71" y="9"/>
                  </a:lnTo>
                  <a:lnTo>
                    <a:pt x="71" y="8"/>
                  </a:lnTo>
                  <a:lnTo>
                    <a:pt x="72" y="8"/>
                  </a:lnTo>
                  <a:lnTo>
                    <a:pt x="72" y="7"/>
                  </a:lnTo>
                  <a:lnTo>
                    <a:pt x="73" y="8"/>
                  </a:lnTo>
                  <a:lnTo>
                    <a:pt x="74" y="8"/>
                  </a:lnTo>
                  <a:lnTo>
                    <a:pt x="76" y="9"/>
                  </a:lnTo>
                  <a:lnTo>
                    <a:pt x="77" y="9"/>
                  </a:lnTo>
                  <a:lnTo>
                    <a:pt x="78" y="9"/>
                  </a:lnTo>
                  <a:lnTo>
                    <a:pt x="79" y="10"/>
                  </a:lnTo>
                  <a:lnTo>
                    <a:pt x="79" y="11"/>
                  </a:lnTo>
                  <a:lnTo>
                    <a:pt x="79" y="12"/>
                  </a:lnTo>
                  <a:lnTo>
                    <a:pt x="79" y="13"/>
                  </a:lnTo>
                  <a:lnTo>
                    <a:pt x="79" y="14"/>
                  </a:lnTo>
                  <a:lnTo>
                    <a:pt x="79" y="16"/>
                  </a:lnTo>
                  <a:lnTo>
                    <a:pt x="79" y="17"/>
                  </a:lnTo>
                  <a:lnTo>
                    <a:pt x="79" y="18"/>
                  </a:lnTo>
                  <a:lnTo>
                    <a:pt x="79" y="19"/>
                  </a:lnTo>
                  <a:lnTo>
                    <a:pt x="80" y="20"/>
                  </a:lnTo>
                  <a:lnTo>
                    <a:pt x="81" y="21"/>
                  </a:lnTo>
                  <a:lnTo>
                    <a:pt x="81" y="22"/>
                  </a:lnTo>
                  <a:lnTo>
                    <a:pt x="81" y="24"/>
                  </a:lnTo>
                  <a:lnTo>
                    <a:pt x="81" y="26"/>
                  </a:lnTo>
                  <a:lnTo>
                    <a:pt x="82" y="27"/>
                  </a:lnTo>
                  <a:lnTo>
                    <a:pt x="82" y="28"/>
                  </a:lnTo>
                  <a:lnTo>
                    <a:pt x="84" y="28"/>
                  </a:lnTo>
                  <a:lnTo>
                    <a:pt x="84" y="29"/>
                  </a:lnTo>
                  <a:lnTo>
                    <a:pt x="84" y="30"/>
                  </a:lnTo>
                  <a:lnTo>
                    <a:pt x="85" y="30"/>
                  </a:lnTo>
                  <a:lnTo>
                    <a:pt x="86" y="31"/>
                  </a:lnTo>
                  <a:lnTo>
                    <a:pt x="86" y="33"/>
                  </a:lnTo>
                  <a:lnTo>
                    <a:pt x="86" y="34"/>
                  </a:lnTo>
                  <a:lnTo>
                    <a:pt x="86" y="35"/>
                  </a:lnTo>
                  <a:lnTo>
                    <a:pt x="85" y="36"/>
                  </a:lnTo>
                  <a:lnTo>
                    <a:pt x="85" y="38"/>
                  </a:lnTo>
                  <a:lnTo>
                    <a:pt x="85" y="39"/>
                  </a:lnTo>
                  <a:lnTo>
                    <a:pt x="84" y="40"/>
                  </a:lnTo>
                  <a:lnTo>
                    <a:pt x="84" y="42"/>
                  </a:lnTo>
                  <a:lnTo>
                    <a:pt x="82" y="43"/>
                  </a:lnTo>
                  <a:lnTo>
                    <a:pt x="84" y="43"/>
                  </a:lnTo>
                  <a:lnTo>
                    <a:pt x="85" y="43"/>
                  </a:lnTo>
                  <a:lnTo>
                    <a:pt x="87" y="43"/>
                  </a:lnTo>
                  <a:lnTo>
                    <a:pt x="87" y="44"/>
                  </a:lnTo>
                  <a:lnTo>
                    <a:pt x="88" y="43"/>
                  </a:lnTo>
                  <a:lnTo>
                    <a:pt x="88" y="42"/>
                  </a:lnTo>
                  <a:lnTo>
                    <a:pt x="89" y="42"/>
                  </a:lnTo>
                  <a:lnTo>
                    <a:pt x="89" y="43"/>
                  </a:lnTo>
                  <a:lnTo>
                    <a:pt x="89" y="44"/>
                  </a:lnTo>
                  <a:lnTo>
                    <a:pt x="89" y="45"/>
                  </a:lnTo>
                  <a:lnTo>
                    <a:pt x="88" y="45"/>
                  </a:lnTo>
                  <a:lnTo>
                    <a:pt x="87" y="46"/>
                  </a:lnTo>
                  <a:lnTo>
                    <a:pt x="86" y="46"/>
                  </a:lnTo>
                  <a:lnTo>
                    <a:pt x="86" y="45"/>
                  </a:lnTo>
                  <a:lnTo>
                    <a:pt x="85" y="45"/>
                  </a:lnTo>
                  <a:lnTo>
                    <a:pt x="84" y="45"/>
                  </a:lnTo>
                  <a:lnTo>
                    <a:pt x="82" y="45"/>
                  </a:lnTo>
                  <a:lnTo>
                    <a:pt x="81" y="45"/>
                  </a:lnTo>
                  <a:lnTo>
                    <a:pt x="80" y="45"/>
                  </a:lnTo>
                  <a:lnTo>
                    <a:pt x="80" y="46"/>
                  </a:lnTo>
                  <a:lnTo>
                    <a:pt x="81" y="47"/>
                  </a:lnTo>
                  <a:lnTo>
                    <a:pt x="82" y="47"/>
                  </a:lnTo>
                  <a:lnTo>
                    <a:pt x="84" y="47"/>
                  </a:lnTo>
                  <a:lnTo>
                    <a:pt x="85" y="47"/>
                  </a:lnTo>
                  <a:lnTo>
                    <a:pt x="86" y="47"/>
                  </a:lnTo>
                  <a:lnTo>
                    <a:pt x="87" y="48"/>
                  </a:lnTo>
                  <a:lnTo>
                    <a:pt x="88" y="48"/>
                  </a:lnTo>
                  <a:lnTo>
                    <a:pt x="88" y="49"/>
                  </a:lnTo>
                  <a:lnTo>
                    <a:pt x="87" y="49"/>
                  </a:lnTo>
                  <a:lnTo>
                    <a:pt x="86" y="49"/>
                  </a:lnTo>
                  <a:lnTo>
                    <a:pt x="85" y="49"/>
                  </a:lnTo>
                  <a:lnTo>
                    <a:pt x="84" y="49"/>
                  </a:lnTo>
                  <a:lnTo>
                    <a:pt x="84" y="51"/>
                  </a:lnTo>
                  <a:lnTo>
                    <a:pt x="85" y="51"/>
                  </a:lnTo>
                  <a:lnTo>
                    <a:pt x="86" y="51"/>
                  </a:lnTo>
                  <a:lnTo>
                    <a:pt x="87" y="52"/>
                  </a:lnTo>
                  <a:lnTo>
                    <a:pt x="87" y="53"/>
                  </a:lnTo>
                  <a:lnTo>
                    <a:pt x="86" y="53"/>
                  </a:lnTo>
                  <a:lnTo>
                    <a:pt x="86" y="54"/>
                  </a:lnTo>
                  <a:lnTo>
                    <a:pt x="85" y="54"/>
                  </a:lnTo>
                  <a:lnTo>
                    <a:pt x="84" y="54"/>
                  </a:lnTo>
                  <a:lnTo>
                    <a:pt x="82" y="54"/>
                  </a:lnTo>
                  <a:lnTo>
                    <a:pt x="82" y="53"/>
                  </a:lnTo>
                  <a:lnTo>
                    <a:pt x="81" y="53"/>
                  </a:lnTo>
                  <a:lnTo>
                    <a:pt x="81" y="54"/>
                  </a:lnTo>
                  <a:lnTo>
                    <a:pt x="82" y="55"/>
                  </a:lnTo>
                  <a:lnTo>
                    <a:pt x="84" y="56"/>
                  </a:lnTo>
                  <a:lnTo>
                    <a:pt x="85" y="56"/>
                  </a:lnTo>
                  <a:lnTo>
                    <a:pt x="85" y="57"/>
                  </a:lnTo>
                  <a:lnTo>
                    <a:pt x="87" y="59"/>
                  </a:lnTo>
                  <a:lnTo>
                    <a:pt x="86" y="59"/>
                  </a:lnTo>
                  <a:lnTo>
                    <a:pt x="85" y="59"/>
                  </a:lnTo>
                  <a:lnTo>
                    <a:pt x="85" y="60"/>
                  </a:lnTo>
                  <a:lnTo>
                    <a:pt x="84" y="60"/>
                  </a:lnTo>
                  <a:lnTo>
                    <a:pt x="85" y="60"/>
                  </a:lnTo>
                  <a:lnTo>
                    <a:pt x="86" y="60"/>
                  </a:lnTo>
                  <a:lnTo>
                    <a:pt x="86" y="61"/>
                  </a:lnTo>
                  <a:lnTo>
                    <a:pt x="85" y="61"/>
                  </a:lnTo>
                  <a:lnTo>
                    <a:pt x="85" y="62"/>
                  </a:lnTo>
                  <a:lnTo>
                    <a:pt x="85" y="63"/>
                  </a:lnTo>
                  <a:lnTo>
                    <a:pt x="86" y="64"/>
                  </a:lnTo>
                  <a:lnTo>
                    <a:pt x="86" y="65"/>
                  </a:lnTo>
                  <a:lnTo>
                    <a:pt x="87" y="65"/>
                  </a:lnTo>
                  <a:lnTo>
                    <a:pt x="86" y="66"/>
                  </a:lnTo>
                  <a:lnTo>
                    <a:pt x="86" y="68"/>
                  </a:lnTo>
                  <a:lnTo>
                    <a:pt x="86" y="69"/>
                  </a:lnTo>
                  <a:lnTo>
                    <a:pt x="85" y="69"/>
                  </a:lnTo>
                  <a:lnTo>
                    <a:pt x="85" y="70"/>
                  </a:lnTo>
                  <a:lnTo>
                    <a:pt x="85" y="71"/>
                  </a:lnTo>
                  <a:lnTo>
                    <a:pt x="84" y="71"/>
                  </a:lnTo>
                  <a:lnTo>
                    <a:pt x="84" y="72"/>
                  </a:lnTo>
                  <a:lnTo>
                    <a:pt x="82" y="73"/>
                  </a:lnTo>
                  <a:lnTo>
                    <a:pt x="82" y="74"/>
                  </a:lnTo>
                  <a:lnTo>
                    <a:pt x="81" y="74"/>
                  </a:lnTo>
                  <a:lnTo>
                    <a:pt x="80" y="74"/>
                  </a:lnTo>
                  <a:lnTo>
                    <a:pt x="79" y="74"/>
                  </a:lnTo>
                  <a:lnTo>
                    <a:pt x="78" y="73"/>
                  </a:lnTo>
                  <a:lnTo>
                    <a:pt x="78" y="74"/>
                  </a:lnTo>
                  <a:lnTo>
                    <a:pt x="78" y="75"/>
                  </a:lnTo>
                  <a:lnTo>
                    <a:pt x="77" y="77"/>
                  </a:lnTo>
                  <a:lnTo>
                    <a:pt x="77" y="78"/>
                  </a:lnTo>
                  <a:lnTo>
                    <a:pt x="76" y="79"/>
                  </a:lnTo>
                  <a:lnTo>
                    <a:pt x="77" y="80"/>
                  </a:lnTo>
                  <a:lnTo>
                    <a:pt x="77" y="81"/>
                  </a:lnTo>
                  <a:lnTo>
                    <a:pt x="76" y="81"/>
                  </a:lnTo>
                  <a:lnTo>
                    <a:pt x="77" y="82"/>
                  </a:lnTo>
                  <a:lnTo>
                    <a:pt x="78" y="82"/>
                  </a:lnTo>
                  <a:lnTo>
                    <a:pt x="78" y="83"/>
                  </a:lnTo>
                  <a:lnTo>
                    <a:pt x="78" y="85"/>
                  </a:lnTo>
                  <a:lnTo>
                    <a:pt x="79" y="86"/>
                  </a:lnTo>
                  <a:lnTo>
                    <a:pt x="79" y="87"/>
                  </a:lnTo>
                  <a:lnTo>
                    <a:pt x="79" y="88"/>
                  </a:lnTo>
                  <a:lnTo>
                    <a:pt x="80" y="89"/>
                  </a:lnTo>
                  <a:lnTo>
                    <a:pt x="80" y="90"/>
                  </a:lnTo>
                  <a:lnTo>
                    <a:pt x="79" y="90"/>
                  </a:lnTo>
                  <a:lnTo>
                    <a:pt x="78" y="90"/>
                  </a:lnTo>
                  <a:lnTo>
                    <a:pt x="78" y="91"/>
                  </a:lnTo>
                  <a:lnTo>
                    <a:pt x="79" y="91"/>
                  </a:lnTo>
                  <a:lnTo>
                    <a:pt x="80" y="91"/>
                  </a:lnTo>
                  <a:lnTo>
                    <a:pt x="81" y="92"/>
                  </a:lnTo>
                  <a:lnTo>
                    <a:pt x="82" y="92"/>
                  </a:lnTo>
                  <a:lnTo>
                    <a:pt x="82" y="91"/>
                  </a:lnTo>
                  <a:lnTo>
                    <a:pt x="82" y="90"/>
                  </a:lnTo>
                  <a:lnTo>
                    <a:pt x="82" y="88"/>
                  </a:lnTo>
                  <a:lnTo>
                    <a:pt x="82" y="87"/>
                  </a:lnTo>
                  <a:lnTo>
                    <a:pt x="84" y="86"/>
                  </a:lnTo>
                  <a:lnTo>
                    <a:pt x="84" y="82"/>
                  </a:lnTo>
                  <a:lnTo>
                    <a:pt x="84" y="80"/>
                  </a:lnTo>
                  <a:lnTo>
                    <a:pt x="85" y="79"/>
                  </a:lnTo>
                  <a:lnTo>
                    <a:pt x="85" y="77"/>
                  </a:lnTo>
                  <a:lnTo>
                    <a:pt x="86" y="74"/>
                  </a:lnTo>
                  <a:lnTo>
                    <a:pt x="86" y="72"/>
                  </a:lnTo>
                  <a:lnTo>
                    <a:pt x="86" y="71"/>
                  </a:lnTo>
                  <a:lnTo>
                    <a:pt x="87" y="70"/>
                  </a:lnTo>
                  <a:lnTo>
                    <a:pt x="87" y="69"/>
                  </a:lnTo>
                  <a:lnTo>
                    <a:pt x="87" y="66"/>
                  </a:lnTo>
                  <a:lnTo>
                    <a:pt x="88" y="66"/>
                  </a:lnTo>
                  <a:lnTo>
                    <a:pt x="88" y="65"/>
                  </a:lnTo>
                  <a:lnTo>
                    <a:pt x="88" y="64"/>
                  </a:lnTo>
                  <a:lnTo>
                    <a:pt x="88" y="63"/>
                  </a:lnTo>
                  <a:lnTo>
                    <a:pt x="89" y="61"/>
                  </a:lnTo>
                  <a:lnTo>
                    <a:pt x="90" y="60"/>
                  </a:lnTo>
                  <a:lnTo>
                    <a:pt x="90" y="59"/>
                  </a:lnTo>
                  <a:lnTo>
                    <a:pt x="91" y="57"/>
                  </a:lnTo>
                  <a:lnTo>
                    <a:pt x="91" y="55"/>
                  </a:lnTo>
                  <a:lnTo>
                    <a:pt x="90" y="55"/>
                  </a:lnTo>
                  <a:lnTo>
                    <a:pt x="89" y="54"/>
                  </a:lnTo>
                  <a:lnTo>
                    <a:pt x="89" y="53"/>
                  </a:lnTo>
                  <a:lnTo>
                    <a:pt x="90" y="53"/>
                  </a:lnTo>
                  <a:lnTo>
                    <a:pt x="91" y="52"/>
                  </a:lnTo>
                  <a:lnTo>
                    <a:pt x="93" y="52"/>
                  </a:lnTo>
                  <a:lnTo>
                    <a:pt x="93" y="51"/>
                  </a:lnTo>
                  <a:lnTo>
                    <a:pt x="94" y="51"/>
                  </a:lnTo>
                  <a:lnTo>
                    <a:pt x="94" y="49"/>
                  </a:lnTo>
                  <a:lnTo>
                    <a:pt x="95" y="49"/>
                  </a:lnTo>
                  <a:lnTo>
                    <a:pt x="95" y="48"/>
                  </a:lnTo>
                  <a:lnTo>
                    <a:pt x="96" y="48"/>
                  </a:lnTo>
                  <a:lnTo>
                    <a:pt x="97" y="47"/>
                  </a:lnTo>
                  <a:lnTo>
                    <a:pt x="97" y="46"/>
                  </a:lnTo>
                  <a:lnTo>
                    <a:pt x="98" y="45"/>
                  </a:lnTo>
                  <a:lnTo>
                    <a:pt x="99" y="44"/>
                  </a:lnTo>
                  <a:lnTo>
                    <a:pt x="100" y="43"/>
                  </a:lnTo>
                  <a:lnTo>
                    <a:pt x="100" y="42"/>
                  </a:lnTo>
                  <a:lnTo>
                    <a:pt x="102" y="42"/>
                  </a:lnTo>
                  <a:lnTo>
                    <a:pt x="102" y="43"/>
                  </a:lnTo>
                  <a:lnTo>
                    <a:pt x="102" y="44"/>
                  </a:lnTo>
                  <a:lnTo>
                    <a:pt x="100" y="44"/>
                  </a:lnTo>
                  <a:lnTo>
                    <a:pt x="100" y="45"/>
                  </a:lnTo>
                  <a:lnTo>
                    <a:pt x="99" y="46"/>
                  </a:lnTo>
                  <a:lnTo>
                    <a:pt x="98" y="47"/>
                  </a:lnTo>
                  <a:lnTo>
                    <a:pt x="97" y="48"/>
                  </a:lnTo>
                  <a:lnTo>
                    <a:pt x="96" y="49"/>
                  </a:lnTo>
                  <a:lnTo>
                    <a:pt x="96" y="51"/>
                  </a:lnTo>
                  <a:lnTo>
                    <a:pt x="95" y="51"/>
                  </a:lnTo>
                  <a:lnTo>
                    <a:pt x="95" y="52"/>
                  </a:lnTo>
                  <a:lnTo>
                    <a:pt x="94" y="53"/>
                  </a:lnTo>
                  <a:lnTo>
                    <a:pt x="94" y="54"/>
                  </a:lnTo>
                  <a:lnTo>
                    <a:pt x="93" y="56"/>
                  </a:lnTo>
                  <a:lnTo>
                    <a:pt x="93" y="57"/>
                  </a:lnTo>
                  <a:lnTo>
                    <a:pt x="91" y="57"/>
                  </a:lnTo>
                  <a:lnTo>
                    <a:pt x="91" y="59"/>
                  </a:lnTo>
                  <a:lnTo>
                    <a:pt x="91" y="60"/>
                  </a:lnTo>
                  <a:lnTo>
                    <a:pt x="90" y="61"/>
                  </a:lnTo>
                  <a:lnTo>
                    <a:pt x="90" y="62"/>
                  </a:lnTo>
                  <a:lnTo>
                    <a:pt x="89" y="63"/>
                  </a:lnTo>
                  <a:lnTo>
                    <a:pt x="89" y="64"/>
                  </a:lnTo>
                  <a:lnTo>
                    <a:pt x="89" y="65"/>
                  </a:lnTo>
                  <a:lnTo>
                    <a:pt x="88" y="66"/>
                  </a:lnTo>
                  <a:lnTo>
                    <a:pt x="88" y="68"/>
                  </a:lnTo>
                  <a:lnTo>
                    <a:pt x="88" y="69"/>
                  </a:lnTo>
                  <a:lnTo>
                    <a:pt x="88" y="70"/>
                  </a:lnTo>
                  <a:lnTo>
                    <a:pt x="87" y="71"/>
                  </a:lnTo>
                  <a:lnTo>
                    <a:pt x="87" y="72"/>
                  </a:lnTo>
                  <a:lnTo>
                    <a:pt x="87" y="73"/>
                  </a:lnTo>
                  <a:lnTo>
                    <a:pt x="87" y="74"/>
                  </a:lnTo>
                  <a:lnTo>
                    <a:pt x="86" y="75"/>
                  </a:lnTo>
                  <a:lnTo>
                    <a:pt x="86" y="77"/>
                  </a:lnTo>
                  <a:lnTo>
                    <a:pt x="86" y="78"/>
                  </a:lnTo>
                  <a:lnTo>
                    <a:pt x="85" y="79"/>
                  </a:lnTo>
                  <a:lnTo>
                    <a:pt x="85" y="80"/>
                  </a:lnTo>
                  <a:lnTo>
                    <a:pt x="85" y="81"/>
                  </a:lnTo>
                  <a:lnTo>
                    <a:pt x="85" y="83"/>
                  </a:lnTo>
                  <a:lnTo>
                    <a:pt x="85" y="85"/>
                  </a:lnTo>
                  <a:lnTo>
                    <a:pt x="85" y="87"/>
                  </a:lnTo>
                  <a:lnTo>
                    <a:pt x="85" y="88"/>
                  </a:lnTo>
                  <a:lnTo>
                    <a:pt x="84" y="89"/>
                  </a:lnTo>
                  <a:lnTo>
                    <a:pt x="84" y="90"/>
                  </a:lnTo>
                  <a:lnTo>
                    <a:pt x="84" y="91"/>
                  </a:lnTo>
                  <a:lnTo>
                    <a:pt x="84" y="92"/>
                  </a:lnTo>
                  <a:lnTo>
                    <a:pt x="84" y="94"/>
                  </a:lnTo>
                  <a:lnTo>
                    <a:pt x="85" y="94"/>
                  </a:lnTo>
                  <a:lnTo>
                    <a:pt x="85" y="95"/>
                  </a:lnTo>
                  <a:lnTo>
                    <a:pt x="86" y="95"/>
                  </a:lnTo>
                  <a:lnTo>
                    <a:pt x="87" y="95"/>
                  </a:lnTo>
                  <a:lnTo>
                    <a:pt x="88" y="96"/>
                  </a:lnTo>
                  <a:lnTo>
                    <a:pt x="89" y="96"/>
                  </a:lnTo>
                  <a:lnTo>
                    <a:pt x="90" y="97"/>
                  </a:lnTo>
                  <a:lnTo>
                    <a:pt x="91" y="98"/>
                  </a:lnTo>
                  <a:lnTo>
                    <a:pt x="93" y="98"/>
                  </a:lnTo>
                  <a:lnTo>
                    <a:pt x="94" y="98"/>
                  </a:lnTo>
                  <a:lnTo>
                    <a:pt x="95" y="98"/>
                  </a:lnTo>
                  <a:lnTo>
                    <a:pt x="95" y="97"/>
                  </a:lnTo>
                  <a:lnTo>
                    <a:pt x="96" y="97"/>
                  </a:lnTo>
                  <a:lnTo>
                    <a:pt x="97" y="97"/>
                  </a:lnTo>
                  <a:lnTo>
                    <a:pt x="98" y="97"/>
                  </a:lnTo>
                  <a:lnTo>
                    <a:pt x="99" y="96"/>
                  </a:lnTo>
                  <a:lnTo>
                    <a:pt x="100" y="97"/>
                  </a:lnTo>
                  <a:lnTo>
                    <a:pt x="100" y="98"/>
                  </a:lnTo>
                  <a:lnTo>
                    <a:pt x="99" y="98"/>
                  </a:lnTo>
                  <a:lnTo>
                    <a:pt x="98" y="98"/>
                  </a:lnTo>
                  <a:lnTo>
                    <a:pt x="98" y="99"/>
                  </a:lnTo>
                  <a:lnTo>
                    <a:pt x="99" y="99"/>
                  </a:lnTo>
                  <a:lnTo>
                    <a:pt x="99" y="100"/>
                  </a:lnTo>
                  <a:lnTo>
                    <a:pt x="99" y="101"/>
                  </a:lnTo>
                  <a:lnTo>
                    <a:pt x="99" y="103"/>
                  </a:lnTo>
                  <a:lnTo>
                    <a:pt x="100" y="104"/>
                  </a:lnTo>
                  <a:lnTo>
                    <a:pt x="100" y="105"/>
                  </a:lnTo>
                  <a:lnTo>
                    <a:pt x="102" y="106"/>
                  </a:lnTo>
                  <a:lnTo>
                    <a:pt x="103" y="106"/>
                  </a:lnTo>
                  <a:lnTo>
                    <a:pt x="104" y="105"/>
                  </a:lnTo>
                  <a:lnTo>
                    <a:pt x="105" y="105"/>
                  </a:lnTo>
                  <a:lnTo>
                    <a:pt x="106" y="105"/>
                  </a:lnTo>
                  <a:lnTo>
                    <a:pt x="107" y="105"/>
                  </a:lnTo>
                  <a:lnTo>
                    <a:pt x="108" y="106"/>
                  </a:lnTo>
                  <a:lnTo>
                    <a:pt x="109" y="106"/>
                  </a:lnTo>
                  <a:lnTo>
                    <a:pt x="109" y="107"/>
                  </a:lnTo>
                  <a:lnTo>
                    <a:pt x="111" y="108"/>
                  </a:lnTo>
                  <a:lnTo>
                    <a:pt x="112" y="108"/>
                  </a:lnTo>
                  <a:lnTo>
                    <a:pt x="112" y="109"/>
                  </a:lnTo>
                  <a:lnTo>
                    <a:pt x="113" y="109"/>
                  </a:lnTo>
                  <a:lnTo>
                    <a:pt x="113" y="110"/>
                  </a:lnTo>
                  <a:lnTo>
                    <a:pt x="114" y="112"/>
                  </a:lnTo>
                  <a:lnTo>
                    <a:pt x="114" y="113"/>
                  </a:lnTo>
                  <a:lnTo>
                    <a:pt x="114" y="114"/>
                  </a:lnTo>
                  <a:lnTo>
                    <a:pt x="115" y="115"/>
                  </a:lnTo>
                  <a:lnTo>
                    <a:pt x="116" y="115"/>
                  </a:lnTo>
                  <a:lnTo>
                    <a:pt x="116" y="116"/>
                  </a:lnTo>
                  <a:lnTo>
                    <a:pt x="116" y="117"/>
                  </a:lnTo>
                  <a:lnTo>
                    <a:pt x="116" y="118"/>
                  </a:lnTo>
                  <a:lnTo>
                    <a:pt x="117" y="118"/>
                  </a:lnTo>
                  <a:lnTo>
                    <a:pt x="120" y="121"/>
                  </a:lnTo>
                  <a:lnTo>
                    <a:pt x="117" y="121"/>
                  </a:lnTo>
                  <a:lnTo>
                    <a:pt x="117" y="122"/>
                  </a:lnTo>
                  <a:lnTo>
                    <a:pt x="116" y="123"/>
                  </a:lnTo>
                  <a:lnTo>
                    <a:pt x="115" y="123"/>
                  </a:lnTo>
                  <a:lnTo>
                    <a:pt x="115" y="122"/>
                  </a:lnTo>
                  <a:lnTo>
                    <a:pt x="114" y="122"/>
                  </a:lnTo>
                  <a:lnTo>
                    <a:pt x="114" y="121"/>
                  </a:lnTo>
                  <a:lnTo>
                    <a:pt x="114" y="120"/>
                  </a:lnTo>
                  <a:lnTo>
                    <a:pt x="113" y="120"/>
                  </a:lnTo>
                  <a:lnTo>
                    <a:pt x="113" y="117"/>
                  </a:lnTo>
                  <a:lnTo>
                    <a:pt x="112" y="117"/>
                  </a:lnTo>
                  <a:lnTo>
                    <a:pt x="111" y="118"/>
                  </a:lnTo>
                  <a:lnTo>
                    <a:pt x="111" y="120"/>
                  </a:lnTo>
                  <a:lnTo>
                    <a:pt x="111" y="121"/>
                  </a:lnTo>
                  <a:lnTo>
                    <a:pt x="111" y="122"/>
                  </a:lnTo>
                  <a:lnTo>
                    <a:pt x="109" y="121"/>
                  </a:lnTo>
                  <a:lnTo>
                    <a:pt x="108" y="121"/>
                  </a:lnTo>
                  <a:lnTo>
                    <a:pt x="107" y="122"/>
                  </a:lnTo>
                  <a:lnTo>
                    <a:pt x="106" y="122"/>
                  </a:lnTo>
                  <a:lnTo>
                    <a:pt x="105" y="122"/>
                  </a:lnTo>
                  <a:lnTo>
                    <a:pt x="104" y="122"/>
                  </a:lnTo>
                  <a:lnTo>
                    <a:pt x="104" y="123"/>
                  </a:lnTo>
                  <a:lnTo>
                    <a:pt x="103" y="123"/>
                  </a:lnTo>
                  <a:lnTo>
                    <a:pt x="102" y="122"/>
                  </a:lnTo>
                  <a:lnTo>
                    <a:pt x="102" y="121"/>
                  </a:lnTo>
                  <a:lnTo>
                    <a:pt x="100" y="121"/>
                  </a:lnTo>
                  <a:lnTo>
                    <a:pt x="100" y="122"/>
                  </a:lnTo>
                  <a:lnTo>
                    <a:pt x="100" y="123"/>
                  </a:lnTo>
                  <a:lnTo>
                    <a:pt x="102" y="123"/>
                  </a:lnTo>
                  <a:lnTo>
                    <a:pt x="102" y="124"/>
                  </a:lnTo>
                  <a:lnTo>
                    <a:pt x="103" y="124"/>
                  </a:lnTo>
                  <a:lnTo>
                    <a:pt x="103" y="125"/>
                  </a:lnTo>
                  <a:lnTo>
                    <a:pt x="102" y="125"/>
                  </a:lnTo>
                  <a:lnTo>
                    <a:pt x="102" y="126"/>
                  </a:lnTo>
                  <a:lnTo>
                    <a:pt x="102" y="127"/>
                  </a:lnTo>
                  <a:lnTo>
                    <a:pt x="100" y="129"/>
                  </a:lnTo>
                  <a:lnTo>
                    <a:pt x="99" y="127"/>
                  </a:lnTo>
                  <a:lnTo>
                    <a:pt x="98" y="127"/>
                  </a:lnTo>
                  <a:lnTo>
                    <a:pt x="97" y="127"/>
                  </a:lnTo>
                  <a:lnTo>
                    <a:pt x="97" y="126"/>
                  </a:lnTo>
                  <a:lnTo>
                    <a:pt x="96" y="126"/>
                  </a:lnTo>
                  <a:lnTo>
                    <a:pt x="95" y="125"/>
                  </a:lnTo>
                  <a:lnTo>
                    <a:pt x="95" y="124"/>
                  </a:lnTo>
                  <a:lnTo>
                    <a:pt x="94" y="124"/>
                  </a:lnTo>
                  <a:lnTo>
                    <a:pt x="93" y="124"/>
                  </a:lnTo>
                  <a:lnTo>
                    <a:pt x="91" y="124"/>
                  </a:lnTo>
                  <a:lnTo>
                    <a:pt x="91" y="123"/>
                  </a:lnTo>
                  <a:lnTo>
                    <a:pt x="91" y="122"/>
                  </a:lnTo>
                  <a:lnTo>
                    <a:pt x="90" y="122"/>
                  </a:lnTo>
                  <a:lnTo>
                    <a:pt x="91" y="121"/>
                  </a:lnTo>
                  <a:lnTo>
                    <a:pt x="91" y="120"/>
                  </a:lnTo>
                  <a:lnTo>
                    <a:pt x="91" y="118"/>
                  </a:lnTo>
                  <a:lnTo>
                    <a:pt x="93" y="117"/>
                  </a:lnTo>
                  <a:lnTo>
                    <a:pt x="91" y="117"/>
                  </a:lnTo>
                  <a:lnTo>
                    <a:pt x="90" y="117"/>
                  </a:lnTo>
                  <a:lnTo>
                    <a:pt x="90" y="118"/>
                  </a:lnTo>
                  <a:lnTo>
                    <a:pt x="89" y="118"/>
                  </a:lnTo>
                  <a:lnTo>
                    <a:pt x="89" y="120"/>
                  </a:lnTo>
                  <a:lnTo>
                    <a:pt x="89" y="118"/>
                  </a:lnTo>
                  <a:lnTo>
                    <a:pt x="88" y="118"/>
                  </a:lnTo>
                  <a:lnTo>
                    <a:pt x="88" y="117"/>
                  </a:lnTo>
                  <a:lnTo>
                    <a:pt x="87" y="117"/>
                  </a:lnTo>
                  <a:lnTo>
                    <a:pt x="86" y="117"/>
                  </a:lnTo>
                  <a:lnTo>
                    <a:pt x="85" y="117"/>
                  </a:lnTo>
                  <a:lnTo>
                    <a:pt x="84" y="116"/>
                  </a:lnTo>
                  <a:lnTo>
                    <a:pt x="85" y="116"/>
                  </a:lnTo>
                  <a:lnTo>
                    <a:pt x="84" y="116"/>
                  </a:lnTo>
                  <a:lnTo>
                    <a:pt x="84" y="115"/>
                  </a:lnTo>
                  <a:lnTo>
                    <a:pt x="82" y="115"/>
                  </a:lnTo>
                  <a:lnTo>
                    <a:pt x="81" y="114"/>
                  </a:lnTo>
                  <a:lnTo>
                    <a:pt x="81" y="113"/>
                  </a:lnTo>
                  <a:lnTo>
                    <a:pt x="81" y="112"/>
                  </a:lnTo>
                  <a:lnTo>
                    <a:pt x="82" y="109"/>
                  </a:lnTo>
                  <a:lnTo>
                    <a:pt x="82" y="106"/>
                  </a:lnTo>
                  <a:lnTo>
                    <a:pt x="81" y="103"/>
                  </a:lnTo>
                  <a:lnTo>
                    <a:pt x="78" y="99"/>
                  </a:lnTo>
                  <a:lnTo>
                    <a:pt x="76" y="99"/>
                  </a:lnTo>
                  <a:lnTo>
                    <a:pt x="73" y="98"/>
                  </a:lnTo>
                  <a:lnTo>
                    <a:pt x="71" y="98"/>
                  </a:lnTo>
                  <a:lnTo>
                    <a:pt x="70" y="98"/>
                  </a:lnTo>
                  <a:lnTo>
                    <a:pt x="70" y="99"/>
                  </a:lnTo>
                  <a:lnTo>
                    <a:pt x="70" y="100"/>
                  </a:lnTo>
                  <a:lnTo>
                    <a:pt x="71" y="100"/>
                  </a:lnTo>
                  <a:lnTo>
                    <a:pt x="71" y="101"/>
                  </a:lnTo>
                  <a:lnTo>
                    <a:pt x="70" y="101"/>
                  </a:lnTo>
                  <a:lnTo>
                    <a:pt x="69" y="100"/>
                  </a:lnTo>
                  <a:lnTo>
                    <a:pt x="68" y="100"/>
                  </a:lnTo>
                  <a:lnTo>
                    <a:pt x="68" y="101"/>
                  </a:lnTo>
                  <a:lnTo>
                    <a:pt x="67" y="101"/>
                  </a:lnTo>
                  <a:lnTo>
                    <a:pt x="67" y="100"/>
                  </a:lnTo>
                  <a:lnTo>
                    <a:pt x="65" y="99"/>
                  </a:lnTo>
                  <a:lnTo>
                    <a:pt x="65" y="98"/>
                  </a:lnTo>
                  <a:lnTo>
                    <a:pt x="64" y="97"/>
                  </a:lnTo>
                  <a:lnTo>
                    <a:pt x="63" y="97"/>
                  </a:lnTo>
                  <a:lnTo>
                    <a:pt x="63" y="98"/>
                  </a:lnTo>
                  <a:lnTo>
                    <a:pt x="62" y="99"/>
                  </a:lnTo>
                  <a:lnTo>
                    <a:pt x="61" y="98"/>
                  </a:lnTo>
                  <a:lnTo>
                    <a:pt x="59" y="98"/>
                  </a:lnTo>
                  <a:lnTo>
                    <a:pt x="58" y="98"/>
                  </a:lnTo>
                  <a:lnTo>
                    <a:pt x="55" y="99"/>
                  </a:lnTo>
                  <a:lnTo>
                    <a:pt x="54" y="99"/>
                  </a:lnTo>
                  <a:lnTo>
                    <a:pt x="53" y="99"/>
                  </a:lnTo>
                  <a:lnTo>
                    <a:pt x="53" y="98"/>
                  </a:lnTo>
                  <a:lnTo>
                    <a:pt x="53" y="97"/>
                  </a:lnTo>
                  <a:lnTo>
                    <a:pt x="53" y="96"/>
                  </a:lnTo>
                  <a:lnTo>
                    <a:pt x="53" y="95"/>
                  </a:lnTo>
                  <a:lnTo>
                    <a:pt x="53" y="94"/>
                  </a:lnTo>
                  <a:lnTo>
                    <a:pt x="52" y="94"/>
                  </a:lnTo>
                  <a:lnTo>
                    <a:pt x="51" y="94"/>
                  </a:lnTo>
                  <a:lnTo>
                    <a:pt x="51" y="92"/>
                  </a:lnTo>
                  <a:lnTo>
                    <a:pt x="50" y="92"/>
                  </a:lnTo>
                  <a:lnTo>
                    <a:pt x="49" y="92"/>
                  </a:lnTo>
                  <a:lnTo>
                    <a:pt x="49" y="91"/>
                  </a:lnTo>
                  <a:lnTo>
                    <a:pt x="47" y="91"/>
                  </a:lnTo>
                  <a:lnTo>
                    <a:pt x="47" y="90"/>
                  </a:lnTo>
                  <a:lnTo>
                    <a:pt x="47" y="89"/>
                  </a:lnTo>
                  <a:lnTo>
                    <a:pt x="46" y="89"/>
                  </a:lnTo>
                  <a:lnTo>
                    <a:pt x="45" y="88"/>
                  </a:lnTo>
                  <a:lnTo>
                    <a:pt x="44" y="88"/>
                  </a:lnTo>
                  <a:lnTo>
                    <a:pt x="43" y="87"/>
                  </a:lnTo>
                  <a:lnTo>
                    <a:pt x="39" y="86"/>
                  </a:lnTo>
                  <a:lnTo>
                    <a:pt x="37" y="85"/>
                  </a:lnTo>
                  <a:lnTo>
                    <a:pt x="36" y="85"/>
                  </a:lnTo>
                  <a:lnTo>
                    <a:pt x="34" y="83"/>
                  </a:lnTo>
                  <a:lnTo>
                    <a:pt x="33" y="83"/>
                  </a:lnTo>
                  <a:lnTo>
                    <a:pt x="32" y="83"/>
                  </a:lnTo>
                  <a:lnTo>
                    <a:pt x="28" y="83"/>
                  </a:lnTo>
                  <a:lnTo>
                    <a:pt x="27" y="85"/>
                  </a:lnTo>
                  <a:lnTo>
                    <a:pt x="26" y="85"/>
                  </a:lnTo>
                  <a:lnTo>
                    <a:pt x="25" y="85"/>
                  </a:lnTo>
                  <a:lnTo>
                    <a:pt x="25" y="86"/>
                  </a:lnTo>
                  <a:lnTo>
                    <a:pt x="24" y="86"/>
                  </a:lnTo>
                  <a:lnTo>
                    <a:pt x="23" y="85"/>
                  </a:lnTo>
                  <a:lnTo>
                    <a:pt x="21" y="85"/>
                  </a:lnTo>
                  <a:lnTo>
                    <a:pt x="20" y="85"/>
                  </a:lnTo>
                  <a:lnTo>
                    <a:pt x="19" y="85"/>
                  </a:lnTo>
                  <a:lnTo>
                    <a:pt x="18" y="83"/>
                  </a:lnTo>
                  <a:lnTo>
                    <a:pt x="17" y="82"/>
                  </a:lnTo>
                  <a:lnTo>
                    <a:pt x="16" y="82"/>
                  </a:lnTo>
                  <a:lnTo>
                    <a:pt x="15" y="82"/>
                  </a:lnTo>
                  <a:lnTo>
                    <a:pt x="15" y="83"/>
                  </a:lnTo>
                  <a:lnTo>
                    <a:pt x="14" y="83"/>
                  </a:lnTo>
                  <a:lnTo>
                    <a:pt x="12" y="83"/>
                  </a:lnTo>
                  <a:lnTo>
                    <a:pt x="12" y="82"/>
                  </a:lnTo>
                  <a:lnTo>
                    <a:pt x="11" y="82"/>
                  </a:lnTo>
                  <a:lnTo>
                    <a:pt x="10" y="81"/>
                  </a:lnTo>
                  <a:lnTo>
                    <a:pt x="9" y="81"/>
                  </a:lnTo>
                  <a:lnTo>
                    <a:pt x="7" y="79"/>
                  </a:lnTo>
                  <a:lnTo>
                    <a:pt x="6" y="78"/>
                  </a:lnTo>
                  <a:lnTo>
                    <a:pt x="6" y="77"/>
                  </a:lnTo>
                  <a:lnTo>
                    <a:pt x="6" y="75"/>
                  </a:lnTo>
                  <a:lnTo>
                    <a:pt x="5" y="75"/>
                  </a:lnTo>
                  <a:lnTo>
                    <a:pt x="3" y="75"/>
                  </a:lnTo>
                  <a:lnTo>
                    <a:pt x="2" y="75"/>
                  </a:lnTo>
                  <a:lnTo>
                    <a:pt x="1" y="74"/>
                  </a:lnTo>
                  <a:lnTo>
                    <a:pt x="1" y="73"/>
                  </a:lnTo>
                  <a:lnTo>
                    <a:pt x="1" y="72"/>
                  </a:lnTo>
                  <a:lnTo>
                    <a:pt x="1" y="71"/>
                  </a:lnTo>
                  <a:lnTo>
                    <a:pt x="1" y="70"/>
                  </a:lnTo>
                  <a:lnTo>
                    <a:pt x="1" y="69"/>
                  </a:lnTo>
                  <a:lnTo>
                    <a:pt x="2" y="69"/>
                  </a:lnTo>
                  <a:lnTo>
                    <a:pt x="2" y="68"/>
                  </a:lnTo>
                  <a:lnTo>
                    <a:pt x="2" y="66"/>
                  </a:lnTo>
                  <a:lnTo>
                    <a:pt x="2" y="65"/>
                  </a:lnTo>
                  <a:lnTo>
                    <a:pt x="1" y="65"/>
                  </a:lnTo>
                  <a:lnTo>
                    <a:pt x="1" y="64"/>
                  </a:lnTo>
                  <a:lnTo>
                    <a:pt x="1" y="63"/>
                  </a:lnTo>
                  <a:lnTo>
                    <a:pt x="1" y="62"/>
                  </a:lnTo>
                  <a:lnTo>
                    <a:pt x="0" y="62"/>
                  </a:lnTo>
                  <a:lnTo>
                    <a:pt x="0" y="61"/>
                  </a:lnTo>
                  <a:lnTo>
                    <a:pt x="0" y="60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1" y="56"/>
                  </a:lnTo>
                  <a:lnTo>
                    <a:pt x="1" y="57"/>
                  </a:lnTo>
                  <a:lnTo>
                    <a:pt x="2" y="57"/>
                  </a:lnTo>
                  <a:lnTo>
                    <a:pt x="3" y="57"/>
                  </a:lnTo>
                  <a:lnTo>
                    <a:pt x="5" y="57"/>
                  </a:lnTo>
                  <a:lnTo>
                    <a:pt x="5" y="59"/>
                  </a:lnTo>
                  <a:lnTo>
                    <a:pt x="5" y="60"/>
                  </a:lnTo>
                  <a:lnTo>
                    <a:pt x="6" y="60"/>
                  </a:lnTo>
                  <a:lnTo>
                    <a:pt x="6" y="61"/>
                  </a:lnTo>
                  <a:lnTo>
                    <a:pt x="6" y="62"/>
                  </a:lnTo>
                  <a:lnTo>
                    <a:pt x="7" y="62"/>
                  </a:lnTo>
                  <a:lnTo>
                    <a:pt x="7" y="61"/>
                  </a:lnTo>
                  <a:lnTo>
                    <a:pt x="7" y="60"/>
                  </a:lnTo>
                  <a:lnTo>
                    <a:pt x="6" y="59"/>
                  </a:lnTo>
                  <a:lnTo>
                    <a:pt x="7" y="59"/>
                  </a:lnTo>
                  <a:lnTo>
                    <a:pt x="8" y="59"/>
                  </a:lnTo>
                  <a:lnTo>
                    <a:pt x="9" y="57"/>
                  </a:lnTo>
                  <a:lnTo>
                    <a:pt x="9" y="56"/>
                  </a:lnTo>
                  <a:lnTo>
                    <a:pt x="10" y="56"/>
                  </a:lnTo>
                  <a:lnTo>
                    <a:pt x="11" y="55"/>
                  </a:lnTo>
                  <a:lnTo>
                    <a:pt x="12" y="54"/>
                  </a:lnTo>
                  <a:lnTo>
                    <a:pt x="14" y="54"/>
                  </a:lnTo>
                  <a:lnTo>
                    <a:pt x="14" y="53"/>
                  </a:lnTo>
                  <a:lnTo>
                    <a:pt x="15" y="53"/>
                  </a:lnTo>
                  <a:lnTo>
                    <a:pt x="16" y="52"/>
                  </a:lnTo>
                  <a:lnTo>
                    <a:pt x="17" y="53"/>
                  </a:lnTo>
                  <a:lnTo>
                    <a:pt x="18" y="53"/>
                  </a:lnTo>
                  <a:lnTo>
                    <a:pt x="20" y="52"/>
                  </a:lnTo>
                  <a:lnTo>
                    <a:pt x="21" y="51"/>
                  </a:lnTo>
                  <a:lnTo>
                    <a:pt x="23" y="48"/>
                  </a:lnTo>
                  <a:lnTo>
                    <a:pt x="24" y="48"/>
                  </a:lnTo>
                  <a:lnTo>
                    <a:pt x="24" y="47"/>
                  </a:lnTo>
                  <a:lnTo>
                    <a:pt x="25" y="47"/>
                  </a:lnTo>
                  <a:lnTo>
                    <a:pt x="25" y="46"/>
                  </a:lnTo>
                  <a:lnTo>
                    <a:pt x="26" y="46"/>
                  </a:lnTo>
                  <a:lnTo>
                    <a:pt x="26" y="47"/>
                  </a:lnTo>
                  <a:lnTo>
                    <a:pt x="27" y="47"/>
                  </a:lnTo>
                  <a:lnTo>
                    <a:pt x="27" y="46"/>
                  </a:lnTo>
                  <a:lnTo>
                    <a:pt x="26" y="45"/>
                  </a:lnTo>
                  <a:lnTo>
                    <a:pt x="26" y="44"/>
                  </a:lnTo>
                  <a:lnTo>
                    <a:pt x="27" y="44"/>
                  </a:lnTo>
                  <a:lnTo>
                    <a:pt x="27" y="43"/>
                  </a:lnTo>
                  <a:lnTo>
                    <a:pt x="28" y="43"/>
                  </a:lnTo>
                  <a:lnTo>
                    <a:pt x="29" y="44"/>
                  </a:lnTo>
                  <a:lnTo>
                    <a:pt x="29" y="43"/>
                  </a:lnTo>
                  <a:lnTo>
                    <a:pt x="28" y="42"/>
                  </a:lnTo>
                  <a:lnTo>
                    <a:pt x="27" y="42"/>
                  </a:lnTo>
                  <a:lnTo>
                    <a:pt x="27" y="40"/>
                  </a:lnTo>
                  <a:lnTo>
                    <a:pt x="28" y="39"/>
                  </a:lnTo>
                  <a:lnTo>
                    <a:pt x="28" y="40"/>
                  </a:lnTo>
                  <a:lnTo>
                    <a:pt x="29" y="40"/>
                  </a:lnTo>
                  <a:lnTo>
                    <a:pt x="30" y="39"/>
                  </a:lnTo>
                  <a:lnTo>
                    <a:pt x="32" y="39"/>
                  </a:lnTo>
                  <a:lnTo>
                    <a:pt x="32" y="38"/>
                  </a:lnTo>
                  <a:lnTo>
                    <a:pt x="33" y="38"/>
                  </a:lnTo>
                  <a:lnTo>
                    <a:pt x="33" y="37"/>
                  </a:lnTo>
                  <a:lnTo>
                    <a:pt x="33" y="36"/>
                  </a:lnTo>
                  <a:lnTo>
                    <a:pt x="32" y="36"/>
                  </a:lnTo>
                  <a:lnTo>
                    <a:pt x="30" y="36"/>
                  </a:lnTo>
                  <a:lnTo>
                    <a:pt x="29" y="35"/>
                  </a:lnTo>
                  <a:lnTo>
                    <a:pt x="28" y="35"/>
                  </a:lnTo>
                  <a:lnTo>
                    <a:pt x="28" y="34"/>
                  </a:lnTo>
                  <a:lnTo>
                    <a:pt x="27" y="33"/>
                  </a:lnTo>
                  <a:lnTo>
                    <a:pt x="26" y="33"/>
                  </a:lnTo>
                  <a:lnTo>
                    <a:pt x="25" y="34"/>
                  </a:lnTo>
                  <a:lnTo>
                    <a:pt x="24" y="34"/>
                  </a:lnTo>
                  <a:lnTo>
                    <a:pt x="24" y="33"/>
                  </a:lnTo>
                  <a:lnTo>
                    <a:pt x="21" y="33"/>
                  </a:lnTo>
                  <a:lnTo>
                    <a:pt x="21" y="31"/>
                  </a:lnTo>
                  <a:lnTo>
                    <a:pt x="21" y="29"/>
                  </a:lnTo>
                  <a:lnTo>
                    <a:pt x="21" y="28"/>
                  </a:lnTo>
                  <a:lnTo>
                    <a:pt x="21" y="26"/>
                  </a:lnTo>
                  <a:lnTo>
                    <a:pt x="21" y="25"/>
                  </a:lnTo>
                  <a:lnTo>
                    <a:pt x="23" y="24"/>
                  </a:lnTo>
                  <a:lnTo>
                    <a:pt x="23" y="22"/>
                  </a:lnTo>
                  <a:lnTo>
                    <a:pt x="24" y="21"/>
                  </a:lnTo>
                  <a:lnTo>
                    <a:pt x="23" y="21"/>
                  </a:lnTo>
                  <a:lnTo>
                    <a:pt x="21" y="21"/>
                  </a:lnTo>
                  <a:lnTo>
                    <a:pt x="21" y="20"/>
                  </a:lnTo>
                  <a:lnTo>
                    <a:pt x="23" y="19"/>
                  </a:lnTo>
                  <a:lnTo>
                    <a:pt x="24" y="19"/>
                  </a:lnTo>
                  <a:lnTo>
                    <a:pt x="25" y="19"/>
                  </a:lnTo>
                  <a:lnTo>
                    <a:pt x="26" y="19"/>
                  </a:lnTo>
                  <a:lnTo>
                    <a:pt x="28" y="20"/>
                  </a:lnTo>
                  <a:lnTo>
                    <a:pt x="29" y="20"/>
                  </a:lnTo>
                  <a:lnTo>
                    <a:pt x="30" y="20"/>
                  </a:lnTo>
                  <a:lnTo>
                    <a:pt x="32" y="20"/>
                  </a:lnTo>
                  <a:lnTo>
                    <a:pt x="33" y="20"/>
                  </a:lnTo>
                  <a:lnTo>
                    <a:pt x="32" y="19"/>
                  </a:lnTo>
                  <a:lnTo>
                    <a:pt x="30" y="19"/>
                  </a:lnTo>
                  <a:lnTo>
                    <a:pt x="28" y="19"/>
                  </a:lnTo>
                  <a:lnTo>
                    <a:pt x="27" y="19"/>
                  </a:lnTo>
                  <a:lnTo>
                    <a:pt x="26" y="18"/>
                  </a:lnTo>
                  <a:lnTo>
                    <a:pt x="25" y="18"/>
                  </a:lnTo>
                  <a:lnTo>
                    <a:pt x="24" y="17"/>
                  </a:lnTo>
                  <a:lnTo>
                    <a:pt x="23" y="16"/>
                  </a:lnTo>
                  <a:lnTo>
                    <a:pt x="21" y="14"/>
                  </a:lnTo>
                  <a:lnTo>
                    <a:pt x="21" y="13"/>
                  </a:lnTo>
                  <a:lnTo>
                    <a:pt x="20" y="13"/>
                  </a:lnTo>
                  <a:lnTo>
                    <a:pt x="20" y="12"/>
                  </a:lnTo>
                  <a:lnTo>
                    <a:pt x="19" y="11"/>
                  </a:lnTo>
                  <a:lnTo>
                    <a:pt x="19" y="10"/>
                  </a:lnTo>
                  <a:lnTo>
                    <a:pt x="18" y="10"/>
                  </a:lnTo>
                  <a:lnTo>
                    <a:pt x="17" y="9"/>
                  </a:lnTo>
                  <a:lnTo>
                    <a:pt x="16" y="9"/>
                  </a:lnTo>
                  <a:lnTo>
                    <a:pt x="15" y="9"/>
                  </a:lnTo>
                  <a:lnTo>
                    <a:pt x="14" y="9"/>
                  </a:lnTo>
                  <a:lnTo>
                    <a:pt x="14" y="8"/>
                  </a:lnTo>
                  <a:lnTo>
                    <a:pt x="14" y="7"/>
                  </a:lnTo>
                  <a:lnTo>
                    <a:pt x="12" y="5"/>
                  </a:lnTo>
                  <a:lnTo>
                    <a:pt x="12" y="4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2" y="1"/>
                  </a:lnTo>
                  <a:lnTo>
                    <a:pt x="15" y="0"/>
                  </a:lnTo>
                  <a:lnTo>
                    <a:pt x="16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96E4EA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 sz="10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330" name="Прямоугольник 329">
            <a:extLst>
              <a:ext uri="{FF2B5EF4-FFF2-40B4-BE49-F238E27FC236}">
                <a16:creationId xmlns:a16="http://schemas.microsoft.com/office/drawing/2014/main" id="{7F7D52B0-9D19-432C-8C92-5D3361575112}"/>
              </a:ext>
            </a:extLst>
          </p:cNvPr>
          <p:cNvSpPr/>
          <p:nvPr/>
        </p:nvSpPr>
        <p:spPr>
          <a:xfrm>
            <a:off x="9302044" y="1049529"/>
            <a:ext cx="2908219" cy="5552261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31" name="Прямоугольник 330">
            <a:extLst>
              <a:ext uri="{FF2B5EF4-FFF2-40B4-BE49-F238E27FC236}">
                <a16:creationId xmlns:a16="http://schemas.microsoft.com/office/drawing/2014/main" id="{84BC3D6E-0B95-4A8F-944E-B609494CCFD9}"/>
              </a:ext>
            </a:extLst>
          </p:cNvPr>
          <p:cNvSpPr/>
          <p:nvPr/>
        </p:nvSpPr>
        <p:spPr>
          <a:xfrm>
            <a:off x="9361080" y="1164004"/>
            <a:ext cx="27367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92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Топ-20 регионов</a:t>
            </a:r>
          </a:p>
        </p:txBody>
      </p:sp>
      <p:sp>
        <p:nvSpPr>
          <p:cNvPr id="332" name="Прямоугольник 331">
            <a:extLst>
              <a:ext uri="{FF2B5EF4-FFF2-40B4-BE49-F238E27FC236}">
                <a16:creationId xmlns:a16="http://schemas.microsoft.com/office/drawing/2014/main" id="{45B5CA5E-9B5C-4273-BA6E-29654243150D}"/>
              </a:ext>
            </a:extLst>
          </p:cNvPr>
          <p:cNvSpPr/>
          <p:nvPr/>
        </p:nvSpPr>
        <p:spPr>
          <a:xfrm>
            <a:off x="9361080" y="1645554"/>
            <a:ext cx="2671855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Москва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400" dirty="0">
              <a:solidFill>
                <a:prstClr val="white"/>
              </a:solidFill>
              <a:latin typeface="Verdan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Новосибирская область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Ярославская область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Московская область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Приморский край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Республика Мордовия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Кемеровская область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Ставропольский край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Иркутская область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Республика Башкортостан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Челябинская область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Самарская область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Тюменская область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Пензенская область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Белгородская область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Саратовская область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Астраханская область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Свердловская область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Смоленская область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Забайкальский край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Нижегородская область</a:t>
            </a:r>
          </a:p>
        </p:txBody>
      </p:sp>
    </p:spTree>
    <p:extLst>
      <p:ext uri="{BB962C8B-B14F-4D97-AF65-F5344CB8AC3E}">
        <p14:creationId xmlns:p14="http://schemas.microsoft.com/office/powerpoint/2010/main" val="1365511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ED052B-1EBD-4A75-86F3-DB34193CA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>
                <a:solidFill>
                  <a:srgbClr val="002237"/>
                </a:solidFill>
              </a:rPr>
              <a:t>Voice2Med – </a:t>
            </a:r>
            <a:r>
              <a:rPr lang="ru-RU" sz="3200" dirty="0">
                <a:solidFill>
                  <a:srgbClr val="002237"/>
                </a:solidFill>
              </a:rPr>
              <a:t>голосовое заполнение медицинской документации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C8E7EA-39F6-435C-8C41-188BF3DFC5A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121" t="-4312" r="6329" b="-28959"/>
          <a:stretch/>
        </p:blipFill>
        <p:spPr>
          <a:xfrm>
            <a:off x="6231475" y="877910"/>
            <a:ext cx="4867459" cy="5159674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67525">
                <a:moveTo>
                  <a:pt x="2348181" y="0"/>
                </a:moveTo>
                <a:lnTo>
                  <a:pt x="5324475" y="0"/>
                </a:lnTo>
                <a:lnTo>
                  <a:pt x="5324475" y="6858000"/>
                </a:lnTo>
                <a:lnTo>
                  <a:pt x="0" y="6867525"/>
                </a:lnTo>
                <a:lnTo>
                  <a:pt x="2348181" y="0"/>
                </a:lnTo>
                <a:close/>
              </a:path>
            </a:pathLst>
          </a:custGeom>
        </p:spPr>
      </p:pic>
      <p:sp>
        <p:nvSpPr>
          <p:cNvPr id="4" name="Прямоугольник 8">
            <a:extLst>
              <a:ext uri="{FF2B5EF4-FFF2-40B4-BE49-F238E27FC236}">
                <a16:creationId xmlns:a16="http://schemas.microsoft.com/office/drawing/2014/main" id="{BA342CB2-A2F1-43C5-AB2D-5CFFB09CF1CB}"/>
              </a:ext>
            </a:extLst>
          </p:cNvPr>
          <p:cNvSpPr/>
          <p:nvPr/>
        </p:nvSpPr>
        <p:spPr>
          <a:xfrm>
            <a:off x="5334000" y="4550869"/>
            <a:ext cx="7058252" cy="1861886"/>
          </a:xfrm>
          <a:custGeom>
            <a:avLst/>
            <a:gdLst>
              <a:gd name="connsiteX0" fmla="*/ 0 w 6720114"/>
              <a:gd name="connsiteY0" fmla="*/ 0 h 798286"/>
              <a:gd name="connsiteX1" fmla="*/ 6720114 w 6720114"/>
              <a:gd name="connsiteY1" fmla="*/ 0 h 798286"/>
              <a:gd name="connsiteX2" fmla="*/ 6720114 w 6720114"/>
              <a:gd name="connsiteY2" fmla="*/ 798286 h 798286"/>
              <a:gd name="connsiteX3" fmla="*/ 0 w 6720114"/>
              <a:gd name="connsiteY3" fmla="*/ 798286 h 798286"/>
              <a:gd name="connsiteX4" fmla="*/ 0 w 6720114"/>
              <a:gd name="connsiteY4" fmla="*/ 0 h 798286"/>
              <a:gd name="connsiteX0" fmla="*/ 338138 w 7058252"/>
              <a:gd name="connsiteY0" fmla="*/ 0 h 798286"/>
              <a:gd name="connsiteX1" fmla="*/ 7058252 w 7058252"/>
              <a:gd name="connsiteY1" fmla="*/ 0 h 798286"/>
              <a:gd name="connsiteX2" fmla="*/ 7058252 w 7058252"/>
              <a:gd name="connsiteY2" fmla="*/ 798286 h 798286"/>
              <a:gd name="connsiteX3" fmla="*/ 0 w 7058252"/>
              <a:gd name="connsiteY3" fmla="*/ 798286 h 798286"/>
              <a:gd name="connsiteX4" fmla="*/ 338138 w 7058252"/>
              <a:gd name="connsiteY4" fmla="*/ 0 h 798286"/>
              <a:gd name="connsiteX0" fmla="*/ 595313 w 7058252"/>
              <a:gd name="connsiteY0" fmla="*/ 0 h 798286"/>
              <a:gd name="connsiteX1" fmla="*/ 7058252 w 7058252"/>
              <a:gd name="connsiteY1" fmla="*/ 0 h 798286"/>
              <a:gd name="connsiteX2" fmla="*/ 7058252 w 7058252"/>
              <a:gd name="connsiteY2" fmla="*/ 798286 h 798286"/>
              <a:gd name="connsiteX3" fmla="*/ 0 w 7058252"/>
              <a:gd name="connsiteY3" fmla="*/ 798286 h 798286"/>
              <a:gd name="connsiteX4" fmla="*/ 595313 w 7058252"/>
              <a:gd name="connsiteY4" fmla="*/ 0 h 798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58252" h="798286">
                <a:moveTo>
                  <a:pt x="595313" y="0"/>
                </a:moveTo>
                <a:lnTo>
                  <a:pt x="7058252" y="0"/>
                </a:lnTo>
                <a:lnTo>
                  <a:pt x="7058252" y="798286"/>
                </a:lnTo>
                <a:lnTo>
                  <a:pt x="0" y="798286"/>
                </a:lnTo>
                <a:lnTo>
                  <a:pt x="595313" y="0"/>
                </a:lnTo>
                <a:close/>
              </a:path>
            </a:pathLst>
          </a:cu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ru-RU" sz="105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445BFDD-3BC5-4A4F-96B9-ACD7BA3F7206}"/>
              </a:ext>
            </a:extLst>
          </p:cNvPr>
          <p:cNvSpPr/>
          <p:nvPr/>
        </p:nvSpPr>
        <p:spPr>
          <a:xfrm>
            <a:off x="8413797" y="4663765"/>
            <a:ext cx="19768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Более </a:t>
            </a:r>
            <a:r>
              <a:rPr lang="ru-RU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</a:t>
            </a:r>
            <a:r>
              <a:rPr lang="ru-RU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%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1356661-36B2-4A2F-890C-69D8EFF2B605}"/>
              </a:ext>
            </a:extLst>
          </p:cNvPr>
          <p:cNvSpPr/>
          <p:nvPr/>
        </p:nvSpPr>
        <p:spPr>
          <a:xfrm>
            <a:off x="8418906" y="5250601"/>
            <a:ext cx="2100147" cy="964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ru-RU" sz="1600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экономия времени на подготовку документации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C67B11D-4473-4A84-A56F-89347E84AC90}"/>
              </a:ext>
            </a:extLst>
          </p:cNvPr>
          <p:cNvSpPr/>
          <p:nvPr/>
        </p:nvSpPr>
        <p:spPr>
          <a:xfrm>
            <a:off x="10524134" y="4663765"/>
            <a:ext cx="9509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67</a:t>
            </a:r>
            <a:r>
              <a:rPr lang="ru-RU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0F95E93-0139-4CCC-98FA-6D3B6E108CF4}"/>
              </a:ext>
            </a:extLst>
          </p:cNvPr>
          <p:cNvSpPr/>
          <p:nvPr/>
        </p:nvSpPr>
        <p:spPr>
          <a:xfrm>
            <a:off x="10524136" y="5250601"/>
            <a:ext cx="1855862" cy="964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ru-RU" sz="1600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регионов России используют </a:t>
            </a:r>
            <a:r>
              <a:rPr lang="en-US" sz="1600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Voice2Med</a:t>
            </a:r>
            <a:endParaRPr lang="ru-RU" sz="1600" dirty="0">
              <a:solidFill>
                <a:srgbClr val="00223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D43A35F-0227-4212-849F-1242355D7E78}"/>
              </a:ext>
            </a:extLst>
          </p:cNvPr>
          <p:cNvSpPr/>
          <p:nvPr/>
        </p:nvSpPr>
        <p:spPr>
          <a:xfrm>
            <a:off x="686119" y="1761396"/>
            <a:ext cx="66128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Распознавание нарративной медицинской лексики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D34B73B-5A8C-4677-910B-411337B93251}"/>
              </a:ext>
            </a:extLst>
          </p:cNvPr>
          <p:cNvSpPr/>
          <p:nvPr/>
        </p:nvSpPr>
        <p:spPr>
          <a:xfrm>
            <a:off x="686119" y="2296415"/>
            <a:ext cx="66128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Правильное оформление медицинских документов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4D5399E2-C544-4F21-AC65-C52070E02674}"/>
              </a:ext>
            </a:extLst>
          </p:cNvPr>
          <p:cNvSpPr/>
          <p:nvPr/>
        </p:nvSpPr>
        <p:spPr>
          <a:xfrm>
            <a:off x="686119" y="3428907"/>
            <a:ext cx="45063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Шаблонное заполнение протоколов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0E0F37CD-1814-4B02-BF09-208ED83ADDCB}"/>
              </a:ext>
            </a:extLst>
          </p:cNvPr>
          <p:cNvSpPr/>
          <p:nvPr/>
        </p:nvSpPr>
        <p:spPr>
          <a:xfrm>
            <a:off x="686119" y="2855396"/>
            <a:ext cx="4652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Открытый интеграционный протокол</a:t>
            </a:r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230F6790-C43F-4F7D-9DC7-52B41AF50E96}"/>
              </a:ext>
            </a:extLst>
          </p:cNvPr>
          <p:cNvGrpSpPr/>
          <p:nvPr/>
        </p:nvGrpSpPr>
        <p:grpSpPr>
          <a:xfrm>
            <a:off x="327101" y="1777935"/>
            <a:ext cx="314362" cy="313482"/>
            <a:chOff x="2082170" y="2137894"/>
            <a:chExt cx="595818" cy="594150"/>
          </a:xfrm>
        </p:grpSpPr>
        <p:sp>
          <p:nvSpPr>
            <p:cNvPr id="14" name="Oval 7">
              <a:extLst>
                <a:ext uri="{FF2B5EF4-FFF2-40B4-BE49-F238E27FC236}">
                  <a16:creationId xmlns:a16="http://schemas.microsoft.com/office/drawing/2014/main" id="{EFCD1DFA-39CE-4B15-83E0-1D15A83B40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2170" y="2137894"/>
              <a:ext cx="595818" cy="594150"/>
            </a:xfrm>
            <a:prstGeom prst="ellipse">
              <a:avLst/>
            </a:prstGeom>
            <a:noFill/>
            <a:ln w="25400" cap="rnd">
              <a:solidFill>
                <a:srgbClr val="41CED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760B7F08-9BB9-4B76-ACFA-6C0249E60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2496" y="2334938"/>
              <a:ext cx="319468" cy="179140"/>
            </a:xfrm>
            <a:custGeom>
              <a:avLst/>
              <a:gdLst>
                <a:gd name="T0" fmla="*/ 0 w 107"/>
                <a:gd name="T1" fmla="*/ 24 h 69"/>
                <a:gd name="T2" fmla="*/ 40 w 107"/>
                <a:gd name="T3" fmla="*/ 69 h 69"/>
                <a:gd name="T4" fmla="*/ 107 w 107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" h="69">
                  <a:moveTo>
                    <a:pt x="0" y="24"/>
                  </a:moveTo>
                  <a:lnTo>
                    <a:pt x="40" y="69"/>
                  </a:lnTo>
                  <a:lnTo>
                    <a:pt x="107" y="0"/>
                  </a:lnTo>
                </a:path>
              </a:pathLst>
            </a:custGeom>
            <a:noFill/>
            <a:ln w="25400" cap="rnd">
              <a:solidFill>
                <a:srgbClr val="41CED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C77CBEDB-912A-42E6-9C95-9B08A9C4EB9F}"/>
              </a:ext>
            </a:extLst>
          </p:cNvPr>
          <p:cNvGrpSpPr/>
          <p:nvPr/>
        </p:nvGrpSpPr>
        <p:grpSpPr>
          <a:xfrm>
            <a:off x="327101" y="2337872"/>
            <a:ext cx="314362" cy="313482"/>
            <a:chOff x="2082170" y="2137894"/>
            <a:chExt cx="595818" cy="594150"/>
          </a:xfrm>
        </p:grpSpPr>
        <p:sp>
          <p:nvSpPr>
            <p:cNvPr id="17" name="Oval 7">
              <a:extLst>
                <a:ext uri="{FF2B5EF4-FFF2-40B4-BE49-F238E27FC236}">
                  <a16:creationId xmlns:a16="http://schemas.microsoft.com/office/drawing/2014/main" id="{BA05A907-E7AB-4B7B-9891-B9F1B29741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2170" y="2137894"/>
              <a:ext cx="595818" cy="594150"/>
            </a:xfrm>
            <a:prstGeom prst="ellipse">
              <a:avLst/>
            </a:prstGeom>
            <a:noFill/>
            <a:ln w="25400" cap="rnd">
              <a:solidFill>
                <a:srgbClr val="41CED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id="{C4296D8E-3896-4EA5-B322-FCF492ADE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2496" y="2334938"/>
              <a:ext cx="319468" cy="179140"/>
            </a:xfrm>
            <a:custGeom>
              <a:avLst/>
              <a:gdLst>
                <a:gd name="T0" fmla="*/ 0 w 107"/>
                <a:gd name="T1" fmla="*/ 24 h 69"/>
                <a:gd name="T2" fmla="*/ 40 w 107"/>
                <a:gd name="T3" fmla="*/ 69 h 69"/>
                <a:gd name="T4" fmla="*/ 107 w 107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" h="69">
                  <a:moveTo>
                    <a:pt x="0" y="24"/>
                  </a:moveTo>
                  <a:lnTo>
                    <a:pt x="40" y="69"/>
                  </a:lnTo>
                  <a:lnTo>
                    <a:pt x="107" y="0"/>
                  </a:lnTo>
                </a:path>
              </a:pathLst>
            </a:custGeom>
            <a:noFill/>
            <a:ln w="25400" cap="rnd">
              <a:solidFill>
                <a:srgbClr val="41CED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19" name="Группа 18">
            <a:extLst>
              <a:ext uri="{FF2B5EF4-FFF2-40B4-BE49-F238E27FC236}">
                <a16:creationId xmlns:a16="http://schemas.microsoft.com/office/drawing/2014/main" id="{6E951F8E-7CDC-4879-B5E3-A921A91D6E1A}"/>
              </a:ext>
            </a:extLst>
          </p:cNvPr>
          <p:cNvGrpSpPr/>
          <p:nvPr/>
        </p:nvGrpSpPr>
        <p:grpSpPr>
          <a:xfrm>
            <a:off x="327101" y="2897809"/>
            <a:ext cx="314362" cy="313482"/>
            <a:chOff x="2082170" y="2137894"/>
            <a:chExt cx="595818" cy="594150"/>
          </a:xfrm>
        </p:grpSpPr>
        <p:sp>
          <p:nvSpPr>
            <p:cNvPr id="20" name="Oval 7">
              <a:extLst>
                <a:ext uri="{FF2B5EF4-FFF2-40B4-BE49-F238E27FC236}">
                  <a16:creationId xmlns:a16="http://schemas.microsoft.com/office/drawing/2014/main" id="{810EC144-8325-4421-9566-E40204BFC6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2170" y="2137894"/>
              <a:ext cx="595818" cy="594150"/>
            </a:xfrm>
            <a:prstGeom prst="ellipse">
              <a:avLst/>
            </a:prstGeom>
            <a:noFill/>
            <a:ln w="25400" cap="rnd">
              <a:solidFill>
                <a:srgbClr val="41CED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373C659B-826C-4DBF-B0C3-27F9DEF271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2496" y="2334938"/>
              <a:ext cx="319468" cy="179140"/>
            </a:xfrm>
            <a:custGeom>
              <a:avLst/>
              <a:gdLst>
                <a:gd name="T0" fmla="*/ 0 w 107"/>
                <a:gd name="T1" fmla="*/ 24 h 69"/>
                <a:gd name="T2" fmla="*/ 40 w 107"/>
                <a:gd name="T3" fmla="*/ 69 h 69"/>
                <a:gd name="T4" fmla="*/ 107 w 107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" h="69">
                  <a:moveTo>
                    <a:pt x="0" y="24"/>
                  </a:moveTo>
                  <a:lnTo>
                    <a:pt x="40" y="69"/>
                  </a:lnTo>
                  <a:lnTo>
                    <a:pt x="107" y="0"/>
                  </a:lnTo>
                </a:path>
              </a:pathLst>
            </a:custGeom>
            <a:noFill/>
            <a:ln w="25400" cap="rnd">
              <a:solidFill>
                <a:srgbClr val="41CED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22" name="Группа 21">
            <a:extLst>
              <a:ext uri="{FF2B5EF4-FFF2-40B4-BE49-F238E27FC236}">
                <a16:creationId xmlns:a16="http://schemas.microsoft.com/office/drawing/2014/main" id="{A4368E8F-CD54-43A8-B85B-34C8E6FC2FBC}"/>
              </a:ext>
            </a:extLst>
          </p:cNvPr>
          <p:cNvGrpSpPr/>
          <p:nvPr/>
        </p:nvGrpSpPr>
        <p:grpSpPr>
          <a:xfrm>
            <a:off x="327101" y="3457747"/>
            <a:ext cx="314362" cy="313482"/>
            <a:chOff x="2082170" y="2137894"/>
            <a:chExt cx="595818" cy="594150"/>
          </a:xfrm>
        </p:grpSpPr>
        <p:sp>
          <p:nvSpPr>
            <p:cNvPr id="23" name="Oval 7">
              <a:extLst>
                <a:ext uri="{FF2B5EF4-FFF2-40B4-BE49-F238E27FC236}">
                  <a16:creationId xmlns:a16="http://schemas.microsoft.com/office/drawing/2014/main" id="{7CFA7935-9B66-4AFE-9C6F-0307FCD3A1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2170" y="2137894"/>
              <a:ext cx="595818" cy="594150"/>
            </a:xfrm>
            <a:prstGeom prst="ellipse">
              <a:avLst/>
            </a:prstGeom>
            <a:noFill/>
            <a:ln w="25400" cap="rnd">
              <a:solidFill>
                <a:srgbClr val="41CED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id="{8DE2A94F-5FA7-45AD-8CCC-8B76B7237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2496" y="2334938"/>
              <a:ext cx="319468" cy="179140"/>
            </a:xfrm>
            <a:custGeom>
              <a:avLst/>
              <a:gdLst>
                <a:gd name="T0" fmla="*/ 0 w 107"/>
                <a:gd name="T1" fmla="*/ 24 h 69"/>
                <a:gd name="T2" fmla="*/ 40 w 107"/>
                <a:gd name="T3" fmla="*/ 69 h 69"/>
                <a:gd name="T4" fmla="*/ 107 w 107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" h="69">
                  <a:moveTo>
                    <a:pt x="0" y="24"/>
                  </a:moveTo>
                  <a:lnTo>
                    <a:pt x="40" y="69"/>
                  </a:lnTo>
                  <a:lnTo>
                    <a:pt x="107" y="0"/>
                  </a:lnTo>
                </a:path>
              </a:pathLst>
            </a:custGeom>
            <a:noFill/>
            <a:ln w="25400" cap="rnd">
              <a:solidFill>
                <a:srgbClr val="41CED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356A5B90-7F0F-4703-B836-CF36C577B403}"/>
              </a:ext>
            </a:extLst>
          </p:cNvPr>
          <p:cNvSpPr/>
          <p:nvPr/>
        </p:nvSpPr>
        <p:spPr>
          <a:xfrm>
            <a:off x="5910981" y="4663765"/>
            <a:ext cx="18998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2000+</a:t>
            </a:r>
            <a:endParaRPr lang="ru-RU" sz="2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4E9462F5-67BF-4A28-A487-1F8B2F2CB72D}"/>
              </a:ext>
            </a:extLst>
          </p:cNvPr>
          <p:cNvSpPr/>
          <p:nvPr/>
        </p:nvSpPr>
        <p:spPr>
          <a:xfrm>
            <a:off x="5817406" y="5281081"/>
            <a:ext cx="2602096" cy="746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ru-RU" sz="1600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рабочих мест врачей оборудовано решением группы ЦРТ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8897318-3825-40C5-9587-32ED73A95963}"/>
              </a:ext>
            </a:extLst>
          </p:cNvPr>
          <p:cNvSpPr txBox="1"/>
          <p:nvPr/>
        </p:nvSpPr>
        <p:spPr>
          <a:xfrm>
            <a:off x="2973385" y="5204055"/>
            <a:ext cx="8873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09">
              <a:buClr>
                <a:srgbClr val="41CED9"/>
              </a:buClr>
            </a:pPr>
            <a:r>
              <a:rPr lang="ru-RU" altLang="ru-RU" sz="1000" b="1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МРТ</a:t>
            </a:r>
            <a:endParaRPr lang="en-US" altLang="ru-RU" sz="1000" b="1" dirty="0">
              <a:solidFill>
                <a:srgbClr val="002237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B7E9BC7-086C-4566-9D68-D25F5603BA19}"/>
              </a:ext>
            </a:extLst>
          </p:cNvPr>
          <p:cNvSpPr txBox="1"/>
          <p:nvPr/>
        </p:nvSpPr>
        <p:spPr>
          <a:xfrm>
            <a:off x="2860680" y="6242100"/>
            <a:ext cx="11128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09">
              <a:buClr>
                <a:srgbClr val="41CED9"/>
              </a:buClr>
            </a:pPr>
            <a:r>
              <a:rPr lang="ru-RU" altLang="ru-RU" sz="1000" b="1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Эндоскопия</a:t>
            </a:r>
            <a:endParaRPr lang="en-US" altLang="ru-RU" sz="1000" b="1" dirty="0">
              <a:solidFill>
                <a:srgbClr val="002237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F74BE1C-D2AC-475C-86E0-4366BE2BDB7A}"/>
              </a:ext>
            </a:extLst>
          </p:cNvPr>
          <p:cNvSpPr txBox="1"/>
          <p:nvPr/>
        </p:nvSpPr>
        <p:spPr>
          <a:xfrm>
            <a:off x="208001" y="6242100"/>
            <a:ext cx="14558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09">
              <a:buClr>
                <a:srgbClr val="41CED9"/>
              </a:buClr>
            </a:pPr>
            <a:r>
              <a:rPr lang="ru-RU" altLang="ru-RU" sz="1000" b="1" dirty="0" err="1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Патаморфология</a:t>
            </a:r>
            <a:endParaRPr lang="ru-RU" altLang="ru-RU" sz="1000" b="1" dirty="0">
              <a:solidFill>
                <a:srgbClr val="002237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94B72A6-7F67-4979-83BB-3BE6789E8FBA}"/>
              </a:ext>
            </a:extLst>
          </p:cNvPr>
          <p:cNvSpPr txBox="1"/>
          <p:nvPr/>
        </p:nvSpPr>
        <p:spPr>
          <a:xfrm>
            <a:off x="226023" y="5222708"/>
            <a:ext cx="1419805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09">
              <a:lnSpc>
                <a:spcPts val="1000"/>
              </a:lnSpc>
              <a:buClr>
                <a:srgbClr val="41CED9"/>
              </a:buClr>
            </a:pPr>
            <a:r>
              <a:rPr lang="ru-RU" altLang="ru-RU" sz="1000" b="1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Терапевт</a:t>
            </a:r>
            <a:endParaRPr lang="en-US" altLang="ru-RU" sz="1000" b="1" dirty="0">
              <a:solidFill>
                <a:srgbClr val="002237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02E6925-F340-4ACA-8376-36C58038A739}"/>
              </a:ext>
            </a:extLst>
          </p:cNvPr>
          <p:cNvSpPr txBox="1"/>
          <p:nvPr/>
        </p:nvSpPr>
        <p:spPr>
          <a:xfrm>
            <a:off x="4121025" y="5204055"/>
            <a:ext cx="11576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09">
              <a:buClr>
                <a:srgbClr val="41CED9"/>
              </a:buClr>
            </a:pPr>
            <a:r>
              <a:rPr lang="ru-RU" altLang="ru-RU" sz="1000" b="1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Кардиология</a:t>
            </a:r>
            <a:endParaRPr lang="en-US" altLang="ru-RU" sz="1000" b="1" dirty="0">
              <a:solidFill>
                <a:srgbClr val="002237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5F8F474-083C-4E2B-94F9-61E4E07CABC6}"/>
              </a:ext>
            </a:extLst>
          </p:cNvPr>
          <p:cNvSpPr txBox="1"/>
          <p:nvPr/>
        </p:nvSpPr>
        <p:spPr>
          <a:xfrm>
            <a:off x="4255677" y="6242100"/>
            <a:ext cx="8883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09">
              <a:buClr>
                <a:srgbClr val="41CED9"/>
              </a:buClr>
            </a:pPr>
            <a:r>
              <a:rPr lang="ru-RU" altLang="ru-RU" sz="1000" b="1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Хирургия</a:t>
            </a:r>
            <a:endParaRPr lang="en-US" altLang="ru-RU" sz="1000" b="1" dirty="0">
              <a:solidFill>
                <a:srgbClr val="002237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9B8CE7F-0956-410E-9EE7-935563FAAC8A}"/>
              </a:ext>
            </a:extLst>
          </p:cNvPr>
          <p:cNvSpPr txBox="1"/>
          <p:nvPr/>
        </p:nvSpPr>
        <p:spPr>
          <a:xfrm>
            <a:off x="1684363" y="6242100"/>
            <a:ext cx="10686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09">
              <a:buClr>
                <a:srgbClr val="41CED9"/>
              </a:buClr>
            </a:pPr>
            <a:r>
              <a:rPr lang="ru-RU" altLang="ru-RU" sz="1000" b="1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УЗИ</a:t>
            </a:r>
            <a:endParaRPr lang="en-US" altLang="ru-RU" sz="1000" b="1" dirty="0">
              <a:solidFill>
                <a:srgbClr val="002237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219AB1B-B85E-47CA-92EC-54BFA81F9E94}"/>
              </a:ext>
            </a:extLst>
          </p:cNvPr>
          <p:cNvSpPr txBox="1"/>
          <p:nvPr/>
        </p:nvSpPr>
        <p:spPr>
          <a:xfrm>
            <a:off x="1279538" y="5211050"/>
            <a:ext cx="18783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09">
              <a:lnSpc>
                <a:spcPts val="1200"/>
              </a:lnSpc>
              <a:buClr>
                <a:srgbClr val="41CED9"/>
              </a:buClr>
            </a:pPr>
            <a:r>
              <a:rPr lang="ru-RU" altLang="ru-RU" sz="1000" b="1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Стоматология</a:t>
            </a:r>
            <a:endParaRPr lang="en-US" altLang="ru-RU" sz="1000" b="1" dirty="0">
              <a:solidFill>
                <a:srgbClr val="002237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1" name="Freeform 7">
            <a:extLst>
              <a:ext uri="{FF2B5EF4-FFF2-40B4-BE49-F238E27FC236}">
                <a16:creationId xmlns:a16="http://schemas.microsoft.com/office/drawing/2014/main" id="{90FFAEE1-421B-4400-85E7-D199351E773E}"/>
              </a:ext>
            </a:extLst>
          </p:cNvPr>
          <p:cNvSpPr>
            <a:spLocks noEditPoints="1"/>
          </p:cNvSpPr>
          <p:nvPr/>
        </p:nvSpPr>
        <p:spPr bwMode="auto">
          <a:xfrm>
            <a:off x="734313" y="4716238"/>
            <a:ext cx="403225" cy="452438"/>
          </a:xfrm>
          <a:custGeom>
            <a:avLst/>
            <a:gdLst>
              <a:gd name="T0" fmla="*/ 49 w 254"/>
              <a:gd name="T1" fmla="*/ 283 h 285"/>
              <a:gd name="T2" fmla="*/ 49 w 254"/>
              <a:gd name="T3" fmla="*/ 271 h 285"/>
              <a:gd name="T4" fmla="*/ 100 w 254"/>
              <a:gd name="T5" fmla="*/ 251 h 285"/>
              <a:gd name="T6" fmla="*/ 73 w 254"/>
              <a:gd name="T7" fmla="*/ 253 h 285"/>
              <a:gd name="T8" fmla="*/ 49 w 254"/>
              <a:gd name="T9" fmla="*/ 224 h 285"/>
              <a:gd name="T10" fmla="*/ 65 w 254"/>
              <a:gd name="T11" fmla="*/ 196 h 285"/>
              <a:gd name="T12" fmla="*/ 96 w 254"/>
              <a:gd name="T13" fmla="*/ 192 h 285"/>
              <a:gd name="T14" fmla="*/ 67 w 254"/>
              <a:gd name="T15" fmla="*/ 158 h 285"/>
              <a:gd name="T16" fmla="*/ 8 w 254"/>
              <a:gd name="T17" fmla="*/ 103 h 285"/>
              <a:gd name="T18" fmla="*/ 2 w 254"/>
              <a:gd name="T19" fmla="*/ 81 h 285"/>
              <a:gd name="T20" fmla="*/ 211 w 254"/>
              <a:gd name="T21" fmla="*/ 79 h 285"/>
              <a:gd name="T22" fmla="*/ 215 w 254"/>
              <a:gd name="T23" fmla="*/ 87 h 285"/>
              <a:gd name="T24" fmla="*/ 163 w 254"/>
              <a:gd name="T25" fmla="*/ 152 h 285"/>
              <a:gd name="T26" fmla="*/ 169 w 254"/>
              <a:gd name="T27" fmla="*/ 269 h 285"/>
              <a:gd name="T28" fmla="*/ 175 w 254"/>
              <a:gd name="T29" fmla="*/ 277 h 285"/>
              <a:gd name="T30" fmla="*/ 169 w 254"/>
              <a:gd name="T31" fmla="*/ 285 h 285"/>
              <a:gd name="T32" fmla="*/ 79 w 254"/>
              <a:gd name="T33" fmla="*/ 208 h 285"/>
              <a:gd name="T34" fmla="*/ 65 w 254"/>
              <a:gd name="T35" fmla="*/ 224 h 285"/>
              <a:gd name="T36" fmla="*/ 89 w 254"/>
              <a:gd name="T37" fmla="*/ 241 h 285"/>
              <a:gd name="T38" fmla="*/ 100 w 254"/>
              <a:gd name="T39" fmla="*/ 200 h 285"/>
              <a:gd name="T40" fmla="*/ 108 w 254"/>
              <a:gd name="T41" fmla="*/ 150 h 285"/>
              <a:gd name="T42" fmla="*/ 161 w 254"/>
              <a:gd name="T43" fmla="*/ 135 h 285"/>
              <a:gd name="T44" fmla="*/ 20 w 254"/>
              <a:gd name="T45" fmla="*/ 93 h 285"/>
              <a:gd name="T46" fmla="*/ 55 w 254"/>
              <a:gd name="T47" fmla="*/ 135 h 285"/>
              <a:gd name="T48" fmla="*/ 108 w 254"/>
              <a:gd name="T49" fmla="*/ 150 h 285"/>
              <a:gd name="T50" fmla="*/ 126 w 254"/>
              <a:gd name="T51" fmla="*/ 239 h 285"/>
              <a:gd name="T52" fmla="*/ 126 w 254"/>
              <a:gd name="T53" fmla="*/ 228 h 285"/>
              <a:gd name="T54" fmla="*/ 148 w 254"/>
              <a:gd name="T55" fmla="*/ 228 h 285"/>
              <a:gd name="T56" fmla="*/ 154 w 254"/>
              <a:gd name="T57" fmla="*/ 238 h 285"/>
              <a:gd name="T58" fmla="*/ 140 w 254"/>
              <a:gd name="T59" fmla="*/ 202 h 285"/>
              <a:gd name="T60" fmla="*/ 132 w 254"/>
              <a:gd name="T61" fmla="*/ 192 h 285"/>
              <a:gd name="T62" fmla="*/ 154 w 254"/>
              <a:gd name="T63" fmla="*/ 182 h 285"/>
              <a:gd name="T64" fmla="*/ 222 w 254"/>
              <a:gd name="T65" fmla="*/ 139 h 285"/>
              <a:gd name="T66" fmla="*/ 238 w 254"/>
              <a:gd name="T67" fmla="*/ 95 h 285"/>
              <a:gd name="T68" fmla="*/ 219 w 254"/>
              <a:gd name="T69" fmla="*/ 32 h 285"/>
              <a:gd name="T70" fmla="*/ 179 w 254"/>
              <a:gd name="T71" fmla="*/ 16 h 285"/>
              <a:gd name="T72" fmla="*/ 142 w 254"/>
              <a:gd name="T73" fmla="*/ 36 h 285"/>
              <a:gd name="T74" fmla="*/ 108 w 254"/>
              <a:gd name="T75" fmla="*/ 57 h 285"/>
              <a:gd name="T76" fmla="*/ 81 w 254"/>
              <a:gd name="T77" fmla="*/ 51 h 285"/>
              <a:gd name="T78" fmla="*/ 85 w 254"/>
              <a:gd name="T79" fmla="*/ 32 h 285"/>
              <a:gd name="T80" fmla="*/ 122 w 254"/>
              <a:gd name="T81" fmla="*/ 4 h 285"/>
              <a:gd name="T82" fmla="*/ 144 w 254"/>
              <a:gd name="T83" fmla="*/ 6 h 285"/>
              <a:gd name="T84" fmla="*/ 211 w 254"/>
              <a:gd name="T85" fmla="*/ 8 h 285"/>
              <a:gd name="T86" fmla="*/ 240 w 254"/>
              <a:gd name="T87" fmla="*/ 36 h 285"/>
              <a:gd name="T88" fmla="*/ 254 w 254"/>
              <a:gd name="T89" fmla="*/ 95 h 285"/>
              <a:gd name="T90" fmla="*/ 228 w 254"/>
              <a:gd name="T91" fmla="*/ 156 h 285"/>
              <a:gd name="T92" fmla="*/ 140 w 254"/>
              <a:gd name="T93" fmla="*/ 202 h 285"/>
              <a:gd name="T94" fmla="*/ 95 w 254"/>
              <a:gd name="T95" fmla="*/ 44 h 285"/>
              <a:gd name="T96" fmla="*/ 128 w 254"/>
              <a:gd name="T97" fmla="*/ 28 h 285"/>
              <a:gd name="T98" fmla="*/ 124 w 254"/>
              <a:gd name="T99" fmla="*/ 20 h 285"/>
              <a:gd name="T100" fmla="*/ 95 w 254"/>
              <a:gd name="T101" fmla="*/ 44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54" h="285">
                <a:moveTo>
                  <a:pt x="169" y="285"/>
                </a:moveTo>
                <a:lnTo>
                  <a:pt x="53" y="285"/>
                </a:lnTo>
                <a:lnTo>
                  <a:pt x="53" y="285"/>
                </a:lnTo>
                <a:lnTo>
                  <a:pt x="51" y="285"/>
                </a:lnTo>
                <a:lnTo>
                  <a:pt x="49" y="283"/>
                </a:lnTo>
                <a:lnTo>
                  <a:pt x="47" y="281"/>
                </a:lnTo>
                <a:lnTo>
                  <a:pt x="45" y="277"/>
                </a:lnTo>
                <a:lnTo>
                  <a:pt x="45" y="277"/>
                </a:lnTo>
                <a:lnTo>
                  <a:pt x="47" y="275"/>
                </a:lnTo>
                <a:lnTo>
                  <a:pt x="49" y="271"/>
                </a:lnTo>
                <a:lnTo>
                  <a:pt x="51" y="271"/>
                </a:lnTo>
                <a:lnTo>
                  <a:pt x="53" y="269"/>
                </a:lnTo>
                <a:lnTo>
                  <a:pt x="100" y="269"/>
                </a:lnTo>
                <a:lnTo>
                  <a:pt x="100" y="251"/>
                </a:lnTo>
                <a:lnTo>
                  <a:pt x="100" y="251"/>
                </a:lnTo>
                <a:lnTo>
                  <a:pt x="96" y="255"/>
                </a:lnTo>
                <a:lnTo>
                  <a:pt x="93" y="257"/>
                </a:lnTo>
                <a:lnTo>
                  <a:pt x="93" y="257"/>
                </a:lnTo>
                <a:lnTo>
                  <a:pt x="79" y="255"/>
                </a:lnTo>
                <a:lnTo>
                  <a:pt x="73" y="253"/>
                </a:lnTo>
                <a:lnTo>
                  <a:pt x="65" y="251"/>
                </a:lnTo>
                <a:lnTo>
                  <a:pt x="59" y="245"/>
                </a:lnTo>
                <a:lnTo>
                  <a:pt x="55" y="239"/>
                </a:lnTo>
                <a:lnTo>
                  <a:pt x="51" y="234"/>
                </a:lnTo>
                <a:lnTo>
                  <a:pt x="49" y="224"/>
                </a:lnTo>
                <a:lnTo>
                  <a:pt x="49" y="224"/>
                </a:lnTo>
                <a:lnTo>
                  <a:pt x="51" y="214"/>
                </a:lnTo>
                <a:lnTo>
                  <a:pt x="55" y="208"/>
                </a:lnTo>
                <a:lnTo>
                  <a:pt x="59" y="202"/>
                </a:lnTo>
                <a:lnTo>
                  <a:pt x="65" y="196"/>
                </a:lnTo>
                <a:lnTo>
                  <a:pt x="73" y="194"/>
                </a:lnTo>
                <a:lnTo>
                  <a:pt x="79" y="192"/>
                </a:lnTo>
                <a:lnTo>
                  <a:pt x="93" y="190"/>
                </a:lnTo>
                <a:lnTo>
                  <a:pt x="93" y="190"/>
                </a:lnTo>
                <a:lnTo>
                  <a:pt x="96" y="192"/>
                </a:lnTo>
                <a:lnTo>
                  <a:pt x="100" y="196"/>
                </a:lnTo>
                <a:lnTo>
                  <a:pt x="100" y="166"/>
                </a:lnTo>
                <a:lnTo>
                  <a:pt x="100" y="166"/>
                </a:lnTo>
                <a:lnTo>
                  <a:pt x="83" y="164"/>
                </a:lnTo>
                <a:lnTo>
                  <a:pt x="67" y="158"/>
                </a:lnTo>
                <a:lnTo>
                  <a:pt x="53" y="152"/>
                </a:lnTo>
                <a:lnTo>
                  <a:pt x="39" y="143"/>
                </a:lnTo>
                <a:lnTo>
                  <a:pt x="26" y="131"/>
                </a:lnTo>
                <a:lnTo>
                  <a:pt x="16" y="119"/>
                </a:lnTo>
                <a:lnTo>
                  <a:pt x="8" y="103"/>
                </a:lnTo>
                <a:lnTo>
                  <a:pt x="0" y="87"/>
                </a:lnTo>
                <a:lnTo>
                  <a:pt x="0" y="87"/>
                </a:lnTo>
                <a:lnTo>
                  <a:pt x="0" y="83"/>
                </a:lnTo>
                <a:lnTo>
                  <a:pt x="2" y="81"/>
                </a:lnTo>
                <a:lnTo>
                  <a:pt x="2" y="81"/>
                </a:lnTo>
                <a:lnTo>
                  <a:pt x="4" y="79"/>
                </a:lnTo>
                <a:lnTo>
                  <a:pt x="8" y="77"/>
                </a:lnTo>
                <a:lnTo>
                  <a:pt x="207" y="77"/>
                </a:lnTo>
                <a:lnTo>
                  <a:pt x="207" y="77"/>
                </a:lnTo>
                <a:lnTo>
                  <a:pt x="211" y="79"/>
                </a:lnTo>
                <a:lnTo>
                  <a:pt x="215" y="81"/>
                </a:lnTo>
                <a:lnTo>
                  <a:pt x="215" y="81"/>
                </a:lnTo>
                <a:lnTo>
                  <a:pt x="215" y="83"/>
                </a:lnTo>
                <a:lnTo>
                  <a:pt x="215" y="87"/>
                </a:lnTo>
                <a:lnTo>
                  <a:pt x="215" y="87"/>
                </a:lnTo>
                <a:lnTo>
                  <a:pt x="209" y="103"/>
                </a:lnTo>
                <a:lnTo>
                  <a:pt x="201" y="119"/>
                </a:lnTo>
                <a:lnTo>
                  <a:pt x="189" y="131"/>
                </a:lnTo>
                <a:lnTo>
                  <a:pt x="177" y="143"/>
                </a:lnTo>
                <a:lnTo>
                  <a:pt x="163" y="152"/>
                </a:lnTo>
                <a:lnTo>
                  <a:pt x="148" y="158"/>
                </a:lnTo>
                <a:lnTo>
                  <a:pt x="132" y="164"/>
                </a:lnTo>
                <a:lnTo>
                  <a:pt x="116" y="166"/>
                </a:lnTo>
                <a:lnTo>
                  <a:pt x="116" y="269"/>
                </a:lnTo>
                <a:lnTo>
                  <a:pt x="169" y="269"/>
                </a:lnTo>
                <a:lnTo>
                  <a:pt x="169" y="269"/>
                </a:lnTo>
                <a:lnTo>
                  <a:pt x="171" y="271"/>
                </a:lnTo>
                <a:lnTo>
                  <a:pt x="173" y="271"/>
                </a:lnTo>
                <a:lnTo>
                  <a:pt x="175" y="275"/>
                </a:lnTo>
                <a:lnTo>
                  <a:pt x="175" y="277"/>
                </a:lnTo>
                <a:lnTo>
                  <a:pt x="175" y="277"/>
                </a:lnTo>
                <a:lnTo>
                  <a:pt x="175" y="281"/>
                </a:lnTo>
                <a:lnTo>
                  <a:pt x="173" y="283"/>
                </a:lnTo>
                <a:lnTo>
                  <a:pt x="171" y="285"/>
                </a:lnTo>
                <a:lnTo>
                  <a:pt x="169" y="285"/>
                </a:lnTo>
                <a:lnTo>
                  <a:pt x="169" y="285"/>
                </a:lnTo>
                <a:close/>
                <a:moveTo>
                  <a:pt x="93" y="206"/>
                </a:moveTo>
                <a:lnTo>
                  <a:pt x="93" y="206"/>
                </a:lnTo>
                <a:lnTo>
                  <a:pt x="89" y="206"/>
                </a:lnTo>
                <a:lnTo>
                  <a:pt x="79" y="208"/>
                </a:lnTo>
                <a:lnTo>
                  <a:pt x="73" y="210"/>
                </a:lnTo>
                <a:lnTo>
                  <a:pt x="69" y="214"/>
                </a:lnTo>
                <a:lnTo>
                  <a:pt x="67" y="218"/>
                </a:lnTo>
                <a:lnTo>
                  <a:pt x="65" y="224"/>
                </a:lnTo>
                <a:lnTo>
                  <a:pt x="65" y="224"/>
                </a:lnTo>
                <a:lnTo>
                  <a:pt x="67" y="230"/>
                </a:lnTo>
                <a:lnTo>
                  <a:pt x="69" y="234"/>
                </a:lnTo>
                <a:lnTo>
                  <a:pt x="73" y="238"/>
                </a:lnTo>
                <a:lnTo>
                  <a:pt x="79" y="239"/>
                </a:lnTo>
                <a:lnTo>
                  <a:pt x="89" y="241"/>
                </a:lnTo>
                <a:lnTo>
                  <a:pt x="93" y="241"/>
                </a:lnTo>
                <a:lnTo>
                  <a:pt x="93" y="241"/>
                </a:lnTo>
                <a:lnTo>
                  <a:pt x="96" y="243"/>
                </a:lnTo>
                <a:lnTo>
                  <a:pt x="100" y="247"/>
                </a:lnTo>
                <a:lnTo>
                  <a:pt x="100" y="200"/>
                </a:lnTo>
                <a:lnTo>
                  <a:pt x="100" y="200"/>
                </a:lnTo>
                <a:lnTo>
                  <a:pt x="96" y="204"/>
                </a:lnTo>
                <a:lnTo>
                  <a:pt x="93" y="206"/>
                </a:lnTo>
                <a:lnTo>
                  <a:pt x="93" y="206"/>
                </a:lnTo>
                <a:close/>
                <a:moveTo>
                  <a:pt x="108" y="150"/>
                </a:moveTo>
                <a:lnTo>
                  <a:pt x="108" y="150"/>
                </a:lnTo>
                <a:lnTo>
                  <a:pt x="122" y="150"/>
                </a:lnTo>
                <a:lnTo>
                  <a:pt x="136" y="146"/>
                </a:lnTo>
                <a:lnTo>
                  <a:pt x="150" y="143"/>
                </a:lnTo>
                <a:lnTo>
                  <a:pt x="161" y="135"/>
                </a:lnTo>
                <a:lnTo>
                  <a:pt x="171" y="127"/>
                </a:lnTo>
                <a:lnTo>
                  <a:pt x="181" y="117"/>
                </a:lnTo>
                <a:lnTo>
                  <a:pt x="189" y="105"/>
                </a:lnTo>
                <a:lnTo>
                  <a:pt x="197" y="93"/>
                </a:lnTo>
                <a:lnTo>
                  <a:pt x="20" y="93"/>
                </a:lnTo>
                <a:lnTo>
                  <a:pt x="20" y="93"/>
                </a:lnTo>
                <a:lnTo>
                  <a:pt x="26" y="105"/>
                </a:lnTo>
                <a:lnTo>
                  <a:pt x="35" y="117"/>
                </a:lnTo>
                <a:lnTo>
                  <a:pt x="43" y="127"/>
                </a:lnTo>
                <a:lnTo>
                  <a:pt x="55" y="135"/>
                </a:lnTo>
                <a:lnTo>
                  <a:pt x="67" y="143"/>
                </a:lnTo>
                <a:lnTo>
                  <a:pt x="81" y="146"/>
                </a:lnTo>
                <a:lnTo>
                  <a:pt x="95" y="150"/>
                </a:lnTo>
                <a:lnTo>
                  <a:pt x="108" y="150"/>
                </a:lnTo>
                <a:lnTo>
                  <a:pt x="108" y="150"/>
                </a:lnTo>
                <a:close/>
                <a:moveTo>
                  <a:pt x="146" y="241"/>
                </a:moveTo>
                <a:lnTo>
                  <a:pt x="132" y="241"/>
                </a:lnTo>
                <a:lnTo>
                  <a:pt x="132" y="241"/>
                </a:lnTo>
                <a:lnTo>
                  <a:pt x="128" y="241"/>
                </a:lnTo>
                <a:lnTo>
                  <a:pt x="126" y="239"/>
                </a:lnTo>
                <a:lnTo>
                  <a:pt x="124" y="238"/>
                </a:lnTo>
                <a:lnTo>
                  <a:pt x="124" y="234"/>
                </a:lnTo>
                <a:lnTo>
                  <a:pt x="124" y="234"/>
                </a:lnTo>
                <a:lnTo>
                  <a:pt x="124" y="232"/>
                </a:lnTo>
                <a:lnTo>
                  <a:pt x="126" y="228"/>
                </a:lnTo>
                <a:lnTo>
                  <a:pt x="128" y="228"/>
                </a:lnTo>
                <a:lnTo>
                  <a:pt x="132" y="226"/>
                </a:lnTo>
                <a:lnTo>
                  <a:pt x="146" y="226"/>
                </a:lnTo>
                <a:lnTo>
                  <a:pt x="146" y="226"/>
                </a:lnTo>
                <a:lnTo>
                  <a:pt x="148" y="228"/>
                </a:lnTo>
                <a:lnTo>
                  <a:pt x="152" y="228"/>
                </a:lnTo>
                <a:lnTo>
                  <a:pt x="154" y="232"/>
                </a:lnTo>
                <a:lnTo>
                  <a:pt x="154" y="234"/>
                </a:lnTo>
                <a:lnTo>
                  <a:pt x="154" y="234"/>
                </a:lnTo>
                <a:lnTo>
                  <a:pt x="154" y="238"/>
                </a:lnTo>
                <a:lnTo>
                  <a:pt x="152" y="239"/>
                </a:lnTo>
                <a:lnTo>
                  <a:pt x="148" y="241"/>
                </a:lnTo>
                <a:lnTo>
                  <a:pt x="146" y="241"/>
                </a:lnTo>
                <a:lnTo>
                  <a:pt x="146" y="241"/>
                </a:lnTo>
                <a:close/>
                <a:moveTo>
                  <a:pt x="140" y="202"/>
                </a:moveTo>
                <a:lnTo>
                  <a:pt x="140" y="202"/>
                </a:lnTo>
                <a:lnTo>
                  <a:pt x="134" y="200"/>
                </a:lnTo>
                <a:lnTo>
                  <a:pt x="132" y="194"/>
                </a:lnTo>
                <a:lnTo>
                  <a:pt x="132" y="194"/>
                </a:lnTo>
                <a:lnTo>
                  <a:pt x="132" y="192"/>
                </a:lnTo>
                <a:lnTo>
                  <a:pt x="132" y="188"/>
                </a:lnTo>
                <a:lnTo>
                  <a:pt x="136" y="186"/>
                </a:lnTo>
                <a:lnTo>
                  <a:pt x="138" y="186"/>
                </a:lnTo>
                <a:lnTo>
                  <a:pt x="138" y="186"/>
                </a:lnTo>
                <a:lnTo>
                  <a:pt x="154" y="182"/>
                </a:lnTo>
                <a:lnTo>
                  <a:pt x="169" y="176"/>
                </a:lnTo>
                <a:lnTo>
                  <a:pt x="189" y="166"/>
                </a:lnTo>
                <a:lnTo>
                  <a:pt x="207" y="154"/>
                </a:lnTo>
                <a:lnTo>
                  <a:pt x="215" y="148"/>
                </a:lnTo>
                <a:lnTo>
                  <a:pt x="222" y="139"/>
                </a:lnTo>
                <a:lnTo>
                  <a:pt x="228" y="131"/>
                </a:lnTo>
                <a:lnTo>
                  <a:pt x="234" y="119"/>
                </a:lnTo>
                <a:lnTo>
                  <a:pt x="236" y="107"/>
                </a:lnTo>
                <a:lnTo>
                  <a:pt x="238" y="95"/>
                </a:lnTo>
                <a:lnTo>
                  <a:pt x="238" y="95"/>
                </a:lnTo>
                <a:lnTo>
                  <a:pt x="236" y="71"/>
                </a:lnTo>
                <a:lnTo>
                  <a:pt x="232" y="51"/>
                </a:lnTo>
                <a:lnTo>
                  <a:pt x="228" y="44"/>
                </a:lnTo>
                <a:lnTo>
                  <a:pt x="224" y="38"/>
                </a:lnTo>
                <a:lnTo>
                  <a:pt x="219" y="32"/>
                </a:lnTo>
                <a:lnTo>
                  <a:pt x="213" y="26"/>
                </a:lnTo>
                <a:lnTo>
                  <a:pt x="213" y="26"/>
                </a:lnTo>
                <a:lnTo>
                  <a:pt x="205" y="22"/>
                </a:lnTo>
                <a:lnTo>
                  <a:pt x="197" y="18"/>
                </a:lnTo>
                <a:lnTo>
                  <a:pt x="179" y="16"/>
                </a:lnTo>
                <a:lnTo>
                  <a:pt x="163" y="18"/>
                </a:lnTo>
                <a:lnTo>
                  <a:pt x="150" y="20"/>
                </a:lnTo>
                <a:lnTo>
                  <a:pt x="150" y="20"/>
                </a:lnTo>
                <a:lnTo>
                  <a:pt x="148" y="28"/>
                </a:lnTo>
                <a:lnTo>
                  <a:pt x="142" y="36"/>
                </a:lnTo>
                <a:lnTo>
                  <a:pt x="136" y="44"/>
                </a:lnTo>
                <a:lnTo>
                  <a:pt x="126" y="49"/>
                </a:lnTo>
                <a:lnTo>
                  <a:pt x="126" y="49"/>
                </a:lnTo>
                <a:lnTo>
                  <a:pt x="116" y="55"/>
                </a:lnTo>
                <a:lnTo>
                  <a:pt x="108" y="57"/>
                </a:lnTo>
                <a:lnTo>
                  <a:pt x="98" y="59"/>
                </a:lnTo>
                <a:lnTo>
                  <a:pt x="93" y="59"/>
                </a:lnTo>
                <a:lnTo>
                  <a:pt x="93" y="59"/>
                </a:lnTo>
                <a:lnTo>
                  <a:pt x="85" y="55"/>
                </a:lnTo>
                <a:lnTo>
                  <a:pt x="81" y="51"/>
                </a:lnTo>
                <a:lnTo>
                  <a:pt x="81" y="51"/>
                </a:lnTo>
                <a:lnTo>
                  <a:pt x="81" y="48"/>
                </a:lnTo>
                <a:lnTo>
                  <a:pt x="79" y="42"/>
                </a:lnTo>
                <a:lnTo>
                  <a:pt x="81" y="38"/>
                </a:lnTo>
                <a:lnTo>
                  <a:pt x="85" y="32"/>
                </a:lnTo>
                <a:lnTo>
                  <a:pt x="93" y="22"/>
                </a:lnTo>
                <a:lnTo>
                  <a:pt x="104" y="14"/>
                </a:lnTo>
                <a:lnTo>
                  <a:pt x="104" y="14"/>
                </a:lnTo>
                <a:lnTo>
                  <a:pt x="114" y="8"/>
                </a:lnTo>
                <a:lnTo>
                  <a:pt x="122" y="4"/>
                </a:lnTo>
                <a:lnTo>
                  <a:pt x="132" y="4"/>
                </a:lnTo>
                <a:lnTo>
                  <a:pt x="138" y="4"/>
                </a:lnTo>
                <a:lnTo>
                  <a:pt x="138" y="4"/>
                </a:lnTo>
                <a:lnTo>
                  <a:pt x="144" y="6"/>
                </a:lnTo>
                <a:lnTo>
                  <a:pt x="144" y="6"/>
                </a:lnTo>
                <a:lnTo>
                  <a:pt x="158" y="2"/>
                </a:lnTo>
                <a:lnTo>
                  <a:pt x="177" y="0"/>
                </a:lnTo>
                <a:lnTo>
                  <a:pt x="189" y="2"/>
                </a:lnTo>
                <a:lnTo>
                  <a:pt x="199" y="4"/>
                </a:lnTo>
                <a:lnTo>
                  <a:pt x="211" y="8"/>
                </a:lnTo>
                <a:lnTo>
                  <a:pt x="221" y="14"/>
                </a:lnTo>
                <a:lnTo>
                  <a:pt x="221" y="14"/>
                </a:lnTo>
                <a:lnTo>
                  <a:pt x="228" y="20"/>
                </a:lnTo>
                <a:lnTo>
                  <a:pt x="236" y="26"/>
                </a:lnTo>
                <a:lnTo>
                  <a:pt x="240" y="36"/>
                </a:lnTo>
                <a:lnTo>
                  <a:pt x="246" y="46"/>
                </a:lnTo>
                <a:lnTo>
                  <a:pt x="250" y="55"/>
                </a:lnTo>
                <a:lnTo>
                  <a:pt x="252" y="67"/>
                </a:lnTo>
                <a:lnTo>
                  <a:pt x="254" y="95"/>
                </a:lnTo>
                <a:lnTo>
                  <a:pt x="254" y="95"/>
                </a:lnTo>
                <a:lnTo>
                  <a:pt x="252" y="111"/>
                </a:lnTo>
                <a:lnTo>
                  <a:pt x="248" y="125"/>
                </a:lnTo>
                <a:lnTo>
                  <a:pt x="244" y="137"/>
                </a:lnTo>
                <a:lnTo>
                  <a:pt x="236" y="146"/>
                </a:lnTo>
                <a:lnTo>
                  <a:pt x="228" y="156"/>
                </a:lnTo>
                <a:lnTo>
                  <a:pt x="219" y="166"/>
                </a:lnTo>
                <a:lnTo>
                  <a:pt x="197" y="180"/>
                </a:lnTo>
                <a:lnTo>
                  <a:pt x="177" y="190"/>
                </a:lnTo>
                <a:lnTo>
                  <a:pt x="159" y="196"/>
                </a:lnTo>
                <a:lnTo>
                  <a:pt x="140" y="202"/>
                </a:lnTo>
                <a:lnTo>
                  <a:pt x="140" y="202"/>
                </a:lnTo>
                <a:lnTo>
                  <a:pt x="140" y="202"/>
                </a:lnTo>
                <a:lnTo>
                  <a:pt x="140" y="202"/>
                </a:lnTo>
                <a:close/>
                <a:moveTo>
                  <a:pt x="95" y="44"/>
                </a:moveTo>
                <a:lnTo>
                  <a:pt x="95" y="44"/>
                </a:lnTo>
                <a:lnTo>
                  <a:pt x="104" y="44"/>
                </a:lnTo>
                <a:lnTo>
                  <a:pt x="110" y="42"/>
                </a:lnTo>
                <a:lnTo>
                  <a:pt x="118" y="36"/>
                </a:lnTo>
                <a:lnTo>
                  <a:pt x="118" y="36"/>
                </a:lnTo>
                <a:lnTo>
                  <a:pt x="128" y="28"/>
                </a:lnTo>
                <a:lnTo>
                  <a:pt x="134" y="22"/>
                </a:lnTo>
                <a:lnTo>
                  <a:pt x="134" y="22"/>
                </a:lnTo>
                <a:lnTo>
                  <a:pt x="132" y="20"/>
                </a:lnTo>
                <a:lnTo>
                  <a:pt x="132" y="20"/>
                </a:lnTo>
                <a:lnTo>
                  <a:pt x="124" y="20"/>
                </a:lnTo>
                <a:lnTo>
                  <a:pt x="112" y="26"/>
                </a:lnTo>
                <a:lnTo>
                  <a:pt x="112" y="26"/>
                </a:lnTo>
                <a:lnTo>
                  <a:pt x="104" y="32"/>
                </a:lnTo>
                <a:lnTo>
                  <a:pt x="100" y="38"/>
                </a:lnTo>
                <a:lnTo>
                  <a:pt x="95" y="44"/>
                </a:lnTo>
                <a:lnTo>
                  <a:pt x="95" y="44"/>
                </a:lnTo>
                <a:close/>
              </a:path>
            </a:pathLst>
          </a:custGeom>
          <a:solidFill>
            <a:srgbClr val="41CED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6" name="Freeform 11">
            <a:extLst>
              <a:ext uri="{FF2B5EF4-FFF2-40B4-BE49-F238E27FC236}">
                <a16:creationId xmlns:a16="http://schemas.microsoft.com/office/drawing/2014/main" id="{05B7954C-EC0D-4F44-86AC-3D4EFC5EF78B}"/>
              </a:ext>
            </a:extLst>
          </p:cNvPr>
          <p:cNvSpPr>
            <a:spLocks noEditPoints="1"/>
          </p:cNvSpPr>
          <p:nvPr/>
        </p:nvSpPr>
        <p:spPr bwMode="auto">
          <a:xfrm>
            <a:off x="3215470" y="4705126"/>
            <a:ext cx="403225" cy="463550"/>
          </a:xfrm>
          <a:custGeom>
            <a:avLst/>
            <a:gdLst>
              <a:gd name="T0" fmla="*/ 14 w 254"/>
              <a:gd name="T1" fmla="*/ 290 h 292"/>
              <a:gd name="T2" fmla="*/ 0 w 254"/>
              <a:gd name="T3" fmla="*/ 66 h 292"/>
              <a:gd name="T4" fmla="*/ 14 w 254"/>
              <a:gd name="T5" fmla="*/ 48 h 292"/>
              <a:gd name="T6" fmla="*/ 26 w 254"/>
              <a:gd name="T7" fmla="*/ 44 h 292"/>
              <a:gd name="T8" fmla="*/ 46 w 254"/>
              <a:gd name="T9" fmla="*/ 24 h 292"/>
              <a:gd name="T10" fmla="*/ 50 w 254"/>
              <a:gd name="T11" fmla="*/ 12 h 292"/>
              <a:gd name="T12" fmla="*/ 234 w 254"/>
              <a:gd name="T13" fmla="*/ 0 h 292"/>
              <a:gd name="T14" fmla="*/ 252 w 254"/>
              <a:gd name="T15" fmla="*/ 12 h 292"/>
              <a:gd name="T16" fmla="*/ 252 w 254"/>
              <a:gd name="T17" fmla="*/ 234 h 292"/>
              <a:gd name="T18" fmla="*/ 230 w 254"/>
              <a:gd name="T19" fmla="*/ 246 h 292"/>
              <a:gd name="T20" fmla="*/ 224 w 254"/>
              <a:gd name="T21" fmla="*/ 262 h 292"/>
              <a:gd name="T22" fmla="*/ 206 w 254"/>
              <a:gd name="T23" fmla="*/ 272 h 292"/>
              <a:gd name="T24" fmla="*/ 194 w 254"/>
              <a:gd name="T25" fmla="*/ 290 h 292"/>
              <a:gd name="T26" fmla="*/ 16 w 254"/>
              <a:gd name="T27" fmla="*/ 272 h 292"/>
              <a:gd name="T28" fmla="*/ 186 w 254"/>
              <a:gd name="T29" fmla="*/ 276 h 292"/>
              <a:gd name="T30" fmla="*/ 190 w 254"/>
              <a:gd name="T31" fmla="*/ 66 h 292"/>
              <a:gd name="T32" fmla="*/ 22 w 254"/>
              <a:gd name="T33" fmla="*/ 62 h 292"/>
              <a:gd name="T34" fmla="*/ 206 w 254"/>
              <a:gd name="T35" fmla="*/ 252 h 292"/>
              <a:gd name="T36" fmla="*/ 214 w 254"/>
              <a:gd name="T37" fmla="*/ 248 h 292"/>
              <a:gd name="T38" fmla="*/ 210 w 254"/>
              <a:gd name="T39" fmla="*/ 38 h 292"/>
              <a:gd name="T40" fmla="*/ 42 w 254"/>
              <a:gd name="T41" fmla="*/ 44 h 292"/>
              <a:gd name="T42" fmla="*/ 194 w 254"/>
              <a:gd name="T43" fmla="*/ 48 h 292"/>
              <a:gd name="T44" fmla="*/ 206 w 254"/>
              <a:gd name="T45" fmla="*/ 252 h 292"/>
              <a:gd name="T46" fmla="*/ 236 w 254"/>
              <a:gd name="T47" fmla="*/ 228 h 292"/>
              <a:gd name="T48" fmla="*/ 236 w 254"/>
              <a:gd name="T49" fmla="*/ 18 h 292"/>
              <a:gd name="T50" fmla="*/ 66 w 254"/>
              <a:gd name="T51" fmla="*/ 18 h 292"/>
              <a:gd name="T52" fmla="*/ 210 w 254"/>
              <a:gd name="T53" fmla="*/ 24 h 292"/>
              <a:gd name="T54" fmla="*/ 230 w 254"/>
              <a:gd name="T55" fmla="*/ 44 h 292"/>
              <a:gd name="T56" fmla="*/ 42 w 254"/>
              <a:gd name="T57" fmla="*/ 238 h 292"/>
              <a:gd name="T58" fmla="*/ 42 w 254"/>
              <a:gd name="T59" fmla="*/ 228 h 292"/>
              <a:gd name="T60" fmla="*/ 148 w 254"/>
              <a:gd name="T61" fmla="*/ 192 h 292"/>
              <a:gd name="T62" fmla="*/ 116 w 254"/>
              <a:gd name="T63" fmla="*/ 184 h 292"/>
              <a:gd name="T64" fmla="*/ 110 w 254"/>
              <a:gd name="T65" fmla="*/ 102 h 292"/>
              <a:gd name="T66" fmla="*/ 118 w 254"/>
              <a:gd name="T67" fmla="*/ 88 h 292"/>
              <a:gd name="T68" fmla="*/ 138 w 254"/>
              <a:gd name="T69" fmla="*/ 92 h 292"/>
              <a:gd name="T70" fmla="*/ 160 w 254"/>
              <a:gd name="T71" fmla="*/ 110 h 292"/>
              <a:gd name="T72" fmla="*/ 174 w 254"/>
              <a:gd name="T73" fmla="*/ 162 h 292"/>
              <a:gd name="T74" fmla="*/ 158 w 254"/>
              <a:gd name="T75" fmla="*/ 190 h 292"/>
              <a:gd name="T76" fmla="*/ 126 w 254"/>
              <a:gd name="T77" fmla="*/ 170 h 292"/>
              <a:gd name="T78" fmla="*/ 148 w 254"/>
              <a:gd name="T79" fmla="*/ 176 h 292"/>
              <a:gd name="T80" fmla="*/ 158 w 254"/>
              <a:gd name="T81" fmla="*/ 168 h 292"/>
              <a:gd name="T82" fmla="*/ 152 w 254"/>
              <a:gd name="T83" fmla="*/ 130 h 292"/>
              <a:gd name="T84" fmla="*/ 132 w 254"/>
              <a:gd name="T85" fmla="*/ 106 h 292"/>
              <a:gd name="T86" fmla="*/ 124 w 254"/>
              <a:gd name="T87" fmla="*/ 104 h 292"/>
              <a:gd name="T88" fmla="*/ 124 w 254"/>
              <a:gd name="T89" fmla="*/ 104 h 292"/>
              <a:gd name="T90" fmla="*/ 48 w 254"/>
              <a:gd name="T91" fmla="*/ 190 h 292"/>
              <a:gd name="T92" fmla="*/ 32 w 254"/>
              <a:gd name="T93" fmla="*/ 162 h 292"/>
              <a:gd name="T94" fmla="*/ 46 w 254"/>
              <a:gd name="T95" fmla="*/ 112 h 292"/>
              <a:gd name="T96" fmla="*/ 68 w 254"/>
              <a:gd name="T97" fmla="*/ 92 h 292"/>
              <a:gd name="T98" fmla="*/ 86 w 254"/>
              <a:gd name="T99" fmla="*/ 88 h 292"/>
              <a:gd name="T100" fmla="*/ 96 w 254"/>
              <a:gd name="T101" fmla="*/ 102 h 292"/>
              <a:gd name="T102" fmla="*/ 90 w 254"/>
              <a:gd name="T103" fmla="*/ 184 h 292"/>
              <a:gd name="T104" fmla="*/ 80 w 254"/>
              <a:gd name="T105" fmla="*/ 104 h 292"/>
              <a:gd name="T106" fmla="*/ 64 w 254"/>
              <a:gd name="T107" fmla="*/ 114 h 292"/>
              <a:gd name="T108" fmla="*/ 46 w 254"/>
              <a:gd name="T109" fmla="*/ 162 h 292"/>
              <a:gd name="T110" fmla="*/ 54 w 254"/>
              <a:gd name="T111" fmla="*/ 174 h 292"/>
              <a:gd name="T112" fmla="*/ 78 w 254"/>
              <a:gd name="T113" fmla="*/ 174 h 292"/>
              <a:gd name="T114" fmla="*/ 82 w 254"/>
              <a:gd name="T115" fmla="*/ 104 h 292"/>
              <a:gd name="T116" fmla="*/ 82 w 254"/>
              <a:gd name="T117" fmla="*/ 104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4" h="292">
                <a:moveTo>
                  <a:pt x="186" y="292"/>
                </a:moveTo>
                <a:lnTo>
                  <a:pt x="22" y="292"/>
                </a:lnTo>
                <a:lnTo>
                  <a:pt x="22" y="292"/>
                </a:lnTo>
                <a:lnTo>
                  <a:pt x="14" y="290"/>
                </a:lnTo>
                <a:lnTo>
                  <a:pt x="6" y="286"/>
                </a:lnTo>
                <a:lnTo>
                  <a:pt x="2" y="280"/>
                </a:lnTo>
                <a:lnTo>
                  <a:pt x="0" y="272"/>
                </a:lnTo>
                <a:lnTo>
                  <a:pt x="0" y="66"/>
                </a:lnTo>
                <a:lnTo>
                  <a:pt x="0" y="66"/>
                </a:lnTo>
                <a:lnTo>
                  <a:pt x="2" y="58"/>
                </a:lnTo>
                <a:lnTo>
                  <a:pt x="6" y="52"/>
                </a:lnTo>
                <a:lnTo>
                  <a:pt x="14" y="48"/>
                </a:lnTo>
                <a:lnTo>
                  <a:pt x="22" y="46"/>
                </a:lnTo>
                <a:lnTo>
                  <a:pt x="26" y="46"/>
                </a:lnTo>
                <a:lnTo>
                  <a:pt x="26" y="44"/>
                </a:lnTo>
                <a:lnTo>
                  <a:pt x="26" y="44"/>
                </a:lnTo>
                <a:lnTo>
                  <a:pt x="28" y="36"/>
                </a:lnTo>
                <a:lnTo>
                  <a:pt x="32" y="28"/>
                </a:lnTo>
                <a:lnTo>
                  <a:pt x="38" y="24"/>
                </a:lnTo>
                <a:lnTo>
                  <a:pt x="46" y="24"/>
                </a:lnTo>
                <a:lnTo>
                  <a:pt x="48" y="24"/>
                </a:lnTo>
                <a:lnTo>
                  <a:pt x="48" y="20"/>
                </a:lnTo>
                <a:lnTo>
                  <a:pt x="48" y="20"/>
                </a:lnTo>
                <a:lnTo>
                  <a:pt x="50" y="12"/>
                </a:lnTo>
                <a:lnTo>
                  <a:pt x="54" y="6"/>
                </a:lnTo>
                <a:lnTo>
                  <a:pt x="62" y="2"/>
                </a:lnTo>
                <a:lnTo>
                  <a:pt x="68" y="0"/>
                </a:lnTo>
                <a:lnTo>
                  <a:pt x="234" y="0"/>
                </a:lnTo>
                <a:lnTo>
                  <a:pt x="234" y="0"/>
                </a:lnTo>
                <a:lnTo>
                  <a:pt x="242" y="2"/>
                </a:lnTo>
                <a:lnTo>
                  <a:pt x="248" y="6"/>
                </a:lnTo>
                <a:lnTo>
                  <a:pt x="252" y="12"/>
                </a:lnTo>
                <a:lnTo>
                  <a:pt x="254" y="20"/>
                </a:lnTo>
                <a:lnTo>
                  <a:pt x="254" y="226"/>
                </a:lnTo>
                <a:lnTo>
                  <a:pt x="254" y="226"/>
                </a:lnTo>
                <a:lnTo>
                  <a:pt x="252" y="234"/>
                </a:lnTo>
                <a:lnTo>
                  <a:pt x="248" y="240"/>
                </a:lnTo>
                <a:lnTo>
                  <a:pt x="242" y="244"/>
                </a:lnTo>
                <a:lnTo>
                  <a:pt x="234" y="246"/>
                </a:lnTo>
                <a:lnTo>
                  <a:pt x="230" y="246"/>
                </a:lnTo>
                <a:lnTo>
                  <a:pt x="230" y="248"/>
                </a:lnTo>
                <a:lnTo>
                  <a:pt x="230" y="248"/>
                </a:lnTo>
                <a:lnTo>
                  <a:pt x="228" y="256"/>
                </a:lnTo>
                <a:lnTo>
                  <a:pt x="224" y="262"/>
                </a:lnTo>
                <a:lnTo>
                  <a:pt x="218" y="266"/>
                </a:lnTo>
                <a:lnTo>
                  <a:pt x="210" y="268"/>
                </a:lnTo>
                <a:lnTo>
                  <a:pt x="206" y="268"/>
                </a:lnTo>
                <a:lnTo>
                  <a:pt x="206" y="272"/>
                </a:lnTo>
                <a:lnTo>
                  <a:pt x="206" y="272"/>
                </a:lnTo>
                <a:lnTo>
                  <a:pt x="204" y="280"/>
                </a:lnTo>
                <a:lnTo>
                  <a:pt x="200" y="286"/>
                </a:lnTo>
                <a:lnTo>
                  <a:pt x="194" y="290"/>
                </a:lnTo>
                <a:lnTo>
                  <a:pt x="186" y="292"/>
                </a:lnTo>
                <a:lnTo>
                  <a:pt x="186" y="292"/>
                </a:lnTo>
                <a:close/>
                <a:moveTo>
                  <a:pt x="16" y="272"/>
                </a:moveTo>
                <a:lnTo>
                  <a:pt x="16" y="272"/>
                </a:lnTo>
                <a:lnTo>
                  <a:pt x="18" y="274"/>
                </a:lnTo>
                <a:lnTo>
                  <a:pt x="22" y="276"/>
                </a:lnTo>
                <a:lnTo>
                  <a:pt x="186" y="276"/>
                </a:lnTo>
                <a:lnTo>
                  <a:pt x="186" y="276"/>
                </a:lnTo>
                <a:lnTo>
                  <a:pt x="188" y="274"/>
                </a:lnTo>
                <a:lnTo>
                  <a:pt x="190" y="272"/>
                </a:lnTo>
                <a:lnTo>
                  <a:pt x="190" y="66"/>
                </a:lnTo>
                <a:lnTo>
                  <a:pt x="190" y="66"/>
                </a:lnTo>
                <a:lnTo>
                  <a:pt x="188" y="64"/>
                </a:lnTo>
                <a:lnTo>
                  <a:pt x="186" y="62"/>
                </a:lnTo>
                <a:lnTo>
                  <a:pt x="22" y="62"/>
                </a:lnTo>
                <a:lnTo>
                  <a:pt x="22" y="62"/>
                </a:lnTo>
                <a:lnTo>
                  <a:pt x="18" y="64"/>
                </a:lnTo>
                <a:lnTo>
                  <a:pt x="16" y="66"/>
                </a:lnTo>
                <a:lnTo>
                  <a:pt x="16" y="272"/>
                </a:lnTo>
                <a:close/>
                <a:moveTo>
                  <a:pt x="206" y="252"/>
                </a:moveTo>
                <a:lnTo>
                  <a:pt x="210" y="252"/>
                </a:lnTo>
                <a:lnTo>
                  <a:pt x="210" y="252"/>
                </a:lnTo>
                <a:lnTo>
                  <a:pt x="214" y="252"/>
                </a:lnTo>
                <a:lnTo>
                  <a:pt x="214" y="248"/>
                </a:lnTo>
                <a:lnTo>
                  <a:pt x="214" y="44"/>
                </a:lnTo>
                <a:lnTo>
                  <a:pt x="214" y="44"/>
                </a:lnTo>
                <a:lnTo>
                  <a:pt x="214" y="40"/>
                </a:lnTo>
                <a:lnTo>
                  <a:pt x="210" y="38"/>
                </a:lnTo>
                <a:lnTo>
                  <a:pt x="46" y="38"/>
                </a:lnTo>
                <a:lnTo>
                  <a:pt x="46" y="38"/>
                </a:lnTo>
                <a:lnTo>
                  <a:pt x="44" y="40"/>
                </a:lnTo>
                <a:lnTo>
                  <a:pt x="42" y="44"/>
                </a:lnTo>
                <a:lnTo>
                  <a:pt x="42" y="46"/>
                </a:lnTo>
                <a:lnTo>
                  <a:pt x="186" y="46"/>
                </a:lnTo>
                <a:lnTo>
                  <a:pt x="186" y="46"/>
                </a:lnTo>
                <a:lnTo>
                  <a:pt x="194" y="48"/>
                </a:lnTo>
                <a:lnTo>
                  <a:pt x="200" y="52"/>
                </a:lnTo>
                <a:lnTo>
                  <a:pt x="204" y="58"/>
                </a:lnTo>
                <a:lnTo>
                  <a:pt x="206" y="66"/>
                </a:lnTo>
                <a:lnTo>
                  <a:pt x="206" y="252"/>
                </a:lnTo>
                <a:close/>
                <a:moveTo>
                  <a:pt x="230" y="230"/>
                </a:moveTo>
                <a:lnTo>
                  <a:pt x="234" y="230"/>
                </a:lnTo>
                <a:lnTo>
                  <a:pt x="234" y="230"/>
                </a:lnTo>
                <a:lnTo>
                  <a:pt x="236" y="228"/>
                </a:lnTo>
                <a:lnTo>
                  <a:pt x="238" y="226"/>
                </a:lnTo>
                <a:lnTo>
                  <a:pt x="238" y="20"/>
                </a:lnTo>
                <a:lnTo>
                  <a:pt x="238" y="20"/>
                </a:lnTo>
                <a:lnTo>
                  <a:pt x="236" y="18"/>
                </a:lnTo>
                <a:lnTo>
                  <a:pt x="234" y="16"/>
                </a:lnTo>
                <a:lnTo>
                  <a:pt x="68" y="16"/>
                </a:lnTo>
                <a:lnTo>
                  <a:pt x="68" y="16"/>
                </a:lnTo>
                <a:lnTo>
                  <a:pt x="66" y="18"/>
                </a:lnTo>
                <a:lnTo>
                  <a:pt x="64" y="20"/>
                </a:lnTo>
                <a:lnTo>
                  <a:pt x="64" y="24"/>
                </a:lnTo>
                <a:lnTo>
                  <a:pt x="210" y="24"/>
                </a:lnTo>
                <a:lnTo>
                  <a:pt x="210" y="24"/>
                </a:lnTo>
                <a:lnTo>
                  <a:pt x="218" y="24"/>
                </a:lnTo>
                <a:lnTo>
                  <a:pt x="224" y="28"/>
                </a:lnTo>
                <a:lnTo>
                  <a:pt x="228" y="36"/>
                </a:lnTo>
                <a:lnTo>
                  <a:pt x="230" y="44"/>
                </a:lnTo>
                <a:lnTo>
                  <a:pt x="230" y="230"/>
                </a:lnTo>
                <a:close/>
                <a:moveTo>
                  <a:pt x="160" y="254"/>
                </a:moveTo>
                <a:lnTo>
                  <a:pt x="42" y="254"/>
                </a:lnTo>
                <a:lnTo>
                  <a:pt x="42" y="238"/>
                </a:lnTo>
                <a:lnTo>
                  <a:pt x="160" y="238"/>
                </a:lnTo>
                <a:lnTo>
                  <a:pt x="160" y="254"/>
                </a:lnTo>
                <a:close/>
                <a:moveTo>
                  <a:pt x="160" y="228"/>
                </a:moveTo>
                <a:lnTo>
                  <a:pt x="42" y="228"/>
                </a:lnTo>
                <a:lnTo>
                  <a:pt x="42" y="212"/>
                </a:lnTo>
                <a:lnTo>
                  <a:pt x="160" y="212"/>
                </a:lnTo>
                <a:lnTo>
                  <a:pt x="160" y="228"/>
                </a:lnTo>
                <a:close/>
                <a:moveTo>
                  <a:pt x="148" y="192"/>
                </a:moveTo>
                <a:lnTo>
                  <a:pt x="130" y="192"/>
                </a:lnTo>
                <a:lnTo>
                  <a:pt x="130" y="192"/>
                </a:lnTo>
                <a:lnTo>
                  <a:pt x="122" y="190"/>
                </a:lnTo>
                <a:lnTo>
                  <a:pt x="116" y="184"/>
                </a:lnTo>
                <a:lnTo>
                  <a:pt x="112" y="178"/>
                </a:lnTo>
                <a:lnTo>
                  <a:pt x="110" y="170"/>
                </a:lnTo>
                <a:lnTo>
                  <a:pt x="110" y="102"/>
                </a:lnTo>
                <a:lnTo>
                  <a:pt x="110" y="102"/>
                </a:lnTo>
                <a:lnTo>
                  <a:pt x="110" y="96"/>
                </a:lnTo>
                <a:lnTo>
                  <a:pt x="114" y="92"/>
                </a:lnTo>
                <a:lnTo>
                  <a:pt x="114" y="92"/>
                </a:lnTo>
                <a:lnTo>
                  <a:pt x="118" y="88"/>
                </a:lnTo>
                <a:lnTo>
                  <a:pt x="124" y="88"/>
                </a:lnTo>
                <a:lnTo>
                  <a:pt x="124" y="88"/>
                </a:lnTo>
                <a:lnTo>
                  <a:pt x="130" y="88"/>
                </a:lnTo>
                <a:lnTo>
                  <a:pt x="138" y="92"/>
                </a:lnTo>
                <a:lnTo>
                  <a:pt x="146" y="96"/>
                </a:lnTo>
                <a:lnTo>
                  <a:pt x="152" y="102"/>
                </a:lnTo>
                <a:lnTo>
                  <a:pt x="152" y="102"/>
                </a:lnTo>
                <a:lnTo>
                  <a:pt x="160" y="110"/>
                </a:lnTo>
                <a:lnTo>
                  <a:pt x="166" y="124"/>
                </a:lnTo>
                <a:lnTo>
                  <a:pt x="172" y="140"/>
                </a:lnTo>
                <a:lnTo>
                  <a:pt x="174" y="150"/>
                </a:lnTo>
                <a:lnTo>
                  <a:pt x="174" y="162"/>
                </a:lnTo>
                <a:lnTo>
                  <a:pt x="174" y="162"/>
                </a:lnTo>
                <a:lnTo>
                  <a:pt x="172" y="174"/>
                </a:lnTo>
                <a:lnTo>
                  <a:pt x="166" y="182"/>
                </a:lnTo>
                <a:lnTo>
                  <a:pt x="158" y="190"/>
                </a:lnTo>
                <a:lnTo>
                  <a:pt x="148" y="192"/>
                </a:lnTo>
                <a:lnTo>
                  <a:pt x="148" y="192"/>
                </a:lnTo>
                <a:close/>
                <a:moveTo>
                  <a:pt x="126" y="104"/>
                </a:moveTo>
                <a:lnTo>
                  <a:pt x="126" y="170"/>
                </a:lnTo>
                <a:lnTo>
                  <a:pt x="126" y="170"/>
                </a:lnTo>
                <a:lnTo>
                  <a:pt x="126" y="174"/>
                </a:lnTo>
                <a:lnTo>
                  <a:pt x="130" y="176"/>
                </a:lnTo>
                <a:lnTo>
                  <a:pt x="148" y="176"/>
                </a:lnTo>
                <a:lnTo>
                  <a:pt x="148" y="176"/>
                </a:lnTo>
                <a:lnTo>
                  <a:pt x="152" y="174"/>
                </a:lnTo>
                <a:lnTo>
                  <a:pt x="156" y="172"/>
                </a:lnTo>
                <a:lnTo>
                  <a:pt x="158" y="168"/>
                </a:lnTo>
                <a:lnTo>
                  <a:pt x="158" y="162"/>
                </a:lnTo>
                <a:lnTo>
                  <a:pt x="158" y="162"/>
                </a:lnTo>
                <a:lnTo>
                  <a:pt x="158" y="144"/>
                </a:lnTo>
                <a:lnTo>
                  <a:pt x="152" y="130"/>
                </a:lnTo>
                <a:lnTo>
                  <a:pt x="146" y="120"/>
                </a:lnTo>
                <a:lnTo>
                  <a:pt x="142" y="114"/>
                </a:lnTo>
                <a:lnTo>
                  <a:pt x="142" y="114"/>
                </a:lnTo>
                <a:lnTo>
                  <a:pt x="132" y="106"/>
                </a:lnTo>
                <a:lnTo>
                  <a:pt x="126" y="104"/>
                </a:lnTo>
                <a:lnTo>
                  <a:pt x="126" y="104"/>
                </a:lnTo>
                <a:close/>
                <a:moveTo>
                  <a:pt x="124" y="104"/>
                </a:moveTo>
                <a:lnTo>
                  <a:pt x="124" y="104"/>
                </a:lnTo>
                <a:lnTo>
                  <a:pt x="124" y="104"/>
                </a:lnTo>
                <a:lnTo>
                  <a:pt x="124" y="104"/>
                </a:lnTo>
                <a:lnTo>
                  <a:pt x="124" y="104"/>
                </a:lnTo>
                <a:lnTo>
                  <a:pt x="124" y="104"/>
                </a:lnTo>
                <a:close/>
                <a:moveTo>
                  <a:pt x="76" y="192"/>
                </a:moveTo>
                <a:lnTo>
                  <a:pt x="58" y="192"/>
                </a:lnTo>
                <a:lnTo>
                  <a:pt x="58" y="192"/>
                </a:lnTo>
                <a:lnTo>
                  <a:pt x="48" y="190"/>
                </a:lnTo>
                <a:lnTo>
                  <a:pt x="40" y="182"/>
                </a:lnTo>
                <a:lnTo>
                  <a:pt x="34" y="174"/>
                </a:lnTo>
                <a:lnTo>
                  <a:pt x="32" y="162"/>
                </a:lnTo>
                <a:lnTo>
                  <a:pt x="32" y="162"/>
                </a:lnTo>
                <a:lnTo>
                  <a:pt x="32" y="150"/>
                </a:lnTo>
                <a:lnTo>
                  <a:pt x="32" y="140"/>
                </a:lnTo>
                <a:lnTo>
                  <a:pt x="38" y="124"/>
                </a:lnTo>
                <a:lnTo>
                  <a:pt x="46" y="112"/>
                </a:lnTo>
                <a:lnTo>
                  <a:pt x="52" y="102"/>
                </a:lnTo>
                <a:lnTo>
                  <a:pt x="52" y="102"/>
                </a:lnTo>
                <a:lnTo>
                  <a:pt x="60" y="96"/>
                </a:lnTo>
                <a:lnTo>
                  <a:pt x="68" y="92"/>
                </a:lnTo>
                <a:lnTo>
                  <a:pt x="74" y="88"/>
                </a:lnTo>
                <a:lnTo>
                  <a:pt x="82" y="88"/>
                </a:lnTo>
                <a:lnTo>
                  <a:pt x="82" y="88"/>
                </a:lnTo>
                <a:lnTo>
                  <a:pt x="86" y="88"/>
                </a:lnTo>
                <a:lnTo>
                  <a:pt x="92" y="92"/>
                </a:lnTo>
                <a:lnTo>
                  <a:pt x="92" y="92"/>
                </a:lnTo>
                <a:lnTo>
                  <a:pt x="94" y="96"/>
                </a:lnTo>
                <a:lnTo>
                  <a:pt x="96" y="102"/>
                </a:lnTo>
                <a:lnTo>
                  <a:pt x="96" y="170"/>
                </a:lnTo>
                <a:lnTo>
                  <a:pt x="96" y="170"/>
                </a:lnTo>
                <a:lnTo>
                  <a:pt x="94" y="178"/>
                </a:lnTo>
                <a:lnTo>
                  <a:pt x="90" y="184"/>
                </a:lnTo>
                <a:lnTo>
                  <a:pt x="84" y="190"/>
                </a:lnTo>
                <a:lnTo>
                  <a:pt x="76" y="192"/>
                </a:lnTo>
                <a:lnTo>
                  <a:pt x="76" y="192"/>
                </a:lnTo>
                <a:close/>
                <a:moveTo>
                  <a:pt x="80" y="104"/>
                </a:moveTo>
                <a:lnTo>
                  <a:pt x="80" y="104"/>
                </a:lnTo>
                <a:lnTo>
                  <a:pt x="72" y="106"/>
                </a:lnTo>
                <a:lnTo>
                  <a:pt x="64" y="114"/>
                </a:lnTo>
                <a:lnTo>
                  <a:pt x="64" y="114"/>
                </a:lnTo>
                <a:lnTo>
                  <a:pt x="58" y="120"/>
                </a:lnTo>
                <a:lnTo>
                  <a:pt x="52" y="130"/>
                </a:lnTo>
                <a:lnTo>
                  <a:pt x="48" y="144"/>
                </a:lnTo>
                <a:lnTo>
                  <a:pt x="46" y="162"/>
                </a:lnTo>
                <a:lnTo>
                  <a:pt x="46" y="162"/>
                </a:lnTo>
                <a:lnTo>
                  <a:pt x="48" y="168"/>
                </a:lnTo>
                <a:lnTo>
                  <a:pt x="50" y="172"/>
                </a:lnTo>
                <a:lnTo>
                  <a:pt x="54" y="174"/>
                </a:lnTo>
                <a:lnTo>
                  <a:pt x="58" y="176"/>
                </a:lnTo>
                <a:lnTo>
                  <a:pt x="76" y="176"/>
                </a:lnTo>
                <a:lnTo>
                  <a:pt x="76" y="176"/>
                </a:lnTo>
                <a:lnTo>
                  <a:pt x="78" y="174"/>
                </a:lnTo>
                <a:lnTo>
                  <a:pt x="80" y="170"/>
                </a:lnTo>
                <a:lnTo>
                  <a:pt x="80" y="104"/>
                </a:lnTo>
                <a:close/>
                <a:moveTo>
                  <a:pt x="82" y="104"/>
                </a:moveTo>
                <a:lnTo>
                  <a:pt x="82" y="104"/>
                </a:lnTo>
                <a:lnTo>
                  <a:pt x="82" y="104"/>
                </a:lnTo>
                <a:lnTo>
                  <a:pt x="82" y="104"/>
                </a:lnTo>
                <a:lnTo>
                  <a:pt x="82" y="104"/>
                </a:lnTo>
                <a:lnTo>
                  <a:pt x="82" y="104"/>
                </a:lnTo>
                <a:close/>
              </a:path>
            </a:pathLst>
          </a:custGeom>
          <a:solidFill>
            <a:srgbClr val="41CED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79" name="Group 14">
            <a:extLst>
              <a:ext uri="{FF2B5EF4-FFF2-40B4-BE49-F238E27FC236}">
                <a16:creationId xmlns:a16="http://schemas.microsoft.com/office/drawing/2014/main" id="{428A315E-FD0D-49AB-B221-8D8E2DC6D2B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986928" y="4740505"/>
            <a:ext cx="463550" cy="463550"/>
            <a:chOff x="3694" y="2014"/>
            <a:chExt cx="292" cy="292"/>
          </a:xfrm>
          <a:solidFill>
            <a:srgbClr val="41CED9"/>
          </a:solidFill>
        </p:grpSpPr>
        <p:sp>
          <p:nvSpPr>
            <p:cNvPr id="81" name="Freeform 15">
              <a:extLst>
                <a:ext uri="{FF2B5EF4-FFF2-40B4-BE49-F238E27FC236}">
                  <a16:creationId xmlns:a16="http://schemas.microsoft.com/office/drawing/2014/main" id="{F9476596-0E2F-4C4F-99E1-F0C46DD283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94" y="2014"/>
              <a:ext cx="117" cy="153"/>
            </a:xfrm>
            <a:custGeom>
              <a:avLst/>
              <a:gdLst>
                <a:gd name="T0" fmla="*/ 52 w 117"/>
                <a:gd name="T1" fmla="*/ 99 h 153"/>
                <a:gd name="T2" fmla="*/ 56 w 117"/>
                <a:gd name="T3" fmla="*/ 95 h 153"/>
                <a:gd name="T4" fmla="*/ 60 w 117"/>
                <a:gd name="T5" fmla="*/ 99 h 153"/>
                <a:gd name="T6" fmla="*/ 75 w 117"/>
                <a:gd name="T7" fmla="*/ 117 h 153"/>
                <a:gd name="T8" fmla="*/ 75 w 117"/>
                <a:gd name="T9" fmla="*/ 117 h 153"/>
                <a:gd name="T10" fmla="*/ 73 w 117"/>
                <a:gd name="T11" fmla="*/ 121 h 153"/>
                <a:gd name="T12" fmla="*/ 72 w 117"/>
                <a:gd name="T13" fmla="*/ 125 h 153"/>
                <a:gd name="T14" fmla="*/ 72 w 117"/>
                <a:gd name="T15" fmla="*/ 135 h 153"/>
                <a:gd name="T16" fmla="*/ 75 w 117"/>
                <a:gd name="T17" fmla="*/ 143 h 153"/>
                <a:gd name="T18" fmla="*/ 77 w 117"/>
                <a:gd name="T19" fmla="*/ 147 h 153"/>
                <a:gd name="T20" fmla="*/ 87 w 117"/>
                <a:gd name="T21" fmla="*/ 153 h 153"/>
                <a:gd name="T22" fmla="*/ 91 w 117"/>
                <a:gd name="T23" fmla="*/ 153 h 153"/>
                <a:gd name="T24" fmla="*/ 91 w 117"/>
                <a:gd name="T25" fmla="*/ 153 h 153"/>
                <a:gd name="T26" fmla="*/ 107 w 117"/>
                <a:gd name="T27" fmla="*/ 149 h 153"/>
                <a:gd name="T28" fmla="*/ 115 w 117"/>
                <a:gd name="T29" fmla="*/ 145 h 153"/>
                <a:gd name="T30" fmla="*/ 111 w 117"/>
                <a:gd name="T31" fmla="*/ 133 h 153"/>
                <a:gd name="T32" fmla="*/ 109 w 117"/>
                <a:gd name="T33" fmla="*/ 133 h 153"/>
                <a:gd name="T34" fmla="*/ 103 w 117"/>
                <a:gd name="T35" fmla="*/ 135 h 153"/>
                <a:gd name="T36" fmla="*/ 95 w 117"/>
                <a:gd name="T37" fmla="*/ 139 h 153"/>
                <a:gd name="T38" fmla="*/ 89 w 117"/>
                <a:gd name="T39" fmla="*/ 139 h 153"/>
                <a:gd name="T40" fmla="*/ 85 w 117"/>
                <a:gd name="T41" fmla="*/ 137 h 153"/>
                <a:gd name="T42" fmla="*/ 85 w 117"/>
                <a:gd name="T43" fmla="*/ 129 h 153"/>
                <a:gd name="T44" fmla="*/ 87 w 117"/>
                <a:gd name="T45" fmla="*/ 125 h 153"/>
                <a:gd name="T46" fmla="*/ 87 w 117"/>
                <a:gd name="T47" fmla="*/ 123 h 153"/>
                <a:gd name="T48" fmla="*/ 89 w 117"/>
                <a:gd name="T49" fmla="*/ 115 h 153"/>
                <a:gd name="T50" fmla="*/ 85 w 117"/>
                <a:gd name="T51" fmla="*/ 107 h 153"/>
                <a:gd name="T52" fmla="*/ 66 w 117"/>
                <a:gd name="T53" fmla="*/ 87 h 153"/>
                <a:gd name="T54" fmla="*/ 66 w 117"/>
                <a:gd name="T55" fmla="*/ 85 h 153"/>
                <a:gd name="T56" fmla="*/ 68 w 117"/>
                <a:gd name="T57" fmla="*/ 83 h 153"/>
                <a:gd name="T58" fmla="*/ 70 w 117"/>
                <a:gd name="T59" fmla="*/ 79 h 153"/>
                <a:gd name="T60" fmla="*/ 70 w 117"/>
                <a:gd name="T61" fmla="*/ 73 h 153"/>
                <a:gd name="T62" fmla="*/ 68 w 117"/>
                <a:gd name="T63" fmla="*/ 72 h 153"/>
                <a:gd name="T64" fmla="*/ 56 w 117"/>
                <a:gd name="T65" fmla="*/ 58 h 153"/>
                <a:gd name="T66" fmla="*/ 56 w 117"/>
                <a:gd name="T67" fmla="*/ 54 h 153"/>
                <a:gd name="T68" fmla="*/ 54 w 117"/>
                <a:gd name="T69" fmla="*/ 46 h 153"/>
                <a:gd name="T70" fmla="*/ 40 w 117"/>
                <a:gd name="T71" fmla="*/ 32 h 153"/>
                <a:gd name="T72" fmla="*/ 14 w 117"/>
                <a:gd name="T73" fmla="*/ 4 h 153"/>
                <a:gd name="T74" fmla="*/ 8 w 117"/>
                <a:gd name="T75" fmla="*/ 0 h 153"/>
                <a:gd name="T76" fmla="*/ 0 w 117"/>
                <a:gd name="T77" fmla="*/ 72 h 153"/>
                <a:gd name="T78" fmla="*/ 2 w 117"/>
                <a:gd name="T79" fmla="*/ 73 h 153"/>
                <a:gd name="T80" fmla="*/ 4 w 117"/>
                <a:gd name="T81" fmla="*/ 75 h 153"/>
                <a:gd name="T82" fmla="*/ 14 w 117"/>
                <a:gd name="T83" fmla="*/ 85 h 153"/>
                <a:gd name="T84" fmla="*/ 20 w 117"/>
                <a:gd name="T85" fmla="*/ 87 h 153"/>
                <a:gd name="T86" fmla="*/ 30 w 117"/>
                <a:gd name="T87" fmla="*/ 89 h 153"/>
                <a:gd name="T88" fmla="*/ 40 w 117"/>
                <a:gd name="T89" fmla="*/ 99 h 153"/>
                <a:gd name="T90" fmla="*/ 42 w 117"/>
                <a:gd name="T91" fmla="*/ 101 h 153"/>
                <a:gd name="T92" fmla="*/ 48 w 117"/>
                <a:gd name="T93" fmla="*/ 101 h 153"/>
                <a:gd name="T94" fmla="*/ 52 w 117"/>
                <a:gd name="T95" fmla="*/ 99 h 153"/>
                <a:gd name="T96" fmla="*/ 20 w 117"/>
                <a:gd name="T97" fmla="*/ 72 h 153"/>
                <a:gd name="T98" fmla="*/ 20 w 117"/>
                <a:gd name="T99" fmla="*/ 72 h 153"/>
                <a:gd name="T100" fmla="*/ 14 w 117"/>
                <a:gd name="T101" fmla="*/ 66 h 153"/>
                <a:gd name="T102" fmla="*/ 14 w 117"/>
                <a:gd name="T103" fmla="*/ 66 h 153"/>
                <a:gd name="T104" fmla="*/ 40 w 117"/>
                <a:gd name="T105" fmla="*/ 52 h 153"/>
                <a:gd name="T106" fmla="*/ 54 w 117"/>
                <a:gd name="T107" fmla="*/ 77 h 153"/>
                <a:gd name="T108" fmla="*/ 36 w 117"/>
                <a:gd name="T109" fmla="*/ 7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7" h="153">
                  <a:moveTo>
                    <a:pt x="52" y="99"/>
                  </a:moveTo>
                  <a:lnTo>
                    <a:pt x="52" y="99"/>
                  </a:lnTo>
                  <a:lnTo>
                    <a:pt x="54" y="95"/>
                  </a:lnTo>
                  <a:lnTo>
                    <a:pt x="56" y="95"/>
                  </a:lnTo>
                  <a:lnTo>
                    <a:pt x="60" y="99"/>
                  </a:lnTo>
                  <a:lnTo>
                    <a:pt x="60" y="99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3" y="121"/>
                  </a:lnTo>
                  <a:lnTo>
                    <a:pt x="73" y="121"/>
                  </a:lnTo>
                  <a:lnTo>
                    <a:pt x="72" y="125"/>
                  </a:lnTo>
                  <a:lnTo>
                    <a:pt x="72" y="125"/>
                  </a:lnTo>
                  <a:lnTo>
                    <a:pt x="72" y="129"/>
                  </a:lnTo>
                  <a:lnTo>
                    <a:pt x="72" y="135"/>
                  </a:lnTo>
                  <a:lnTo>
                    <a:pt x="72" y="139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7" y="147"/>
                  </a:lnTo>
                  <a:lnTo>
                    <a:pt x="81" y="151"/>
                  </a:lnTo>
                  <a:lnTo>
                    <a:pt x="87" y="153"/>
                  </a:lnTo>
                  <a:lnTo>
                    <a:pt x="91" y="153"/>
                  </a:lnTo>
                  <a:lnTo>
                    <a:pt x="91" y="153"/>
                  </a:lnTo>
                  <a:lnTo>
                    <a:pt x="91" y="153"/>
                  </a:lnTo>
                  <a:lnTo>
                    <a:pt x="91" y="153"/>
                  </a:lnTo>
                  <a:lnTo>
                    <a:pt x="99" y="151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15" y="145"/>
                  </a:lnTo>
                  <a:lnTo>
                    <a:pt x="117" y="145"/>
                  </a:lnTo>
                  <a:lnTo>
                    <a:pt x="111" y="133"/>
                  </a:lnTo>
                  <a:lnTo>
                    <a:pt x="109" y="133"/>
                  </a:lnTo>
                  <a:lnTo>
                    <a:pt x="109" y="133"/>
                  </a:lnTo>
                  <a:lnTo>
                    <a:pt x="107" y="135"/>
                  </a:lnTo>
                  <a:lnTo>
                    <a:pt x="103" y="135"/>
                  </a:lnTo>
                  <a:lnTo>
                    <a:pt x="103" y="135"/>
                  </a:lnTo>
                  <a:lnTo>
                    <a:pt x="95" y="139"/>
                  </a:lnTo>
                  <a:lnTo>
                    <a:pt x="95" y="139"/>
                  </a:lnTo>
                  <a:lnTo>
                    <a:pt x="89" y="139"/>
                  </a:lnTo>
                  <a:lnTo>
                    <a:pt x="85" y="137"/>
                  </a:lnTo>
                  <a:lnTo>
                    <a:pt x="85" y="137"/>
                  </a:lnTo>
                  <a:lnTo>
                    <a:pt x="83" y="133"/>
                  </a:lnTo>
                  <a:lnTo>
                    <a:pt x="85" y="129"/>
                  </a:lnTo>
                  <a:lnTo>
                    <a:pt x="85" y="129"/>
                  </a:lnTo>
                  <a:lnTo>
                    <a:pt x="87" y="125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9" y="119"/>
                  </a:lnTo>
                  <a:lnTo>
                    <a:pt x="89" y="115"/>
                  </a:lnTo>
                  <a:lnTo>
                    <a:pt x="87" y="111"/>
                  </a:lnTo>
                  <a:lnTo>
                    <a:pt x="85" y="107"/>
                  </a:lnTo>
                  <a:lnTo>
                    <a:pt x="66" y="87"/>
                  </a:lnTo>
                  <a:lnTo>
                    <a:pt x="66" y="87"/>
                  </a:lnTo>
                  <a:lnTo>
                    <a:pt x="64" y="85"/>
                  </a:lnTo>
                  <a:lnTo>
                    <a:pt x="66" y="85"/>
                  </a:lnTo>
                  <a:lnTo>
                    <a:pt x="66" y="85"/>
                  </a:lnTo>
                  <a:lnTo>
                    <a:pt x="68" y="83"/>
                  </a:lnTo>
                  <a:lnTo>
                    <a:pt x="68" y="83"/>
                  </a:lnTo>
                  <a:lnTo>
                    <a:pt x="70" y="79"/>
                  </a:lnTo>
                  <a:lnTo>
                    <a:pt x="72" y="77"/>
                  </a:lnTo>
                  <a:lnTo>
                    <a:pt x="70" y="73"/>
                  </a:lnTo>
                  <a:lnTo>
                    <a:pt x="68" y="72"/>
                  </a:lnTo>
                  <a:lnTo>
                    <a:pt x="68" y="72"/>
                  </a:lnTo>
                  <a:lnTo>
                    <a:pt x="58" y="62"/>
                  </a:lnTo>
                  <a:lnTo>
                    <a:pt x="56" y="58"/>
                  </a:lnTo>
                  <a:lnTo>
                    <a:pt x="56" y="58"/>
                  </a:lnTo>
                  <a:lnTo>
                    <a:pt x="56" y="54"/>
                  </a:lnTo>
                  <a:lnTo>
                    <a:pt x="58" y="52"/>
                  </a:lnTo>
                  <a:lnTo>
                    <a:pt x="54" y="46"/>
                  </a:lnTo>
                  <a:lnTo>
                    <a:pt x="40" y="32"/>
                  </a:lnTo>
                  <a:lnTo>
                    <a:pt x="40" y="32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72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4" y="75"/>
                  </a:lnTo>
                  <a:lnTo>
                    <a:pt x="4" y="75"/>
                  </a:lnTo>
                  <a:lnTo>
                    <a:pt x="10" y="81"/>
                  </a:lnTo>
                  <a:lnTo>
                    <a:pt x="14" y="85"/>
                  </a:lnTo>
                  <a:lnTo>
                    <a:pt x="14" y="85"/>
                  </a:lnTo>
                  <a:lnTo>
                    <a:pt x="20" y="87"/>
                  </a:lnTo>
                  <a:lnTo>
                    <a:pt x="26" y="85"/>
                  </a:lnTo>
                  <a:lnTo>
                    <a:pt x="30" y="89"/>
                  </a:lnTo>
                  <a:lnTo>
                    <a:pt x="30" y="89"/>
                  </a:lnTo>
                  <a:lnTo>
                    <a:pt x="40" y="99"/>
                  </a:lnTo>
                  <a:lnTo>
                    <a:pt x="40" y="99"/>
                  </a:lnTo>
                  <a:lnTo>
                    <a:pt x="42" y="101"/>
                  </a:lnTo>
                  <a:lnTo>
                    <a:pt x="46" y="103"/>
                  </a:lnTo>
                  <a:lnTo>
                    <a:pt x="48" y="101"/>
                  </a:lnTo>
                  <a:lnTo>
                    <a:pt x="52" y="99"/>
                  </a:lnTo>
                  <a:lnTo>
                    <a:pt x="52" y="99"/>
                  </a:lnTo>
                  <a:close/>
                  <a:moveTo>
                    <a:pt x="40" y="52"/>
                  </a:moveTo>
                  <a:lnTo>
                    <a:pt x="20" y="72"/>
                  </a:lnTo>
                  <a:lnTo>
                    <a:pt x="20" y="72"/>
                  </a:lnTo>
                  <a:lnTo>
                    <a:pt x="20" y="72"/>
                  </a:lnTo>
                  <a:lnTo>
                    <a:pt x="14" y="66"/>
                  </a:lnTo>
                  <a:lnTo>
                    <a:pt x="14" y="66"/>
                  </a:lnTo>
                  <a:lnTo>
                    <a:pt x="14" y="66"/>
                  </a:lnTo>
                  <a:lnTo>
                    <a:pt x="14" y="66"/>
                  </a:lnTo>
                  <a:lnTo>
                    <a:pt x="14" y="24"/>
                  </a:lnTo>
                  <a:lnTo>
                    <a:pt x="40" y="52"/>
                  </a:lnTo>
                  <a:close/>
                  <a:moveTo>
                    <a:pt x="46" y="68"/>
                  </a:moveTo>
                  <a:lnTo>
                    <a:pt x="54" y="77"/>
                  </a:lnTo>
                  <a:lnTo>
                    <a:pt x="46" y="85"/>
                  </a:lnTo>
                  <a:lnTo>
                    <a:pt x="36" y="77"/>
                  </a:lnTo>
                  <a:lnTo>
                    <a:pt x="46" y="68"/>
                  </a:lnTo>
                  <a:close/>
                </a:path>
              </a:pathLst>
            </a:custGeom>
            <a:grpFill/>
            <a:ln w="9525">
              <a:solidFill>
                <a:srgbClr val="41CE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Freeform 16">
              <a:extLst>
                <a:ext uri="{FF2B5EF4-FFF2-40B4-BE49-F238E27FC236}">
                  <a16:creationId xmlns:a16="http://schemas.microsoft.com/office/drawing/2014/main" id="{4CE44F47-2C80-472C-8FB8-7D9623E37F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9" y="2153"/>
              <a:ext cx="157" cy="153"/>
            </a:xfrm>
            <a:custGeom>
              <a:avLst/>
              <a:gdLst>
                <a:gd name="T0" fmla="*/ 157 w 157"/>
                <a:gd name="T1" fmla="*/ 8 h 153"/>
                <a:gd name="T2" fmla="*/ 153 w 157"/>
                <a:gd name="T3" fmla="*/ 2 h 153"/>
                <a:gd name="T4" fmla="*/ 151 w 157"/>
                <a:gd name="T5" fmla="*/ 0 h 153"/>
                <a:gd name="T6" fmla="*/ 147 w 157"/>
                <a:gd name="T7" fmla="*/ 2 h 153"/>
                <a:gd name="T8" fmla="*/ 145 w 157"/>
                <a:gd name="T9" fmla="*/ 4 h 153"/>
                <a:gd name="T10" fmla="*/ 80 w 157"/>
                <a:gd name="T11" fmla="*/ 70 h 153"/>
                <a:gd name="T12" fmla="*/ 78 w 157"/>
                <a:gd name="T13" fmla="*/ 70 h 153"/>
                <a:gd name="T14" fmla="*/ 78 w 157"/>
                <a:gd name="T15" fmla="*/ 76 h 153"/>
                <a:gd name="T16" fmla="*/ 80 w 157"/>
                <a:gd name="T17" fmla="*/ 80 h 153"/>
                <a:gd name="T18" fmla="*/ 78 w 157"/>
                <a:gd name="T19" fmla="*/ 85 h 153"/>
                <a:gd name="T20" fmla="*/ 68 w 157"/>
                <a:gd name="T21" fmla="*/ 95 h 153"/>
                <a:gd name="T22" fmla="*/ 66 w 157"/>
                <a:gd name="T23" fmla="*/ 97 h 153"/>
                <a:gd name="T24" fmla="*/ 64 w 157"/>
                <a:gd name="T25" fmla="*/ 97 h 153"/>
                <a:gd name="T26" fmla="*/ 64 w 157"/>
                <a:gd name="T27" fmla="*/ 97 h 153"/>
                <a:gd name="T28" fmla="*/ 62 w 157"/>
                <a:gd name="T29" fmla="*/ 97 h 153"/>
                <a:gd name="T30" fmla="*/ 36 w 157"/>
                <a:gd name="T31" fmla="*/ 91 h 153"/>
                <a:gd name="T32" fmla="*/ 12 w 157"/>
                <a:gd name="T33" fmla="*/ 101 h 153"/>
                <a:gd name="T34" fmla="*/ 6 w 157"/>
                <a:gd name="T35" fmla="*/ 105 h 153"/>
                <a:gd name="T36" fmla="*/ 0 w 157"/>
                <a:gd name="T37" fmla="*/ 115 h 153"/>
                <a:gd name="T38" fmla="*/ 0 w 157"/>
                <a:gd name="T39" fmla="*/ 121 h 153"/>
                <a:gd name="T40" fmla="*/ 2 w 157"/>
                <a:gd name="T41" fmla="*/ 133 h 153"/>
                <a:gd name="T42" fmla="*/ 10 w 157"/>
                <a:gd name="T43" fmla="*/ 143 h 153"/>
                <a:gd name="T44" fmla="*/ 16 w 157"/>
                <a:gd name="T45" fmla="*/ 149 h 153"/>
                <a:gd name="T46" fmla="*/ 32 w 157"/>
                <a:gd name="T47" fmla="*/ 153 h 153"/>
                <a:gd name="T48" fmla="*/ 40 w 157"/>
                <a:gd name="T49" fmla="*/ 153 h 153"/>
                <a:gd name="T50" fmla="*/ 56 w 157"/>
                <a:gd name="T51" fmla="*/ 151 h 153"/>
                <a:gd name="T52" fmla="*/ 72 w 157"/>
                <a:gd name="T53" fmla="*/ 143 h 153"/>
                <a:gd name="T54" fmla="*/ 76 w 157"/>
                <a:gd name="T55" fmla="*/ 137 h 153"/>
                <a:gd name="T56" fmla="*/ 80 w 157"/>
                <a:gd name="T57" fmla="*/ 123 h 153"/>
                <a:gd name="T58" fmla="*/ 80 w 157"/>
                <a:gd name="T59" fmla="*/ 115 h 153"/>
                <a:gd name="T60" fmla="*/ 76 w 157"/>
                <a:gd name="T61" fmla="*/ 109 h 153"/>
                <a:gd name="T62" fmla="*/ 91 w 157"/>
                <a:gd name="T63" fmla="*/ 91 h 153"/>
                <a:gd name="T64" fmla="*/ 91 w 157"/>
                <a:gd name="T65" fmla="*/ 93 h 153"/>
                <a:gd name="T66" fmla="*/ 95 w 157"/>
                <a:gd name="T67" fmla="*/ 95 h 153"/>
                <a:gd name="T68" fmla="*/ 97 w 157"/>
                <a:gd name="T69" fmla="*/ 95 h 153"/>
                <a:gd name="T70" fmla="*/ 101 w 157"/>
                <a:gd name="T71" fmla="*/ 95 h 153"/>
                <a:gd name="T72" fmla="*/ 107 w 157"/>
                <a:gd name="T73" fmla="*/ 87 h 153"/>
                <a:gd name="T74" fmla="*/ 155 w 157"/>
                <a:gd name="T75" fmla="*/ 42 h 153"/>
                <a:gd name="T76" fmla="*/ 157 w 157"/>
                <a:gd name="T77" fmla="*/ 40 h 153"/>
                <a:gd name="T78" fmla="*/ 157 w 157"/>
                <a:gd name="T79" fmla="*/ 36 h 153"/>
                <a:gd name="T80" fmla="*/ 157 w 157"/>
                <a:gd name="T81" fmla="*/ 8 h 153"/>
                <a:gd name="T82" fmla="*/ 143 w 157"/>
                <a:gd name="T83" fmla="*/ 24 h 153"/>
                <a:gd name="T84" fmla="*/ 143 w 157"/>
                <a:gd name="T85" fmla="*/ 34 h 153"/>
                <a:gd name="T86" fmla="*/ 143 w 157"/>
                <a:gd name="T87" fmla="*/ 34 h 153"/>
                <a:gd name="T88" fmla="*/ 93 w 157"/>
                <a:gd name="T89" fmla="*/ 76 h 153"/>
                <a:gd name="T90" fmla="*/ 64 w 157"/>
                <a:gd name="T91" fmla="*/ 115 h 153"/>
                <a:gd name="T92" fmla="*/ 66 w 157"/>
                <a:gd name="T93" fmla="*/ 119 h 153"/>
                <a:gd name="T94" fmla="*/ 68 w 157"/>
                <a:gd name="T95" fmla="*/ 123 h 153"/>
                <a:gd name="T96" fmla="*/ 62 w 157"/>
                <a:gd name="T97" fmla="*/ 133 h 153"/>
                <a:gd name="T98" fmla="*/ 52 w 157"/>
                <a:gd name="T99" fmla="*/ 137 h 153"/>
                <a:gd name="T100" fmla="*/ 40 w 157"/>
                <a:gd name="T101" fmla="*/ 141 h 153"/>
                <a:gd name="T102" fmla="*/ 22 w 157"/>
                <a:gd name="T103" fmla="*/ 135 h 153"/>
                <a:gd name="T104" fmla="*/ 16 w 157"/>
                <a:gd name="T105" fmla="*/ 131 h 153"/>
                <a:gd name="T106" fmla="*/ 14 w 157"/>
                <a:gd name="T107" fmla="*/ 121 h 153"/>
                <a:gd name="T108" fmla="*/ 14 w 157"/>
                <a:gd name="T109" fmla="*/ 117 h 153"/>
                <a:gd name="T110" fmla="*/ 18 w 157"/>
                <a:gd name="T111" fmla="*/ 113 h 153"/>
                <a:gd name="T112" fmla="*/ 40 w 157"/>
                <a:gd name="T113" fmla="*/ 105 h 153"/>
                <a:gd name="T114" fmla="*/ 46 w 157"/>
                <a:gd name="T115" fmla="*/ 105 h 153"/>
                <a:gd name="T116" fmla="*/ 56 w 157"/>
                <a:gd name="T117" fmla="*/ 109 h 153"/>
                <a:gd name="T118" fmla="*/ 64 w 157"/>
                <a:gd name="T119" fmla="*/ 11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7" h="153">
                  <a:moveTo>
                    <a:pt x="157" y="8"/>
                  </a:moveTo>
                  <a:lnTo>
                    <a:pt x="157" y="8"/>
                  </a:lnTo>
                  <a:lnTo>
                    <a:pt x="157" y="4"/>
                  </a:lnTo>
                  <a:lnTo>
                    <a:pt x="153" y="2"/>
                  </a:lnTo>
                  <a:lnTo>
                    <a:pt x="153" y="2"/>
                  </a:lnTo>
                  <a:lnTo>
                    <a:pt x="151" y="0"/>
                  </a:lnTo>
                  <a:lnTo>
                    <a:pt x="147" y="2"/>
                  </a:lnTo>
                  <a:lnTo>
                    <a:pt x="147" y="2"/>
                  </a:lnTo>
                  <a:lnTo>
                    <a:pt x="147" y="2"/>
                  </a:lnTo>
                  <a:lnTo>
                    <a:pt x="145" y="4"/>
                  </a:lnTo>
                  <a:lnTo>
                    <a:pt x="80" y="68"/>
                  </a:lnTo>
                  <a:lnTo>
                    <a:pt x="80" y="70"/>
                  </a:lnTo>
                  <a:lnTo>
                    <a:pt x="80" y="70"/>
                  </a:lnTo>
                  <a:lnTo>
                    <a:pt x="78" y="70"/>
                  </a:lnTo>
                  <a:lnTo>
                    <a:pt x="78" y="70"/>
                  </a:lnTo>
                  <a:lnTo>
                    <a:pt x="78" y="76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2" y="81"/>
                  </a:lnTo>
                  <a:lnTo>
                    <a:pt x="78" y="85"/>
                  </a:lnTo>
                  <a:lnTo>
                    <a:pt x="78" y="85"/>
                  </a:lnTo>
                  <a:lnTo>
                    <a:pt x="68" y="95"/>
                  </a:lnTo>
                  <a:lnTo>
                    <a:pt x="66" y="97"/>
                  </a:lnTo>
                  <a:lnTo>
                    <a:pt x="66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48" y="93"/>
                  </a:lnTo>
                  <a:lnTo>
                    <a:pt x="36" y="91"/>
                  </a:lnTo>
                  <a:lnTo>
                    <a:pt x="24" y="95"/>
                  </a:lnTo>
                  <a:lnTo>
                    <a:pt x="12" y="101"/>
                  </a:lnTo>
                  <a:lnTo>
                    <a:pt x="12" y="101"/>
                  </a:lnTo>
                  <a:lnTo>
                    <a:pt x="6" y="105"/>
                  </a:lnTo>
                  <a:lnTo>
                    <a:pt x="2" y="109"/>
                  </a:lnTo>
                  <a:lnTo>
                    <a:pt x="0" y="115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0" y="127"/>
                  </a:lnTo>
                  <a:lnTo>
                    <a:pt x="2" y="133"/>
                  </a:lnTo>
                  <a:lnTo>
                    <a:pt x="6" y="139"/>
                  </a:lnTo>
                  <a:lnTo>
                    <a:pt x="10" y="143"/>
                  </a:lnTo>
                  <a:lnTo>
                    <a:pt x="10" y="143"/>
                  </a:lnTo>
                  <a:lnTo>
                    <a:pt x="16" y="149"/>
                  </a:lnTo>
                  <a:lnTo>
                    <a:pt x="24" y="151"/>
                  </a:lnTo>
                  <a:lnTo>
                    <a:pt x="32" y="153"/>
                  </a:lnTo>
                  <a:lnTo>
                    <a:pt x="40" y="153"/>
                  </a:lnTo>
                  <a:lnTo>
                    <a:pt x="40" y="153"/>
                  </a:lnTo>
                  <a:lnTo>
                    <a:pt x="48" y="153"/>
                  </a:lnTo>
                  <a:lnTo>
                    <a:pt x="56" y="151"/>
                  </a:lnTo>
                  <a:lnTo>
                    <a:pt x="64" y="147"/>
                  </a:lnTo>
                  <a:lnTo>
                    <a:pt x="72" y="143"/>
                  </a:lnTo>
                  <a:lnTo>
                    <a:pt x="72" y="143"/>
                  </a:lnTo>
                  <a:lnTo>
                    <a:pt x="76" y="137"/>
                  </a:lnTo>
                  <a:lnTo>
                    <a:pt x="80" y="129"/>
                  </a:lnTo>
                  <a:lnTo>
                    <a:pt x="80" y="123"/>
                  </a:lnTo>
                  <a:lnTo>
                    <a:pt x="80" y="115"/>
                  </a:lnTo>
                  <a:lnTo>
                    <a:pt x="80" y="115"/>
                  </a:lnTo>
                  <a:lnTo>
                    <a:pt x="76" y="109"/>
                  </a:lnTo>
                  <a:lnTo>
                    <a:pt x="76" y="109"/>
                  </a:lnTo>
                  <a:lnTo>
                    <a:pt x="76" y="107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3"/>
                  </a:lnTo>
                  <a:lnTo>
                    <a:pt x="91" y="93"/>
                  </a:lnTo>
                  <a:lnTo>
                    <a:pt x="95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101" y="95"/>
                  </a:lnTo>
                  <a:lnTo>
                    <a:pt x="103" y="93"/>
                  </a:lnTo>
                  <a:lnTo>
                    <a:pt x="107" y="87"/>
                  </a:lnTo>
                  <a:lnTo>
                    <a:pt x="107" y="87"/>
                  </a:lnTo>
                  <a:lnTo>
                    <a:pt x="155" y="42"/>
                  </a:lnTo>
                  <a:lnTo>
                    <a:pt x="155" y="42"/>
                  </a:lnTo>
                  <a:lnTo>
                    <a:pt x="157" y="40"/>
                  </a:lnTo>
                  <a:lnTo>
                    <a:pt x="157" y="36"/>
                  </a:lnTo>
                  <a:lnTo>
                    <a:pt x="157" y="36"/>
                  </a:lnTo>
                  <a:lnTo>
                    <a:pt x="157" y="8"/>
                  </a:lnTo>
                  <a:lnTo>
                    <a:pt x="157" y="8"/>
                  </a:lnTo>
                  <a:close/>
                  <a:moveTo>
                    <a:pt x="143" y="24"/>
                  </a:moveTo>
                  <a:lnTo>
                    <a:pt x="143" y="24"/>
                  </a:lnTo>
                  <a:lnTo>
                    <a:pt x="143" y="34"/>
                  </a:lnTo>
                  <a:lnTo>
                    <a:pt x="143" y="34"/>
                  </a:lnTo>
                  <a:lnTo>
                    <a:pt x="143" y="34"/>
                  </a:lnTo>
                  <a:lnTo>
                    <a:pt x="143" y="34"/>
                  </a:lnTo>
                  <a:lnTo>
                    <a:pt x="97" y="80"/>
                  </a:lnTo>
                  <a:lnTo>
                    <a:pt x="93" y="76"/>
                  </a:lnTo>
                  <a:lnTo>
                    <a:pt x="143" y="24"/>
                  </a:lnTo>
                  <a:close/>
                  <a:moveTo>
                    <a:pt x="64" y="115"/>
                  </a:moveTo>
                  <a:lnTo>
                    <a:pt x="64" y="115"/>
                  </a:lnTo>
                  <a:lnTo>
                    <a:pt x="66" y="119"/>
                  </a:lnTo>
                  <a:lnTo>
                    <a:pt x="68" y="123"/>
                  </a:lnTo>
                  <a:lnTo>
                    <a:pt x="68" y="123"/>
                  </a:lnTo>
                  <a:lnTo>
                    <a:pt x="66" y="129"/>
                  </a:lnTo>
                  <a:lnTo>
                    <a:pt x="62" y="133"/>
                  </a:lnTo>
                  <a:lnTo>
                    <a:pt x="62" y="133"/>
                  </a:lnTo>
                  <a:lnTo>
                    <a:pt x="52" y="137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28" y="139"/>
                  </a:lnTo>
                  <a:lnTo>
                    <a:pt x="22" y="135"/>
                  </a:lnTo>
                  <a:lnTo>
                    <a:pt x="16" y="131"/>
                  </a:lnTo>
                  <a:lnTo>
                    <a:pt x="16" y="131"/>
                  </a:lnTo>
                  <a:lnTo>
                    <a:pt x="14" y="127"/>
                  </a:lnTo>
                  <a:lnTo>
                    <a:pt x="14" y="121"/>
                  </a:lnTo>
                  <a:lnTo>
                    <a:pt x="14" y="121"/>
                  </a:lnTo>
                  <a:lnTo>
                    <a:pt x="14" y="117"/>
                  </a:lnTo>
                  <a:lnTo>
                    <a:pt x="18" y="113"/>
                  </a:lnTo>
                  <a:lnTo>
                    <a:pt x="18" y="113"/>
                  </a:lnTo>
                  <a:lnTo>
                    <a:pt x="28" y="107"/>
                  </a:lnTo>
                  <a:lnTo>
                    <a:pt x="40" y="105"/>
                  </a:lnTo>
                  <a:lnTo>
                    <a:pt x="40" y="105"/>
                  </a:lnTo>
                  <a:lnTo>
                    <a:pt x="46" y="105"/>
                  </a:lnTo>
                  <a:lnTo>
                    <a:pt x="46" y="105"/>
                  </a:lnTo>
                  <a:lnTo>
                    <a:pt x="56" y="109"/>
                  </a:lnTo>
                  <a:lnTo>
                    <a:pt x="64" y="115"/>
                  </a:lnTo>
                  <a:lnTo>
                    <a:pt x="64" y="115"/>
                  </a:lnTo>
                  <a:close/>
                </a:path>
              </a:pathLst>
            </a:custGeom>
            <a:grpFill/>
            <a:ln w="9525">
              <a:solidFill>
                <a:srgbClr val="41CE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17">
              <a:extLst>
                <a:ext uri="{FF2B5EF4-FFF2-40B4-BE49-F238E27FC236}">
                  <a16:creationId xmlns:a16="http://schemas.microsoft.com/office/drawing/2014/main" id="{15453876-89AB-4237-91DC-25F4F3F31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6" y="2123"/>
              <a:ext cx="137" cy="165"/>
            </a:xfrm>
            <a:custGeom>
              <a:avLst/>
              <a:gdLst>
                <a:gd name="T0" fmla="*/ 105 w 137"/>
                <a:gd name="T1" fmla="*/ 48 h 165"/>
                <a:gd name="T2" fmla="*/ 111 w 137"/>
                <a:gd name="T3" fmla="*/ 52 h 165"/>
                <a:gd name="T4" fmla="*/ 115 w 137"/>
                <a:gd name="T5" fmla="*/ 58 h 165"/>
                <a:gd name="T6" fmla="*/ 119 w 137"/>
                <a:gd name="T7" fmla="*/ 82 h 165"/>
                <a:gd name="T8" fmla="*/ 137 w 137"/>
                <a:gd name="T9" fmla="*/ 115 h 165"/>
                <a:gd name="T10" fmla="*/ 137 w 137"/>
                <a:gd name="T11" fmla="*/ 111 h 165"/>
                <a:gd name="T12" fmla="*/ 137 w 137"/>
                <a:gd name="T13" fmla="*/ 106 h 165"/>
                <a:gd name="T14" fmla="*/ 133 w 137"/>
                <a:gd name="T15" fmla="*/ 86 h 165"/>
                <a:gd name="T16" fmla="*/ 131 w 137"/>
                <a:gd name="T17" fmla="*/ 76 h 165"/>
                <a:gd name="T18" fmla="*/ 127 w 137"/>
                <a:gd name="T19" fmla="*/ 52 h 165"/>
                <a:gd name="T20" fmla="*/ 125 w 137"/>
                <a:gd name="T21" fmla="*/ 46 h 165"/>
                <a:gd name="T22" fmla="*/ 117 w 137"/>
                <a:gd name="T23" fmla="*/ 38 h 165"/>
                <a:gd name="T24" fmla="*/ 109 w 137"/>
                <a:gd name="T25" fmla="*/ 36 h 165"/>
                <a:gd name="T26" fmla="*/ 97 w 137"/>
                <a:gd name="T27" fmla="*/ 36 h 165"/>
                <a:gd name="T28" fmla="*/ 87 w 137"/>
                <a:gd name="T29" fmla="*/ 44 h 165"/>
                <a:gd name="T30" fmla="*/ 83 w 137"/>
                <a:gd name="T31" fmla="*/ 48 h 165"/>
                <a:gd name="T32" fmla="*/ 79 w 137"/>
                <a:gd name="T33" fmla="*/ 60 h 165"/>
                <a:gd name="T34" fmla="*/ 79 w 137"/>
                <a:gd name="T35" fmla="*/ 62 h 165"/>
                <a:gd name="T36" fmla="*/ 65 w 137"/>
                <a:gd name="T37" fmla="*/ 141 h 165"/>
                <a:gd name="T38" fmla="*/ 63 w 137"/>
                <a:gd name="T39" fmla="*/ 149 h 165"/>
                <a:gd name="T40" fmla="*/ 55 w 137"/>
                <a:gd name="T41" fmla="*/ 151 h 165"/>
                <a:gd name="T42" fmla="*/ 53 w 137"/>
                <a:gd name="T43" fmla="*/ 149 h 165"/>
                <a:gd name="T44" fmla="*/ 47 w 137"/>
                <a:gd name="T45" fmla="*/ 145 h 165"/>
                <a:gd name="T46" fmla="*/ 45 w 137"/>
                <a:gd name="T47" fmla="*/ 141 h 165"/>
                <a:gd name="T48" fmla="*/ 35 w 137"/>
                <a:gd name="T49" fmla="*/ 58 h 165"/>
                <a:gd name="T50" fmla="*/ 30 w 137"/>
                <a:gd name="T51" fmla="*/ 44 h 165"/>
                <a:gd name="T52" fmla="*/ 20 w 137"/>
                <a:gd name="T53" fmla="*/ 26 h 165"/>
                <a:gd name="T54" fmla="*/ 14 w 137"/>
                <a:gd name="T55" fmla="*/ 6 h 165"/>
                <a:gd name="T56" fmla="*/ 12 w 137"/>
                <a:gd name="T57" fmla="*/ 0 h 165"/>
                <a:gd name="T58" fmla="*/ 0 w 137"/>
                <a:gd name="T59" fmla="*/ 4 h 165"/>
                <a:gd name="T60" fmla="*/ 8 w 137"/>
                <a:gd name="T61" fmla="*/ 28 h 165"/>
                <a:gd name="T62" fmla="*/ 20 w 137"/>
                <a:gd name="T63" fmla="*/ 52 h 165"/>
                <a:gd name="T64" fmla="*/ 22 w 137"/>
                <a:gd name="T65" fmla="*/ 56 h 165"/>
                <a:gd name="T66" fmla="*/ 33 w 137"/>
                <a:gd name="T67" fmla="*/ 143 h 165"/>
                <a:gd name="T68" fmla="*/ 35 w 137"/>
                <a:gd name="T69" fmla="*/ 151 h 165"/>
                <a:gd name="T70" fmla="*/ 47 w 137"/>
                <a:gd name="T71" fmla="*/ 163 h 165"/>
                <a:gd name="T72" fmla="*/ 55 w 137"/>
                <a:gd name="T73" fmla="*/ 165 h 165"/>
                <a:gd name="T74" fmla="*/ 57 w 137"/>
                <a:gd name="T75" fmla="*/ 165 h 165"/>
                <a:gd name="T76" fmla="*/ 69 w 137"/>
                <a:gd name="T77" fmla="*/ 159 h 165"/>
                <a:gd name="T78" fmla="*/ 79 w 137"/>
                <a:gd name="T79" fmla="*/ 149 h 165"/>
                <a:gd name="T80" fmla="*/ 81 w 137"/>
                <a:gd name="T81" fmla="*/ 137 h 165"/>
                <a:gd name="T82" fmla="*/ 81 w 137"/>
                <a:gd name="T83" fmla="*/ 133 h 165"/>
                <a:gd name="T84" fmla="*/ 87 w 137"/>
                <a:gd name="T85" fmla="*/ 102 h 165"/>
                <a:gd name="T86" fmla="*/ 93 w 137"/>
                <a:gd name="T87" fmla="*/ 58 h 165"/>
                <a:gd name="T88" fmla="*/ 97 w 137"/>
                <a:gd name="T89" fmla="*/ 52 h 165"/>
                <a:gd name="T90" fmla="*/ 105 w 137"/>
                <a:gd name="T91" fmla="*/ 48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7" h="165">
                  <a:moveTo>
                    <a:pt x="105" y="48"/>
                  </a:moveTo>
                  <a:lnTo>
                    <a:pt x="105" y="48"/>
                  </a:lnTo>
                  <a:lnTo>
                    <a:pt x="109" y="50"/>
                  </a:lnTo>
                  <a:lnTo>
                    <a:pt x="111" y="52"/>
                  </a:lnTo>
                  <a:lnTo>
                    <a:pt x="113" y="54"/>
                  </a:lnTo>
                  <a:lnTo>
                    <a:pt x="115" y="58"/>
                  </a:lnTo>
                  <a:lnTo>
                    <a:pt x="115" y="58"/>
                  </a:lnTo>
                  <a:lnTo>
                    <a:pt x="119" y="82"/>
                  </a:lnTo>
                  <a:lnTo>
                    <a:pt x="125" y="117"/>
                  </a:lnTo>
                  <a:lnTo>
                    <a:pt x="137" y="115"/>
                  </a:lnTo>
                  <a:lnTo>
                    <a:pt x="137" y="111"/>
                  </a:lnTo>
                  <a:lnTo>
                    <a:pt x="137" y="111"/>
                  </a:lnTo>
                  <a:lnTo>
                    <a:pt x="137" y="110"/>
                  </a:lnTo>
                  <a:lnTo>
                    <a:pt x="137" y="106"/>
                  </a:lnTo>
                  <a:lnTo>
                    <a:pt x="137" y="106"/>
                  </a:lnTo>
                  <a:lnTo>
                    <a:pt x="133" y="86"/>
                  </a:lnTo>
                  <a:lnTo>
                    <a:pt x="133" y="86"/>
                  </a:lnTo>
                  <a:lnTo>
                    <a:pt x="131" y="76"/>
                  </a:lnTo>
                  <a:lnTo>
                    <a:pt x="131" y="76"/>
                  </a:lnTo>
                  <a:lnTo>
                    <a:pt x="127" y="52"/>
                  </a:lnTo>
                  <a:lnTo>
                    <a:pt x="127" y="52"/>
                  </a:lnTo>
                  <a:lnTo>
                    <a:pt x="125" y="46"/>
                  </a:lnTo>
                  <a:lnTo>
                    <a:pt x="121" y="42"/>
                  </a:lnTo>
                  <a:lnTo>
                    <a:pt x="117" y="38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3" y="36"/>
                  </a:lnTo>
                  <a:lnTo>
                    <a:pt x="97" y="36"/>
                  </a:lnTo>
                  <a:lnTo>
                    <a:pt x="91" y="38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3" y="48"/>
                  </a:lnTo>
                  <a:lnTo>
                    <a:pt x="81" y="52"/>
                  </a:lnTo>
                  <a:lnTo>
                    <a:pt x="79" y="60"/>
                  </a:lnTo>
                  <a:lnTo>
                    <a:pt x="79" y="62"/>
                  </a:lnTo>
                  <a:lnTo>
                    <a:pt x="79" y="62"/>
                  </a:lnTo>
                  <a:lnTo>
                    <a:pt x="65" y="141"/>
                  </a:lnTo>
                  <a:lnTo>
                    <a:pt x="65" y="141"/>
                  </a:lnTo>
                  <a:lnTo>
                    <a:pt x="65" y="145"/>
                  </a:lnTo>
                  <a:lnTo>
                    <a:pt x="63" y="149"/>
                  </a:lnTo>
                  <a:lnTo>
                    <a:pt x="59" y="149"/>
                  </a:lnTo>
                  <a:lnTo>
                    <a:pt x="55" y="151"/>
                  </a:lnTo>
                  <a:lnTo>
                    <a:pt x="55" y="151"/>
                  </a:lnTo>
                  <a:lnTo>
                    <a:pt x="53" y="149"/>
                  </a:lnTo>
                  <a:lnTo>
                    <a:pt x="49" y="149"/>
                  </a:lnTo>
                  <a:lnTo>
                    <a:pt x="47" y="145"/>
                  </a:lnTo>
                  <a:lnTo>
                    <a:pt x="45" y="141"/>
                  </a:lnTo>
                  <a:lnTo>
                    <a:pt x="45" y="141"/>
                  </a:lnTo>
                  <a:lnTo>
                    <a:pt x="35" y="58"/>
                  </a:lnTo>
                  <a:lnTo>
                    <a:pt x="35" y="58"/>
                  </a:lnTo>
                  <a:lnTo>
                    <a:pt x="33" y="52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20" y="2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8" y="28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8" y="106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5" y="151"/>
                  </a:lnTo>
                  <a:lnTo>
                    <a:pt x="39" y="157"/>
                  </a:lnTo>
                  <a:lnTo>
                    <a:pt x="47" y="163"/>
                  </a:lnTo>
                  <a:lnTo>
                    <a:pt x="55" y="165"/>
                  </a:lnTo>
                  <a:lnTo>
                    <a:pt x="55" y="165"/>
                  </a:lnTo>
                  <a:lnTo>
                    <a:pt x="57" y="165"/>
                  </a:lnTo>
                  <a:lnTo>
                    <a:pt x="57" y="165"/>
                  </a:lnTo>
                  <a:lnTo>
                    <a:pt x="63" y="163"/>
                  </a:lnTo>
                  <a:lnTo>
                    <a:pt x="69" y="159"/>
                  </a:lnTo>
                  <a:lnTo>
                    <a:pt x="75" y="155"/>
                  </a:lnTo>
                  <a:lnTo>
                    <a:pt x="79" y="149"/>
                  </a:lnTo>
                  <a:lnTo>
                    <a:pt x="79" y="149"/>
                  </a:lnTo>
                  <a:lnTo>
                    <a:pt x="81" y="137"/>
                  </a:lnTo>
                  <a:lnTo>
                    <a:pt x="81" y="133"/>
                  </a:lnTo>
                  <a:lnTo>
                    <a:pt x="81" y="133"/>
                  </a:lnTo>
                  <a:lnTo>
                    <a:pt x="87" y="102"/>
                  </a:lnTo>
                  <a:lnTo>
                    <a:pt x="87" y="102"/>
                  </a:lnTo>
                  <a:lnTo>
                    <a:pt x="93" y="58"/>
                  </a:lnTo>
                  <a:lnTo>
                    <a:pt x="93" y="58"/>
                  </a:lnTo>
                  <a:lnTo>
                    <a:pt x="95" y="54"/>
                  </a:lnTo>
                  <a:lnTo>
                    <a:pt x="97" y="52"/>
                  </a:lnTo>
                  <a:lnTo>
                    <a:pt x="101" y="50"/>
                  </a:lnTo>
                  <a:lnTo>
                    <a:pt x="105" y="48"/>
                  </a:lnTo>
                  <a:lnTo>
                    <a:pt x="105" y="48"/>
                  </a:lnTo>
                  <a:close/>
                </a:path>
              </a:pathLst>
            </a:custGeom>
            <a:grpFill/>
            <a:ln w="9525">
              <a:solidFill>
                <a:srgbClr val="41CE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Freeform 18">
              <a:extLst>
                <a:ext uri="{FF2B5EF4-FFF2-40B4-BE49-F238E27FC236}">
                  <a16:creationId xmlns:a16="http://schemas.microsoft.com/office/drawing/2014/main" id="{31858C36-B399-4A80-8DE3-07F4A6632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" y="2034"/>
              <a:ext cx="200" cy="173"/>
            </a:xfrm>
            <a:custGeom>
              <a:avLst/>
              <a:gdLst>
                <a:gd name="T0" fmla="*/ 12 w 200"/>
                <a:gd name="T1" fmla="*/ 28 h 173"/>
                <a:gd name="T2" fmla="*/ 21 w 200"/>
                <a:gd name="T3" fmla="*/ 20 h 173"/>
                <a:gd name="T4" fmla="*/ 41 w 200"/>
                <a:gd name="T5" fmla="*/ 14 h 173"/>
                <a:gd name="T6" fmla="*/ 51 w 200"/>
                <a:gd name="T7" fmla="*/ 14 h 173"/>
                <a:gd name="T8" fmla="*/ 71 w 200"/>
                <a:gd name="T9" fmla="*/ 18 h 173"/>
                <a:gd name="T10" fmla="*/ 83 w 200"/>
                <a:gd name="T11" fmla="*/ 22 h 173"/>
                <a:gd name="T12" fmla="*/ 95 w 200"/>
                <a:gd name="T13" fmla="*/ 22 h 173"/>
                <a:gd name="T14" fmla="*/ 121 w 200"/>
                <a:gd name="T15" fmla="*/ 16 h 173"/>
                <a:gd name="T16" fmla="*/ 129 w 200"/>
                <a:gd name="T17" fmla="*/ 14 h 173"/>
                <a:gd name="T18" fmla="*/ 147 w 200"/>
                <a:gd name="T19" fmla="*/ 14 h 173"/>
                <a:gd name="T20" fmla="*/ 163 w 200"/>
                <a:gd name="T21" fmla="*/ 20 h 173"/>
                <a:gd name="T22" fmla="*/ 176 w 200"/>
                <a:gd name="T23" fmla="*/ 32 h 173"/>
                <a:gd name="T24" fmla="*/ 180 w 200"/>
                <a:gd name="T25" fmla="*/ 40 h 173"/>
                <a:gd name="T26" fmla="*/ 186 w 200"/>
                <a:gd name="T27" fmla="*/ 55 h 173"/>
                <a:gd name="T28" fmla="*/ 186 w 200"/>
                <a:gd name="T29" fmla="*/ 73 h 173"/>
                <a:gd name="T30" fmla="*/ 180 w 200"/>
                <a:gd name="T31" fmla="*/ 103 h 173"/>
                <a:gd name="T32" fmla="*/ 166 w 200"/>
                <a:gd name="T33" fmla="*/ 131 h 173"/>
                <a:gd name="T34" fmla="*/ 163 w 200"/>
                <a:gd name="T35" fmla="*/ 139 h 173"/>
                <a:gd name="T36" fmla="*/ 161 w 200"/>
                <a:gd name="T37" fmla="*/ 147 h 173"/>
                <a:gd name="T38" fmla="*/ 159 w 200"/>
                <a:gd name="T39" fmla="*/ 163 h 173"/>
                <a:gd name="T40" fmla="*/ 159 w 200"/>
                <a:gd name="T41" fmla="*/ 171 h 173"/>
                <a:gd name="T42" fmla="*/ 172 w 200"/>
                <a:gd name="T43" fmla="*/ 165 h 173"/>
                <a:gd name="T44" fmla="*/ 174 w 200"/>
                <a:gd name="T45" fmla="*/ 151 h 173"/>
                <a:gd name="T46" fmla="*/ 176 w 200"/>
                <a:gd name="T47" fmla="*/ 145 h 173"/>
                <a:gd name="T48" fmla="*/ 178 w 200"/>
                <a:gd name="T49" fmla="*/ 139 h 173"/>
                <a:gd name="T50" fmla="*/ 182 w 200"/>
                <a:gd name="T51" fmla="*/ 133 h 173"/>
                <a:gd name="T52" fmla="*/ 190 w 200"/>
                <a:gd name="T53" fmla="*/ 113 h 173"/>
                <a:gd name="T54" fmla="*/ 200 w 200"/>
                <a:gd name="T55" fmla="*/ 75 h 173"/>
                <a:gd name="T56" fmla="*/ 200 w 200"/>
                <a:gd name="T57" fmla="*/ 57 h 173"/>
                <a:gd name="T58" fmla="*/ 196 w 200"/>
                <a:gd name="T59" fmla="*/ 40 h 173"/>
                <a:gd name="T60" fmla="*/ 188 w 200"/>
                <a:gd name="T61" fmla="*/ 26 h 173"/>
                <a:gd name="T62" fmla="*/ 176 w 200"/>
                <a:gd name="T63" fmla="*/ 14 h 173"/>
                <a:gd name="T64" fmla="*/ 161 w 200"/>
                <a:gd name="T65" fmla="*/ 4 h 173"/>
                <a:gd name="T66" fmla="*/ 137 w 200"/>
                <a:gd name="T67" fmla="*/ 0 h 173"/>
                <a:gd name="T68" fmla="*/ 113 w 200"/>
                <a:gd name="T69" fmla="*/ 4 h 173"/>
                <a:gd name="T70" fmla="*/ 103 w 200"/>
                <a:gd name="T71" fmla="*/ 8 h 173"/>
                <a:gd name="T72" fmla="*/ 81 w 200"/>
                <a:gd name="T73" fmla="*/ 8 h 173"/>
                <a:gd name="T74" fmla="*/ 71 w 200"/>
                <a:gd name="T75" fmla="*/ 4 h 173"/>
                <a:gd name="T76" fmla="*/ 39 w 200"/>
                <a:gd name="T77" fmla="*/ 0 h 173"/>
                <a:gd name="T78" fmla="*/ 27 w 200"/>
                <a:gd name="T79" fmla="*/ 2 h 173"/>
                <a:gd name="T80" fmla="*/ 10 w 200"/>
                <a:gd name="T81" fmla="*/ 12 h 173"/>
                <a:gd name="T82" fmla="*/ 0 w 200"/>
                <a:gd name="T83" fmla="*/ 22 h 173"/>
                <a:gd name="T84" fmla="*/ 10 w 200"/>
                <a:gd name="T85" fmla="*/ 3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0" h="173">
                  <a:moveTo>
                    <a:pt x="10" y="30"/>
                  </a:moveTo>
                  <a:lnTo>
                    <a:pt x="12" y="28"/>
                  </a:lnTo>
                  <a:lnTo>
                    <a:pt x="12" y="28"/>
                  </a:lnTo>
                  <a:lnTo>
                    <a:pt x="21" y="20"/>
                  </a:lnTo>
                  <a:lnTo>
                    <a:pt x="31" y="16"/>
                  </a:lnTo>
                  <a:lnTo>
                    <a:pt x="41" y="1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67" y="18"/>
                  </a:lnTo>
                  <a:lnTo>
                    <a:pt x="71" y="18"/>
                  </a:lnTo>
                  <a:lnTo>
                    <a:pt x="71" y="18"/>
                  </a:lnTo>
                  <a:lnTo>
                    <a:pt x="83" y="22"/>
                  </a:lnTo>
                  <a:lnTo>
                    <a:pt x="95" y="22"/>
                  </a:lnTo>
                  <a:lnTo>
                    <a:pt x="95" y="22"/>
                  </a:lnTo>
                  <a:lnTo>
                    <a:pt x="109" y="20"/>
                  </a:lnTo>
                  <a:lnTo>
                    <a:pt x="121" y="16"/>
                  </a:lnTo>
                  <a:lnTo>
                    <a:pt x="121" y="16"/>
                  </a:lnTo>
                  <a:lnTo>
                    <a:pt x="129" y="14"/>
                  </a:lnTo>
                  <a:lnTo>
                    <a:pt x="139" y="14"/>
                  </a:lnTo>
                  <a:lnTo>
                    <a:pt x="147" y="14"/>
                  </a:lnTo>
                  <a:lnTo>
                    <a:pt x="155" y="16"/>
                  </a:lnTo>
                  <a:lnTo>
                    <a:pt x="163" y="20"/>
                  </a:lnTo>
                  <a:lnTo>
                    <a:pt x="170" y="26"/>
                  </a:lnTo>
                  <a:lnTo>
                    <a:pt x="176" y="32"/>
                  </a:lnTo>
                  <a:lnTo>
                    <a:pt x="180" y="40"/>
                  </a:lnTo>
                  <a:lnTo>
                    <a:pt x="180" y="40"/>
                  </a:lnTo>
                  <a:lnTo>
                    <a:pt x="184" y="48"/>
                  </a:lnTo>
                  <a:lnTo>
                    <a:pt x="186" y="55"/>
                  </a:lnTo>
                  <a:lnTo>
                    <a:pt x="186" y="73"/>
                  </a:lnTo>
                  <a:lnTo>
                    <a:pt x="186" y="73"/>
                  </a:lnTo>
                  <a:lnTo>
                    <a:pt x="184" y="89"/>
                  </a:lnTo>
                  <a:lnTo>
                    <a:pt x="180" y="103"/>
                  </a:lnTo>
                  <a:lnTo>
                    <a:pt x="174" y="117"/>
                  </a:lnTo>
                  <a:lnTo>
                    <a:pt x="166" y="131"/>
                  </a:lnTo>
                  <a:lnTo>
                    <a:pt x="166" y="131"/>
                  </a:lnTo>
                  <a:lnTo>
                    <a:pt x="163" y="139"/>
                  </a:lnTo>
                  <a:lnTo>
                    <a:pt x="161" y="147"/>
                  </a:lnTo>
                  <a:lnTo>
                    <a:pt x="161" y="147"/>
                  </a:lnTo>
                  <a:lnTo>
                    <a:pt x="159" y="163"/>
                  </a:lnTo>
                  <a:lnTo>
                    <a:pt x="159" y="163"/>
                  </a:lnTo>
                  <a:lnTo>
                    <a:pt x="159" y="169"/>
                  </a:lnTo>
                  <a:lnTo>
                    <a:pt x="159" y="171"/>
                  </a:lnTo>
                  <a:lnTo>
                    <a:pt x="172" y="173"/>
                  </a:lnTo>
                  <a:lnTo>
                    <a:pt x="172" y="165"/>
                  </a:lnTo>
                  <a:lnTo>
                    <a:pt x="172" y="165"/>
                  </a:lnTo>
                  <a:lnTo>
                    <a:pt x="174" y="151"/>
                  </a:lnTo>
                  <a:lnTo>
                    <a:pt x="174" y="151"/>
                  </a:lnTo>
                  <a:lnTo>
                    <a:pt x="176" y="145"/>
                  </a:lnTo>
                  <a:lnTo>
                    <a:pt x="178" y="139"/>
                  </a:lnTo>
                  <a:lnTo>
                    <a:pt x="178" y="139"/>
                  </a:lnTo>
                  <a:lnTo>
                    <a:pt x="182" y="133"/>
                  </a:lnTo>
                  <a:lnTo>
                    <a:pt x="182" y="133"/>
                  </a:lnTo>
                  <a:lnTo>
                    <a:pt x="182" y="133"/>
                  </a:lnTo>
                  <a:lnTo>
                    <a:pt x="190" y="113"/>
                  </a:lnTo>
                  <a:lnTo>
                    <a:pt x="196" y="95"/>
                  </a:lnTo>
                  <a:lnTo>
                    <a:pt x="200" y="75"/>
                  </a:lnTo>
                  <a:lnTo>
                    <a:pt x="200" y="57"/>
                  </a:lnTo>
                  <a:lnTo>
                    <a:pt x="200" y="57"/>
                  </a:lnTo>
                  <a:lnTo>
                    <a:pt x="198" y="48"/>
                  </a:lnTo>
                  <a:lnTo>
                    <a:pt x="196" y="40"/>
                  </a:lnTo>
                  <a:lnTo>
                    <a:pt x="192" y="32"/>
                  </a:lnTo>
                  <a:lnTo>
                    <a:pt x="188" y="26"/>
                  </a:lnTo>
                  <a:lnTo>
                    <a:pt x="182" y="18"/>
                  </a:lnTo>
                  <a:lnTo>
                    <a:pt x="176" y="1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49" y="0"/>
                  </a:lnTo>
                  <a:lnTo>
                    <a:pt x="137" y="0"/>
                  </a:lnTo>
                  <a:lnTo>
                    <a:pt x="125" y="0"/>
                  </a:lnTo>
                  <a:lnTo>
                    <a:pt x="113" y="4"/>
                  </a:lnTo>
                  <a:lnTo>
                    <a:pt x="113" y="4"/>
                  </a:lnTo>
                  <a:lnTo>
                    <a:pt x="103" y="8"/>
                  </a:lnTo>
                  <a:lnTo>
                    <a:pt x="91" y="8"/>
                  </a:lnTo>
                  <a:lnTo>
                    <a:pt x="81" y="8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55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27" y="2"/>
                  </a:lnTo>
                  <a:lnTo>
                    <a:pt x="18" y="6"/>
                  </a:lnTo>
                  <a:lnTo>
                    <a:pt x="10" y="12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8" y="30"/>
                  </a:lnTo>
                  <a:lnTo>
                    <a:pt x="10" y="30"/>
                  </a:lnTo>
                  <a:close/>
                </a:path>
              </a:pathLst>
            </a:custGeom>
            <a:grpFill/>
            <a:ln w="9525">
              <a:solidFill>
                <a:srgbClr val="41CE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87" name="Group 21">
            <a:extLst>
              <a:ext uri="{FF2B5EF4-FFF2-40B4-BE49-F238E27FC236}">
                <a16:creationId xmlns:a16="http://schemas.microsoft.com/office/drawing/2014/main" id="{DF01904C-D777-4D51-9CD1-DE9AC7BCC68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405460" y="4750064"/>
            <a:ext cx="588818" cy="409864"/>
            <a:chOff x="3636" y="2018"/>
            <a:chExt cx="408" cy="284"/>
          </a:xfrm>
          <a:solidFill>
            <a:srgbClr val="41CED9"/>
          </a:solidFill>
        </p:grpSpPr>
        <p:sp>
          <p:nvSpPr>
            <p:cNvPr id="89" name="Rectangle 22">
              <a:extLst>
                <a:ext uri="{FF2B5EF4-FFF2-40B4-BE49-F238E27FC236}">
                  <a16:creationId xmlns:a16="http://schemas.microsoft.com/office/drawing/2014/main" id="{992B51B8-1562-42F4-AAD7-414AB47490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0" y="2253"/>
              <a:ext cx="24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Rectangle 23">
              <a:extLst>
                <a:ext uri="{FF2B5EF4-FFF2-40B4-BE49-F238E27FC236}">
                  <a16:creationId xmlns:a16="http://schemas.microsoft.com/office/drawing/2014/main" id="{CD79419B-E607-4162-B5B8-BD3F5F398E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2" y="2253"/>
              <a:ext cx="22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Rectangle 24">
              <a:extLst>
                <a:ext uri="{FF2B5EF4-FFF2-40B4-BE49-F238E27FC236}">
                  <a16:creationId xmlns:a16="http://schemas.microsoft.com/office/drawing/2014/main" id="{6177B996-EEEE-4505-9EF9-E5F25B703D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9" y="2253"/>
              <a:ext cx="22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Rectangle 25">
              <a:extLst>
                <a:ext uri="{FF2B5EF4-FFF2-40B4-BE49-F238E27FC236}">
                  <a16:creationId xmlns:a16="http://schemas.microsoft.com/office/drawing/2014/main" id="{A717C5C9-AB08-40B8-891E-C911CE6749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5" y="2253"/>
              <a:ext cx="105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Freeform 26">
              <a:extLst>
                <a:ext uri="{FF2B5EF4-FFF2-40B4-BE49-F238E27FC236}">
                  <a16:creationId xmlns:a16="http://schemas.microsoft.com/office/drawing/2014/main" id="{EA4C7660-84F6-4EC7-A163-E6E9C58DBA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36" y="2217"/>
              <a:ext cx="408" cy="85"/>
            </a:xfrm>
            <a:custGeom>
              <a:avLst/>
              <a:gdLst>
                <a:gd name="T0" fmla="*/ 249 w 408"/>
                <a:gd name="T1" fmla="*/ 0 h 85"/>
                <a:gd name="T2" fmla="*/ 247 w 408"/>
                <a:gd name="T3" fmla="*/ 2 h 85"/>
                <a:gd name="T4" fmla="*/ 247 w 408"/>
                <a:gd name="T5" fmla="*/ 2 h 85"/>
                <a:gd name="T6" fmla="*/ 245 w 408"/>
                <a:gd name="T7" fmla="*/ 4 h 85"/>
                <a:gd name="T8" fmla="*/ 245 w 408"/>
                <a:gd name="T9" fmla="*/ 4 h 85"/>
                <a:gd name="T10" fmla="*/ 239 w 408"/>
                <a:gd name="T11" fmla="*/ 8 h 85"/>
                <a:gd name="T12" fmla="*/ 169 w 408"/>
                <a:gd name="T13" fmla="*/ 8 h 85"/>
                <a:gd name="T14" fmla="*/ 169 w 408"/>
                <a:gd name="T15" fmla="*/ 8 h 85"/>
                <a:gd name="T16" fmla="*/ 165 w 408"/>
                <a:gd name="T17" fmla="*/ 4 h 85"/>
                <a:gd name="T18" fmla="*/ 165 w 408"/>
                <a:gd name="T19" fmla="*/ 4 h 85"/>
                <a:gd name="T20" fmla="*/ 163 w 408"/>
                <a:gd name="T21" fmla="*/ 2 h 85"/>
                <a:gd name="T22" fmla="*/ 161 w 408"/>
                <a:gd name="T23" fmla="*/ 0 h 85"/>
                <a:gd name="T24" fmla="*/ 0 w 408"/>
                <a:gd name="T25" fmla="*/ 0 h 85"/>
                <a:gd name="T26" fmla="*/ 0 w 408"/>
                <a:gd name="T27" fmla="*/ 63 h 85"/>
                <a:gd name="T28" fmla="*/ 0 w 408"/>
                <a:gd name="T29" fmla="*/ 63 h 85"/>
                <a:gd name="T30" fmla="*/ 2 w 408"/>
                <a:gd name="T31" fmla="*/ 71 h 85"/>
                <a:gd name="T32" fmla="*/ 6 w 408"/>
                <a:gd name="T33" fmla="*/ 79 h 85"/>
                <a:gd name="T34" fmla="*/ 12 w 408"/>
                <a:gd name="T35" fmla="*/ 83 h 85"/>
                <a:gd name="T36" fmla="*/ 18 w 408"/>
                <a:gd name="T37" fmla="*/ 85 h 85"/>
                <a:gd name="T38" fmla="*/ 390 w 408"/>
                <a:gd name="T39" fmla="*/ 85 h 85"/>
                <a:gd name="T40" fmla="*/ 390 w 408"/>
                <a:gd name="T41" fmla="*/ 85 h 85"/>
                <a:gd name="T42" fmla="*/ 398 w 408"/>
                <a:gd name="T43" fmla="*/ 83 h 85"/>
                <a:gd name="T44" fmla="*/ 404 w 408"/>
                <a:gd name="T45" fmla="*/ 79 h 85"/>
                <a:gd name="T46" fmla="*/ 408 w 408"/>
                <a:gd name="T47" fmla="*/ 71 h 85"/>
                <a:gd name="T48" fmla="*/ 408 w 408"/>
                <a:gd name="T49" fmla="*/ 63 h 85"/>
                <a:gd name="T50" fmla="*/ 408 w 408"/>
                <a:gd name="T51" fmla="*/ 0 h 85"/>
                <a:gd name="T52" fmla="*/ 249 w 408"/>
                <a:gd name="T53" fmla="*/ 0 h 85"/>
                <a:gd name="T54" fmla="*/ 392 w 408"/>
                <a:gd name="T55" fmla="*/ 63 h 85"/>
                <a:gd name="T56" fmla="*/ 392 w 408"/>
                <a:gd name="T57" fmla="*/ 63 h 85"/>
                <a:gd name="T58" fmla="*/ 392 w 408"/>
                <a:gd name="T59" fmla="*/ 67 h 85"/>
                <a:gd name="T60" fmla="*/ 390 w 408"/>
                <a:gd name="T61" fmla="*/ 69 h 85"/>
                <a:gd name="T62" fmla="*/ 18 w 408"/>
                <a:gd name="T63" fmla="*/ 69 h 85"/>
                <a:gd name="T64" fmla="*/ 18 w 408"/>
                <a:gd name="T65" fmla="*/ 69 h 85"/>
                <a:gd name="T66" fmla="*/ 16 w 408"/>
                <a:gd name="T67" fmla="*/ 67 h 85"/>
                <a:gd name="T68" fmla="*/ 16 w 408"/>
                <a:gd name="T69" fmla="*/ 63 h 85"/>
                <a:gd name="T70" fmla="*/ 16 w 408"/>
                <a:gd name="T71" fmla="*/ 16 h 85"/>
                <a:gd name="T72" fmla="*/ 155 w 408"/>
                <a:gd name="T73" fmla="*/ 16 h 85"/>
                <a:gd name="T74" fmla="*/ 155 w 408"/>
                <a:gd name="T75" fmla="*/ 16 h 85"/>
                <a:gd name="T76" fmla="*/ 163 w 408"/>
                <a:gd name="T77" fmla="*/ 22 h 85"/>
                <a:gd name="T78" fmla="*/ 169 w 408"/>
                <a:gd name="T79" fmla="*/ 24 h 85"/>
                <a:gd name="T80" fmla="*/ 241 w 408"/>
                <a:gd name="T81" fmla="*/ 24 h 85"/>
                <a:gd name="T82" fmla="*/ 241 w 408"/>
                <a:gd name="T83" fmla="*/ 24 h 85"/>
                <a:gd name="T84" fmla="*/ 247 w 408"/>
                <a:gd name="T85" fmla="*/ 22 h 85"/>
                <a:gd name="T86" fmla="*/ 253 w 408"/>
                <a:gd name="T87" fmla="*/ 16 h 85"/>
                <a:gd name="T88" fmla="*/ 392 w 408"/>
                <a:gd name="T89" fmla="*/ 16 h 85"/>
                <a:gd name="T90" fmla="*/ 392 w 408"/>
                <a:gd name="T91" fmla="*/ 6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8" h="85">
                  <a:moveTo>
                    <a:pt x="249" y="0"/>
                  </a:moveTo>
                  <a:lnTo>
                    <a:pt x="247" y="2"/>
                  </a:lnTo>
                  <a:lnTo>
                    <a:pt x="247" y="2"/>
                  </a:lnTo>
                  <a:lnTo>
                    <a:pt x="245" y="4"/>
                  </a:lnTo>
                  <a:lnTo>
                    <a:pt x="245" y="4"/>
                  </a:lnTo>
                  <a:lnTo>
                    <a:pt x="239" y="8"/>
                  </a:lnTo>
                  <a:lnTo>
                    <a:pt x="169" y="8"/>
                  </a:lnTo>
                  <a:lnTo>
                    <a:pt x="169" y="8"/>
                  </a:lnTo>
                  <a:lnTo>
                    <a:pt x="165" y="4"/>
                  </a:lnTo>
                  <a:lnTo>
                    <a:pt x="165" y="4"/>
                  </a:lnTo>
                  <a:lnTo>
                    <a:pt x="163" y="2"/>
                  </a:lnTo>
                  <a:lnTo>
                    <a:pt x="161" y="0"/>
                  </a:lnTo>
                  <a:lnTo>
                    <a:pt x="0" y="0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2" y="71"/>
                  </a:lnTo>
                  <a:lnTo>
                    <a:pt x="6" y="79"/>
                  </a:lnTo>
                  <a:lnTo>
                    <a:pt x="12" y="83"/>
                  </a:lnTo>
                  <a:lnTo>
                    <a:pt x="18" y="85"/>
                  </a:lnTo>
                  <a:lnTo>
                    <a:pt x="390" y="85"/>
                  </a:lnTo>
                  <a:lnTo>
                    <a:pt x="390" y="85"/>
                  </a:lnTo>
                  <a:lnTo>
                    <a:pt x="398" y="83"/>
                  </a:lnTo>
                  <a:lnTo>
                    <a:pt x="404" y="79"/>
                  </a:lnTo>
                  <a:lnTo>
                    <a:pt x="408" y="71"/>
                  </a:lnTo>
                  <a:lnTo>
                    <a:pt x="408" y="63"/>
                  </a:lnTo>
                  <a:lnTo>
                    <a:pt x="408" y="0"/>
                  </a:lnTo>
                  <a:lnTo>
                    <a:pt x="249" y="0"/>
                  </a:lnTo>
                  <a:close/>
                  <a:moveTo>
                    <a:pt x="392" y="63"/>
                  </a:moveTo>
                  <a:lnTo>
                    <a:pt x="392" y="63"/>
                  </a:lnTo>
                  <a:lnTo>
                    <a:pt x="392" y="67"/>
                  </a:lnTo>
                  <a:lnTo>
                    <a:pt x="390" y="69"/>
                  </a:lnTo>
                  <a:lnTo>
                    <a:pt x="18" y="69"/>
                  </a:lnTo>
                  <a:lnTo>
                    <a:pt x="18" y="69"/>
                  </a:lnTo>
                  <a:lnTo>
                    <a:pt x="16" y="67"/>
                  </a:lnTo>
                  <a:lnTo>
                    <a:pt x="16" y="63"/>
                  </a:lnTo>
                  <a:lnTo>
                    <a:pt x="16" y="16"/>
                  </a:lnTo>
                  <a:lnTo>
                    <a:pt x="155" y="16"/>
                  </a:lnTo>
                  <a:lnTo>
                    <a:pt x="155" y="16"/>
                  </a:lnTo>
                  <a:lnTo>
                    <a:pt x="163" y="22"/>
                  </a:lnTo>
                  <a:lnTo>
                    <a:pt x="169" y="24"/>
                  </a:lnTo>
                  <a:lnTo>
                    <a:pt x="241" y="24"/>
                  </a:lnTo>
                  <a:lnTo>
                    <a:pt x="241" y="24"/>
                  </a:lnTo>
                  <a:lnTo>
                    <a:pt x="247" y="22"/>
                  </a:lnTo>
                  <a:lnTo>
                    <a:pt x="253" y="16"/>
                  </a:lnTo>
                  <a:lnTo>
                    <a:pt x="392" y="16"/>
                  </a:lnTo>
                  <a:lnTo>
                    <a:pt x="392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Freeform 27">
              <a:extLst>
                <a:ext uri="{FF2B5EF4-FFF2-40B4-BE49-F238E27FC236}">
                  <a16:creationId xmlns:a16="http://schemas.microsoft.com/office/drawing/2014/main" id="{14ADBDBA-FF10-4C08-85AC-3958CEF41F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76" y="2018"/>
              <a:ext cx="328" cy="187"/>
            </a:xfrm>
            <a:custGeom>
              <a:avLst/>
              <a:gdLst>
                <a:gd name="T0" fmla="*/ 0 w 328"/>
                <a:gd name="T1" fmla="*/ 187 h 187"/>
                <a:gd name="T2" fmla="*/ 16 w 328"/>
                <a:gd name="T3" fmla="*/ 107 h 187"/>
                <a:gd name="T4" fmla="*/ 58 w 328"/>
                <a:gd name="T5" fmla="*/ 138 h 187"/>
                <a:gd name="T6" fmla="*/ 62 w 328"/>
                <a:gd name="T7" fmla="*/ 142 h 187"/>
                <a:gd name="T8" fmla="*/ 81 w 328"/>
                <a:gd name="T9" fmla="*/ 142 h 187"/>
                <a:gd name="T10" fmla="*/ 85 w 328"/>
                <a:gd name="T11" fmla="*/ 142 h 187"/>
                <a:gd name="T12" fmla="*/ 99 w 328"/>
                <a:gd name="T13" fmla="*/ 107 h 187"/>
                <a:gd name="T14" fmla="*/ 113 w 328"/>
                <a:gd name="T15" fmla="*/ 152 h 187"/>
                <a:gd name="T16" fmla="*/ 121 w 328"/>
                <a:gd name="T17" fmla="*/ 158 h 187"/>
                <a:gd name="T18" fmla="*/ 137 w 328"/>
                <a:gd name="T19" fmla="*/ 158 h 187"/>
                <a:gd name="T20" fmla="*/ 145 w 328"/>
                <a:gd name="T21" fmla="*/ 152 h 187"/>
                <a:gd name="T22" fmla="*/ 181 w 328"/>
                <a:gd name="T23" fmla="*/ 107 h 187"/>
                <a:gd name="T24" fmla="*/ 195 w 328"/>
                <a:gd name="T25" fmla="*/ 138 h 187"/>
                <a:gd name="T26" fmla="*/ 201 w 328"/>
                <a:gd name="T27" fmla="*/ 142 h 187"/>
                <a:gd name="T28" fmla="*/ 217 w 328"/>
                <a:gd name="T29" fmla="*/ 142 h 187"/>
                <a:gd name="T30" fmla="*/ 225 w 328"/>
                <a:gd name="T31" fmla="*/ 136 h 187"/>
                <a:gd name="T32" fmla="*/ 249 w 328"/>
                <a:gd name="T33" fmla="*/ 152 h 187"/>
                <a:gd name="T34" fmla="*/ 251 w 328"/>
                <a:gd name="T35" fmla="*/ 156 h 187"/>
                <a:gd name="T36" fmla="*/ 272 w 328"/>
                <a:gd name="T37" fmla="*/ 158 h 187"/>
                <a:gd name="T38" fmla="*/ 276 w 328"/>
                <a:gd name="T39" fmla="*/ 156 h 187"/>
                <a:gd name="T40" fmla="*/ 294 w 328"/>
                <a:gd name="T41" fmla="*/ 107 h 187"/>
                <a:gd name="T42" fmla="*/ 314 w 328"/>
                <a:gd name="T43" fmla="*/ 187 h 187"/>
                <a:gd name="T44" fmla="*/ 328 w 328"/>
                <a:gd name="T45" fmla="*/ 16 h 187"/>
                <a:gd name="T46" fmla="*/ 328 w 328"/>
                <a:gd name="T47" fmla="*/ 10 h 187"/>
                <a:gd name="T48" fmla="*/ 320 w 328"/>
                <a:gd name="T49" fmla="*/ 2 h 187"/>
                <a:gd name="T50" fmla="*/ 16 w 328"/>
                <a:gd name="T51" fmla="*/ 0 h 187"/>
                <a:gd name="T52" fmla="*/ 10 w 328"/>
                <a:gd name="T53" fmla="*/ 2 h 187"/>
                <a:gd name="T54" fmla="*/ 0 w 328"/>
                <a:gd name="T55" fmla="*/ 10 h 187"/>
                <a:gd name="T56" fmla="*/ 0 w 328"/>
                <a:gd name="T57" fmla="*/ 99 h 187"/>
                <a:gd name="T58" fmla="*/ 0 w 328"/>
                <a:gd name="T59" fmla="*/ 99 h 187"/>
                <a:gd name="T60" fmla="*/ 0 w 328"/>
                <a:gd name="T61" fmla="*/ 99 h 187"/>
                <a:gd name="T62" fmla="*/ 314 w 328"/>
                <a:gd name="T63" fmla="*/ 16 h 187"/>
                <a:gd name="T64" fmla="*/ 288 w 328"/>
                <a:gd name="T65" fmla="*/ 91 h 187"/>
                <a:gd name="T66" fmla="*/ 282 w 328"/>
                <a:gd name="T67" fmla="*/ 93 h 187"/>
                <a:gd name="T68" fmla="*/ 266 w 328"/>
                <a:gd name="T69" fmla="*/ 142 h 187"/>
                <a:gd name="T70" fmla="*/ 243 w 328"/>
                <a:gd name="T71" fmla="*/ 77 h 187"/>
                <a:gd name="T72" fmla="*/ 241 w 328"/>
                <a:gd name="T73" fmla="*/ 73 h 187"/>
                <a:gd name="T74" fmla="*/ 237 w 328"/>
                <a:gd name="T75" fmla="*/ 71 h 187"/>
                <a:gd name="T76" fmla="*/ 229 w 328"/>
                <a:gd name="T77" fmla="*/ 77 h 187"/>
                <a:gd name="T78" fmla="*/ 207 w 328"/>
                <a:gd name="T79" fmla="*/ 126 h 187"/>
                <a:gd name="T80" fmla="*/ 193 w 328"/>
                <a:gd name="T81" fmla="*/ 95 h 187"/>
                <a:gd name="T82" fmla="*/ 185 w 328"/>
                <a:gd name="T83" fmla="*/ 91 h 187"/>
                <a:gd name="T84" fmla="*/ 155 w 328"/>
                <a:gd name="T85" fmla="*/ 91 h 187"/>
                <a:gd name="T86" fmla="*/ 147 w 328"/>
                <a:gd name="T87" fmla="*/ 95 h 187"/>
                <a:gd name="T88" fmla="*/ 127 w 328"/>
                <a:gd name="T89" fmla="*/ 142 h 187"/>
                <a:gd name="T90" fmla="*/ 107 w 328"/>
                <a:gd name="T91" fmla="*/ 77 h 187"/>
                <a:gd name="T92" fmla="*/ 101 w 328"/>
                <a:gd name="T93" fmla="*/ 71 h 187"/>
                <a:gd name="T94" fmla="*/ 95 w 328"/>
                <a:gd name="T95" fmla="*/ 73 h 187"/>
                <a:gd name="T96" fmla="*/ 75 w 328"/>
                <a:gd name="T97" fmla="*/ 126 h 187"/>
                <a:gd name="T98" fmla="*/ 58 w 328"/>
                <a:gd name="T99" fmla="*/ 95 h 187"/>
                <a:gd name="T100" fmla="*/ 56 w 328"/>
                <a:gd name="T101" fmla="*/ 91 h 187"/>
                <a:gd name="T102" fmla="*/ 16 w 328"/>
                <a:gd name="T103" fmla="*/ 91 h 187"/>
                <a:gd name="T104" fmla="*/ 314 w 328"/>
                <a:gd name="T105" fmla="*/ 1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28" h="187">
                  <a:moveTo>
                    <a:pt x="0" y="99"/>
                  </a:moveTo>
                  <a:lnTo>
                    <a:pt x="0" y="187"/>
                  </a:lnTo>
                  <a:lnTo>
                    <a:pt x="16" y="187"/>
                  </a:lnTo>
                  <a:lnTo>
                    <a:pt x="16" y="107"/>
                  </a:lnTo>
                  <a:lnTo>
                    <a:pt x="46" y="107"/>
                  </a:lnTo>
                  <a:lnTo>
                    <a:pt x="58" y="138"/>
                  </a:lnTo>
                  <a:lnTo>
                    <a:pt x="58" y="138"/>
                  </a:lnTo>
                  <a:lnTo>
                    <a:pt x="62" y="142"/>
                  </a:lnTo>
                  <a:lnTo>
                    <a:pt x="65" y="142"/>
                  </a:lnTo>
                  <a:lnTo>
                    <a:pt x="81" y="142"/>
                  </a:lnTo>
                  <a:lnTo>
                    <a:pt x="81" y="142"/>
                  </a:lnTo>
                  <a:lnTo>
                    <a:pt x="85" y="142"/>
                  </a:lnTo>
                  <a:lnTo>
                    <a:pt x="89" y="138"/>
                  </a:lnTo>
                  <a:lnTo>
                    <a:pt x="99" y="107"/>
                  </a:lnTo>
                  <a:lnTo>
                    <a:pt x="113" y="152"/>
                  </a:lnTo>
                  <a:lnTo>
                    <a:pt x="113" y="152"/>
                  </a:lnTo>
                  <a:lnTo>
                    <a:pt x="115" y="156"/>
                  </a:lnTo>
                  <a:lnTo>
                    <a:pt x="121" y="158"/>
                  </a:lnTo>
                  <a:lnTo>
                    <a:pt x="137" y="158"/>
                  </a:lnTo>
                  <a:lnTo>
                    <a:pt x="137" y="158"/>
                  </a:lnTo>
                  <a:lnTo>
                    <a:pt x="141" y="156"/>
                  </a:lnTo>
                  <a:lnTo>
                    <a:pt x="145" y="152"/>
                  </a:lnTo>
                  <a:lnTo>
                    <a:pt x="161" y="107"/>
                  </a:lnTo>
                  <a:lnTo>
                    <a:pt x="181" y="107"/>
                  </a:lnTo>
                  <a:lnTo>
                    <a:pt x="195" y="138"/>
                  </a:lnTo>
                  <a:lnTo>
                    <a:pt x="195" y="138"/>
                  </a:lnTo>
                  <a:lnTo>
                    <a:pt x="197" y="140"/>
                  </a:lnTo>
                  <a:lnTo>
                    <a:pt x="201" y="142"/>
                  </a:lnTo>
                  <a:lnTo>
                    <a:pt x="217" y="142"/>
                  </a:lnTo>
                  <a:lnTo>
                    <a:pt x="217" y="142"/>
                  </a:lnTo>
                  <a:lnTo>
                    <a:pt x="221" y="140"/>
                  </a:lnTo>
                  <a:lnTo>
                    <a:pt x="225" y="136"/>
                  </a:lnTo>
                  <a:lnTo>
                    <a:pt x="235" y="107"/>
                  </a:lnTo>
                  <a:lnTo>
                    <a:pt x="249" y="152"/>
                  </a:lnTo>
                  <a:lnTo>
                    <a:pt x="249" y="152"/>
                  </a:lnTo>
                  <a:lnTo>
                    <a:pt x="251" y="156"/>
                  </a:lnTo>
                  <a:lnTo>
                    <a:pt x="257" y="158"/>
                  </a:lnTo>
                  <a:lnTo>
                    <a:pt x="272" y="158"/>
                  </a:lnTo>
                  <a:lnTo>
                    <a:pt x="272" y="158"/>
                  </a:lnTo>
                  <a:lnTo>
                    <a:pt x="276" y="156"/>
                  </a:lnTo>
                  <a:lnTo>
                    <a:pt x="280" y="152"/>
                  </a:lnTo>
                  <a:lnTo>
                    <a:pt x="294" y="107"/>
                  </a:lnTo>
                  <a:lnTo>
                    <a:pt x="314" y="107"/>
                  </a:lnTo>
                  <a:lnTo>
                    <a:pt x="314" y="187"/>
                  </a:lnTo>
                  <a:lnTo>
                    <a:pt x="328" y="187"/>
                  </a:lnTo>
                  <a:lnTo>
                    <a:pt x="328" y="16"/>
                  </a:lnTo>
                  <a:lnTo>
                    <a:pt x="328" y="16"/>
                  </a:lnTo>
                  <a:lnTo>
                    <a:pt x="328" y="10"/>
                  </a:lnTo>
                  <a:lnTo>
                    <a:pt x="324" y="4"/>
                  </a:lnTo>
                  <a:lnTo>
                    <a:pt x="320" y="2"/>
                  </a:lnTo>
                  <a:lnTo>
                    <a:pt x="314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99"/>
                  </a:lnTo>
                  <a:close/>
                  <a:moveTo>
                    <a:pt x="314" y="16"/>
                  </a:moveTo>
                  <a:lnTo>
                    <a:pt x="314" y="91"/>
                  </a:lnTo>
                  <a:lnTo>
                    <a:pt x="288" y="91"/>
                  </a:lnTo>
                  <a:lnTo>
                    <a:pt x="288" y="91"/>
                  </a:lnTo>
                  <a:lnTo>
                    <a:pt x="282" y="93"/>
                  </a:lnTo>
                  <a:lnTo>
                    <a:pt x="280" y="97"/>
                  </a:lnTo>
                  <a:lnTo>
                    <a:pt x="266" y="142"/>
                  </a:lnTo>
                  <a:lnTo>
                    <a:pt x="263" y="142"/>
                  </a:lnTo>
                  <a:lnTo>
                    <a:pt x="243" y="77"/>
                  </a:lnTo>
                  <a:lnTo>
                    <a:pt x="243" y="77"/>
                  </a:lnTo>
                  <a:lnTo>
                    <a:pt x="241" y="73"/>
                  </a:lnTo>
                  <a:lnTo>
                    <a:pt x="237" y="71"/>
                  </a:lnTo>
                  <a:lnTo>
                    <a:pt x="237" y="71"/>
                  </a:lnTo>
                  <a:lnTo>
                    <a:pt x="231" y="73"/>
                  </a:lnTo>
                  <a:lnTo>
                    <a:pt x="229" y="77"/>
                  </a:lnTo>
                  <a:lnTo>
                    <a:pt x="211" y="126"/>
                  </a:lnTo>
                  <a:lnTo>
                    <a:pt x="207" y="126"/>
                  </a:lnTo>
                  <a:lnTo>
                    <a:pt x="193" y="95"/>
                  </a:lnTo>
                  <a:lnTo>
                    <a:pt x="193" y="95"/>
                  </a:lnTo>
                  <a:lnTo>
                    <a:pt x="191" y="91"/>
                  </a:lnTo>
                  <a:lnTo>
                    <a:pt x="185" y="91"/>
                  </a:lnTo>
                  <a:lnTo>
                    <a:pt x="155" y="91"/>
                  </a:lnTo>
                  <a:lnTo>
                    <a:pt x="155" y="91"/>
                  </a:lnTo>
                  <a:lnTo>
                    <a:pt x="151" y="91"/>
                  </a:lnTo>
                  <a:lnTo>
                    <a:pt x="147" y="95"/>
                  </a:lnTo>
                  <a:lnTo>
                    <a:pt x="131" y="142"/>
                  </a:lnTo>
                  <a:lnTo>
                    <a:pt x="127" y="142"/>
                  </a:lnTo>
                  <a:lnTo>
                    <a:pt x="107" y="77"/>
                  </a:lnTo>
                  <a:lnTo>
                    <a:pt x="107" y="77"/>
                  </a:lnTo>
                  <a:lnTo>
                    <a:pt x="105" y="73"/>
                  </a:lnTo>
                  <a:lnTo>
                    <a:pt x="101" y="71"/>
                  </a:lnTo>
                  <a:lnTo>
                    <a:pt x="101" y="71"/>
                  </a:lnTo>
                  <a:lnTo>
                    <a:pt x="95" y="73"/>
                  </a:lnTo>
                  <a:lnTo>
                    <a:pt x="93" y="77"/>
                  </a:lnTo>
                  <a:lnTo>
                    <a:pt x="75" y="126"/>
                  </a:lnTo>
                  <a:lnTo>
                    <a:pt x="71" y="126"/>
                  </a:lnTo>
                  <a:lnTo>
                    <a:pt x="58" y="95"/>
                  </a:lnTo>
                  <a:lnTo>
                    <a:pt x="58" y="95"/>
                  </a:lnTo>
                  <a:lnTo>
                    <a:pt x="56" y="91"/>
                  </a:lnTo>
                  <a:lnTo>
                    <a:pt x="50" y="91"/>
                  </a:lnTo>
                  <a:lnTo>
                    <a:pt x="16" y="91"/>
                  </a:lnTo>
                  <a:lnTo>
                    <a:pt x="16" y="16"/>
                  </a:lnTo>
                  <a:lnTo>
                    <a:pt x="314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99" name="Freeform 31">
            <a:extLst>
              <a:ext uri="{FF2B5EF4-FFF2-40B4-BE49-F238E27FC236}">
                <a16:creationId xmlns:a16="http://schemas.microsoft.com/office/drawing/2014/main" id="{6EA811C8-2197-4626-ACE4-590735EE5E0C}"/>
              </a:ext>
            </a:extLst>
          </p:cNvPr>
          <p:cNvSpPr>
            <a:spLocks noEditPoints="1"/>
          </p:cNvSpPr>
          <p:nvPr/>
        </p:nvSpPr>
        <p:spPr bwMode="auto">
          <a:xfrm>
            <a:off x="680482" y="5834337"/>
            <a:ext cx="510886" cy="409864"/>
          </a:xfrm>
          <a:custGeom>
            <a:avLst/>
            <a:gdLst>
              <a:gd name="T0" fmla="*/ 229 w 354"/>
              <a:gd name="T1" fmla="*/ 282 h 284"/>
              <a:gd name="T2" fmla="*/ 199 w 354"/>
              <a:gd name="T3" fmla="*/ 262 h 284"/>
              <a:gd name="T4" fmla="*/ 193 w 354"/>
              <a:gd name="T5" fmla="*/ 166 h 284"/>
              <a:gd name="T6" fmla="*/ 209 w 354"/>
              <a:gd name="T7" fmla="*/ 243 h 284"/>
              <a:gd name="T8" fmla="*/ 231 w 354"/>
              <a:gd name="T9" fmla="*/ 268 h 284"/>
              <a:gd name="T10" fmla="*/ 298 w 354"/>
              <a:gd name="T11" fmla="*/ 266 h 284"/>
              <a:gd name="T12" fmla="*/ 328 w 354"/>
              <a:gd name="T13" fmla="*/ 245 h 284"/>
              <a:gd name="T14" fmla="*/ 338 w 354"/>
              <a:gd name="T15" fmla="*/ 215 h 284"/>
              <a:gd name="T16" fmla="*/ 318 w 354"/>
              <a:gd name="T17" fmla="*/ 118 h 284"/>
              <a:gd name="T18" fmla="*/ 282 w 354"/>
              <a:gd name="T19" fmla="*/ 65 h 284"/>
              <a:gd name="T20" fmla="*/ 231 w 354"/>
              <a:gd name="T21" fmla="*/ 32 h 284"/>
              <a:gd name="T22" fmla="*/ 211 w 354"/>
              <a:gd name="T23" fmla="*/ 34 h 284"/>
              <a:gd name="T24" fmla="*/ 207 w 354"/>
              <a:gd name="T25" fmla="*/ 75 h 284"/>
              <a:gd name="T26" fmla="*/ 195 w 354"/>
              <a:gd name="T27" fmla="*/ 32 h 284"/>
              <a:gd name="T28" fmla="*/ 219 w 354"/>
              <a:gd name="T29" fmla="*/ 14 h 284"/>
              <a:gd name="T30" fmla="*/ 255 w 354"/>
              <a:gd name="T31" fmla="*/ 26 h 284"/>
              <a:gd name="T32" fmla="*/ 304 w 354"/>
              <a:gd name="T33" fmla="*/ 65 h 284"/>
              <a:gd name="T34" fmla="*/ 342 w 354"/>
              <a:gd name="T35" fmla="*/ 132 h 284"/>
              <a:gd name="T36" fmla="*/ 354 w 354"/>
              <a:gd name="T37" fmla="*/ 215 h 284"/>
              <a:gd name="T38" fmla="*/ 334 w 354"/>
              <a:gd name="T39" fmla="*/ 264 h 284"/>
              <a:gd name="T40" fmla="*/ 290 w 354"/>
              <a:gd name="T41" fmla="*/ 284 h 284"/>
              <a:gd name="T42" fmla="*/ 62 w 354"/>
              <a:gd name="T43" fmla="*/ 284 h 284"/>
              <a:gd name="T44" fmla="*/ 18 w 354"/>
              <a:gd name="T45" fmla="*/ 264 h 284"/>
              <a:gd name="T46" fmla="*/ 0 w 354"/>
              <a:gd name="T47" fmla="*/ 215 h 284"/>
              <a:gd name="T48" fmla="*/ 12 w 354"/>
              <a:gd name="T49" fmla="*/ 132 h 284"/>
              <a:gd name="T50" fmla="*/ 50 w 354"/>
              <a:gd name="T51" fmla="*/ 65 h 284"/>
              <a:gd name="T52" fmla="*/ 97 w 354"/>
              <a:gd name="T53" fmla="*/ 26 h 284"/>
              <a:gd name="T54" fmla="*/ 133 w 354"/>
              <a:gd name="T55" fmla="*/ 14 h 284"/>
              <a:gd name="T56" fmla="*/ 159 w 354"/>
              <a:gd name="T57" fmla="*/ 32 h 284"/>
              <a:gd name="T58" fmla="*/ 145 w 354"/>
              <a:gd name="T59" fmla="*/ 43 h 284"/>
              <a:gd name="T60" fmla="*/ 141 w 354"/>
              <a:gd name="T61" fmla="*/ 34 h 284"/>
              <a:gd name="T62" fmla="*/ 121 w 354"/>
              <a:gd name="T63" fmla="*/ 32 h 284"/>
              <a:gd name="T64" fmla="*/ 70 w 354"/>
              <a:gd name="T65" fmla="*/ 65 h 284"/>
              <a:gd name="T66" fmla="*/ 34 w 354"/>
              <a:gd name="T67" fmla="*/ 118 h 284"/>
              <a:gd name="T68" fmla="*/ 16 w 354"/>
              <a:gd name="T69" fmla="*/ 215 h 284"/>
              <a:gd name="T70" fmla="*/ 24 w 354"/>
              <a:gd name="T71" fmla="*/ 245 h 284"/>
              <a:gd name="T72" fmla="*/ 54 w 354"/>
              <a:gd name="T73" fmla="*/ 266 h 284"/>
              <a:gd name="T74" fmla="*/ 121 w 354"/>
              <a:gd name="T75" fmla="*/ 268 h 284"/>
              <a:gd name="T76" fmla="*/ 145 w 354"/>
              <a:gd name="T77" fmla="*/ 235 h 284"/>
              <a:gd name="T78" fmla="*/ 161 w 354"/>
              <a:gd name="T79" fmla="*/ 235 h 284"/>
              <a:gd name="T80" fmla="*/ 147 w 354"/>
              <a:gd name="T81" fmla="*/ 270 h 284"/>
              <a:gd name="T82" fmla="*/ 115 w 354"/>
              <a:gd name="T83" fmla="*/ 284 h 284"/>
              <a:gd name="T84" fmla="*/ 175 w 354"/>
              <a:gd name="T85" fmla="*/ 105 h 284"/>
              <a:gd name="T86" fmla="*/ 115 w 354"/>
              <a:gd name="T87" fmla="*/ 162 h 284"/>
              <a:gd name="T88" fmla="*/ 167 w 354"/>
              <a:gd name="T89" fmla="*/ 91 h 284"/>
              <a:gd name="T90" fmla="*/ 233 w 354"/>
              <a:gd name="T91" fmla="*/ 144 h 284"/>
              <a:gd name="T92" fmla="*/ 235 w 354"/>
              <a:gd name="T93" fmla="*/ 185 h 284"/>
              <a:gd name="T94" fmla="*/ 227 w 354"/>
              <a:gd name="T95" fmla="*/ 150 h 284"/>
              <a:gd name="T96" fmla="*/ 123 w 354"/>
              <a:gd name="T97" fmla="*/ 150 h 284"/>
              <a:gd name="T98" fmla="*/ 179 w 354"/>
              <a:gd name="T99" fmla="*/ 95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54" h="284">
                <a:moveTo>
                  <a:pt x="290" y="284"/>
                </a:moveTo>
                <a:lnTo>
                  <a:pt x="237" y="284"/>
                </a:lnTo>
                <a:lnTo>
                  <a:pt x="237" y="284"/>
                </a:lnTo>
                <a:lnTo>
                  <a:pt x="229" y="282"/>
                </a:lnTo>
                <a:lnTo>
                  <a:pt x="219" y="280"/>
                </a:lnTo>
                <a:lnTo>
                  <a:pt x="211" y="276"/>
                </a:lnTo>
                <a:lnTo>
                  <a:pt x="205" y="270"/>
                </a:lnTo>
                <a:lnTo>
                  <a:pt x="199" y="262"/>
                </a:lnTo>
                <a:lnTo>
                  <a:pt x="195" y="254"/>
                </a:lnTo>
                <a:lnTo>
                  <a:pt x="193" y="245"/>
                </a:lnTo>
                <a:lnTo>
                  <a:pt x="193" y="235"/>
                </a:lnTo>
                <a:lnTo>
                  <a:pt x="193" y="166"/>
                </a:lnTo>
                <a:lnTo>
                  <a:pt x="207" y="166"/>
                </a:lnTo>
                <a:lnTo>
                  <a:pt x="207" y="235"/>
                </a:lnTo>
                <a:lnTo>
                  <a:pt x="207" y="235"/>
                </a:lnTo>
                <a:lnTo>
                  <a:pt x="209" y="243"/>
                </a:lnTo>
                <a:lnTo>
                  <a:pt x="211" y="249"/>
                </a:lnTo>
                <a:lnTo>
                  <a:pt x="217" y="258"/>
                </a:lnTo>
                <a:lnTo>
                  <a:pt x="225" y="266"/>
                </a:lnTo>
                <a:lnTo>
                  <a:pt x="231" y="268"/>
                </a:lnTo>
                <a:lnTo>
                  <a:pt x="237" y="268"/>
                </a:lnTo>
                <a:lnTo>
                  <a:pt x="290" y="268"/>
                </a:lnTo>
                <a:lnTo>
                  <a:pt x="290" y="268"/>
                </a:lnTo>
                <a:lnTo>
                  <a:pt x="298" y="266"/>
                </a:lnTo>
                <a:lnTo>
                  <a:pt x="308" y="264"/>
                </a:lnTo>
                <a:lnTo>
                  <a:pt x="316" y="258"/>
                </a:lnTo>
                <a:lnTo>
                  <a:pt x="322" y="252"/>
                </a:lnTo>
                <a:lnTo>
                  <a:pt x="328" y="245"/>
                </a:lnTo>
                <a:lnTo>
                  <a:pt x="334" y="237"/>
                </a:lnTo>
                <a:lnTo>
                  <a:pt x="336" y="225"/>
                </a:lnTo>
                <a:lnTo>
                  <a:pt x="338" y="215"/>
                </a:lnTo>
                <a:lnTo>
                  <a:pt x="338" y="215"/>
                </a:lnTo>
                <a:lnTo>
                  <a:pt x="336" y="185"/>
                </a:lnTo>
                <a:lnTo>
                  <a:pt x="332" y="160"/>
                </a:lnTo>
                <a:lnTo>
                  <a:pt x="326" y="138"/>
                </a:lnTo>
                <a:lnTo>
                  <a:pt x="318" y="118"/>
                </a:lnTo>
                <a:lnTo>
                  <a:pt x="310" y="101"/>
                </a:lnTo>
                <a:lnTo>
                  <a:pt x="300" y="87"/>
                </a:lnTo>
                <a:lnTo>
                  <a:pt x="290" y="75"/>
                </a:lnTo>
                <a:lnTo>
                  <a:pt x="282" y="65"/>
                </a:lnTo>
                <a:lnTo>
                  <a:pt x="282" y="65"/>
                </a:lnTo>
                <a:lnTo>
                  <a:pt x="263" y="49"/>
                </a:lnTo>
                <a:lnTo>
                  <a:pt x="245" y="37"/>
                </a:lnTo>
                <a:lnTo>
                  <a:pt x="231" y="32"/>
                </a:lnTo>
                <a:lnTo>
                  <a:pt x="219" y="30"/>
                </a:lnTo>
                <a:lnTo>
                  <a:pt x="219" y="30"/>
                </a:lnTo>
                <a:lnTo>
                  <a:pt x="215" y="32"/>
                </a:lnTo>
                <a:lnTo>
                  <a:pt x="211" y="34"/>
                </a:lnTo>
                <a:lnTo>
                  <a:pt x="211" y="34"/>
                </a:lnTo>
                <a:lnTo>
                  <a:pt x="209" y="37"/>
                </a:lnTo>
                <a:lnTo>
                  <a:pt x="207" y="43"/>
                </a:lnTo>
                <a:lnTo>
                  <a:pt x="207" y="75"/>
                </a:lnTo>
                <a:lnTo>
                  <a:pt x="193" y="75"/>
                </a:lnTo>
                <a:lnTo>
                  <a:pt x="193" y="43"/>
                </a:lnTo>
                <a:lnTo>
                  <a:pt x="193" y="43"/>
                </a:lnTo>
                <a:lnTo>
                  <a:pt x="195" y="32"/>
                </a:lnTo>
                <a:lnTo>
                  <a:pt x="201" y="22"/>
                </a:lnTo>
                <a:lnTo>
                  <a:pt x="201" y="22"/>
                </a:lnTo>
                <a:lnTo>
                  <a:pt x="209" y="16"/>
                </a:lnTo>
                <a:lnTo>
                  <a:pt x="219" y="14"/>
                </a:lnTo>
                <a:lnTo>
                  <a:pt x="219" y="14"/>
                </a:lnTo>
                <a:lnTo>
                  <a:pt x="227" y="16"/>
                </a:lnTo>
                <a:lnTo>
                  <a:pt x="237" y="18"/>
                </a:lnTo>
                <a:lnTo>
                  <a:pt x="255" y="26"/>
                </a:lnTo>
                <a:lnTo>
                  <a:pt x="276" y="37"/>
                </a:lnTo>
                <a:lnTo>
                  <a:pt x="294" y="53"/>
                </a:lnTo>
                <a:lnTo>
                  <a:pt x="294" y="53"/>
                </a:lnTo>
                <a:lnTo>
                  <a:pt x="304" y="65"/>
                </a:lnTo>
                <a:lnTo>
                  <a:pt x="314" y="77"/>
                </a:lnTo>
                <a:lnTo>
                  <a:pt x="324" y="93"/>
                </a:lnTo>
                <a:lnTo>
                  <a:pt x="332" y="110"/>
                </a:lnTo>
                <a:lnTo>
                  <a:pt x="342" y="132"/>
                </a:lnTo>
                <a:lnTo>
                  <a:pt x="348" y="158"/>
                </a:lnTo>
                <a:lnTo>
                  <a:pt x="352" y="185"/>
                </a:lnTo>
                <a:lnTo>
                  <a:pt x="354" y="215"/>
                </a:lnTo>
                <a:lnTo>
                  <a:pt x="354" y="215"/>
                </a:lnTo>
                <a:lnTo>
                  <a:pt x="352" y="229"/>
                </a:lnTo>
                <a:lnTo>
                  <a:pt x="348" y="243"/>
                </a:lnTo>
                <a:lnTo>
                  <a:pt x="342" y="254"/>
                </a:lnTo>
                <a:lnTo>
                  <a:pt x="334" y="264"/>
                </a:lnTo>
                <a:lnTo>
                  <a:pt x="324" y="272"/>
                </a:lnTo>
                <a:lnTo>
                  <a:pt x="314" y="278"/>
                </a:lnTo>
                <a:lnTo>
                  <a:pt x="302" y="282"/>
                </a:lnTo>
                <a:lnTo>
                  <a:pt x="290" y="284"/>
                </a:lnTo>
                <a:lnTo>
                  <a:pt x="290" y="284"/>
                </a:lnTo>
                <a:close/>
                <a:moveTo>
                  <a:pt x="115" y="284"/>
                </a:moveTo>
                <a:lnTo>
                  <a:pt x="62" y="284"/>
                </a:lnTo>
                <a:lnTo>
                  <a:pt x="62" y="284"/>
                </a:lnTo>
                <a:lnTo>
                  <a:pt x="50" y="282"/>
                </a:lnTo>
                <a:lnTo>
                  <a:pt x="38" y="278"/>
                </a:lnTo>
                <a:lnTo>
                  <a:pt x="28" y="272"/>
                </a:lnTo>
                <a:lnTo>
                  <a:pt x="18" y="264"/>
                </a:lnTo>
                <a:lnTo>
                  <a:pt x="10" y="254"/>
                </a:lnTo>
                <a:lnTo>
                  <a:pt x="4" y="243"/>
                </a:lnTo>
                <a:lnTo>
                  <a:pt x="0" y="229"/>
                </a:lnTo>
                <a:lnTo>
                  <a:pt x="0" y="215"/>
                </a:lnTo>
                <a:lnTo>
                  <a:pt x="0" y="215"/>
                </a:lnTo>
                <a:lnTo>
                  <a:pt x="0" y="185"/>
                </a:lnTo>
                <a:lnTo>
                  <a:pt x="4" y="158"/>
                </a:lnTo>
                <a:lnTo>
                  <a:pt x="12" y="132"/>
                </a:lnTo>
                <a:lnTo>
                  <a:pt x="20" y="110"/>
                </a:lnTo>
                <a:lnTo>
                  <a:pt x="30" y="93"/>
                </a:lnTo>
                <a:lnTo>
                  <a:pt x="40" y="77"/>
                </a:lnTo>
                <a:lnTo>
                  <a:pt x="50" y="65"/>
                </a:lnTo>
                <a:lnTo>
                  <a:pt x="58" y="55"/>
                </a:lnTo>
                <a:lnTo>
                  <a:pt x="58" y="55"/>
                </a:lnTo>
                <a:lnTo>
                  <a:pt x="76" y="37"/>
                </a:lnTo>
                <a:lnTo>
                  <a:pt x="97" y="26"/>
                </a:lnTo>
                <a:lnTo>
                  <a:pt x="117" y="18"/>
                </a:lnTo>
                <a:lnTo>
                  <a:pt x="125" y="16"/>
                </a:lnTo>
                <a:lnTo>
                  <a:pt x="133" y="14"/>
                </a:lnTo>
                <a:lnTo>
                  <a:pt x="133" y="14"/>
                </a:lnTo>
                <a:lnTo>
                  <a:pt x="143" y="16"/>
                </a:lnTo>
                <a:lnTo>
                  <a:pt x="151" y="22"/>
                </a:lnTo>
                <a:lnTo>
                  <a:pt x="151" y="22"/>
                </a:lnTo>
                <a:lnTo>
                  <a:pt x="159" y="32"/>
                </a:lnTo>
                <a:lnTo>
                  <a:pt x="161" y="43"/>
                </a:lnTo>
                <a:lnTo>
                  <a:pt x="161" y="75"/>
                </a:lnTo>
                <a:lnTo>
                  <a:pt x="145" y="75"/>
                </a:lnTo>
                <a:lnTo>
                  <a:pt x="145" y="43"/>
                </a:lnTo>
                <a:lnTo>
                  <a:pt x="145" y="43"/>
                </a:lnTo>
                <a:lnTo>
                  <a:pt x="143" y="37"/>
                </a:lnTo>
                <a:lnTo>
                  <a:pt x="141" y="34"/>
                </a:lnTo>
                <a:lnTo>
                  <a:pt x="141" y="34"/>
                </a:lnTo>
                <a:lnTo>
                  <a:pt x="137" y="32"/>
                </a:lnTo>
                <a:lnTo>
                  <a:pt x="133" y="30"/>
                </a:lnTo>
                <a:lnTo>
                  <a:pt x="133" y="30"/>
                </a:lnTo>
                <a:lnTo>
                  <a:pt x="121" y="32"/>
                </a:lnTo>
                <a:lnTo>
                  <a:pt x="107" y="37"/>
                </a:lnTo>
                <a:lnTo>
                  <a:pt x="89" y="49"/>
                </a:lnTo>
                <a:lnTo>
                  <a:pt x="70" y="65"/>
                </a:lnTo>
                <a:lnTo>
                  <a:pt x="70" y="65"/>
                </a:lnTo>
                <a:lnTo>
                  <a:pt x="62" y="75"/>
                </a:lnTo>
                <a:lnTo>
                  <a:pt x="52" y="87"/>
                </a:lnTo>
                <a:lnTo>
                  <a:pt x="42" y="101"/>
                </a:lnTo>
                <a:lnTo>
                  <a:pt x="34" y="118"/>
                </a:lnTo>
                <a:lnTo>
                  <a:pt x="26" y="138"/>
                </a:lnTo>
                <a:lnTo>
                  <a:pt x="20" y="160"/>
                </a:lnTo>
                <a:lnTo>
                  <a:pt x="16" y="187"/>
                </a:lnTo>
                <a:lnTo>
                  <a:pt x="16" y="215"/>
                </a:lnTo>
                <a:lnTo>
                  <a:pt x="16" y="215"/>
                </a:lnTo>
                <a:lnTo>
                  <a:pt x="16" y="225"/>
                </a:lnTo>
                <a:lnTo>
                  <a:pt x="20" y="237"/>
                </a:lnTo>
                <a:lnTo>
                  <a:pt x="24" y="245"/>
                </a:lnTo>
                <a:lnTo>
                  <a:pt x="30" y="252"/>
                </a:lnTo>
                <a:lnTo>
                  <a:pt x="36" y="258"/>
                </a:lnTo>
                <a:lnTo>
                  <a:pt x="44" y="264"/>
                </a:lnTo>
                <a:lnTo>
                  <a:pt x="54" y="266"/>
                </a:lnTo>
                <a:lnTo>
                  <a:pt x="62" y="268"/>
                </a:lnTo>
                <a:lnTo>
                  <a:pt x="115" y="268"/>
                </a:lnTo>
                <a:lnTo>
                  <a:pt x="115" y="268"/>
                </a:lnTo>
                <a:lnTo>
                  <a:pt x="121" y="268"/>
                </a:lnTo>
                <a:lnTo>
                  <a:pt x="127" y="266"/>
                </a:lnTo>
                <a:lnTo>
                  <a:pt x="135" y="258"/>
                </a:lnTo>
                <a:lnTo>
                  <a:pt x="143" y="249"/>
                </a:lnTo>
                <a:lnTo>
                  <a:pt x="145" y="235"/>
                </a:lnTo>
                <a:lnTo>
                  <a:pt x="145" y="166"/>
                </a:lnTo>
                <a:lnTo>
                  <a:pt x="161" y="166"/>
                </a:lnTo>
                <a:lnTo>
                  <a:pt x="161" y="235"/>
                </a:lnTo>
                <a:lnTo>
                  <a:pt x="161" y="235"/>
                </a:lnTo>
                <a:lnTo>
                  <a:pt x="159" y="245"/>
                </a:lnTo>
                <a:lnTo>
                  <a:pt x="157" y="254"/>
                </a:lnTo>
                <a:lnTo>
                  <a:pt x="153" y="262"/>
                </a:lnTo>
                <a:lnTo>
                  <a:pt x="147" y="270"/>
                </a:lnTo>
                <a:lnTo>
                  <a:pt x="141" y="276"/>
                </a:lnTo>
                <a:lnTo>
                  <a:pt x="133" y="280"/>
                </a:lnTo>
                <a:lnTo>
                  <a:pt x="125" y="282"/>
                </a:lnTo>
                <a:lnTo>
                  <a:pt x="115" y="284"/>
                </a:lnTo>
                <a:lnTo>
                  <a:pt x="115" y="284"/>
                </a:lnTo>
                <a:close/>
                <a:moveTo>
                  <a:pt x="219" y="185"/>
                </a:moveTo>
                <a:lnTo>
                  <a:pt x="219" y="154"/>
                </a:lnTo>
                <a:lnTo>
                  <a:pt x="175" y="105"/>
                </a:lnTo>
                <a:lnTo>
                  <a:pt x="131" y="154"/>
                </a:lnTo>
                <a:lnTo>
                  <a:pt x="131" y="185"/>
                </a:lnTo>
                <a:lnTo>
                  <a:pt x="115" y="185"/>
                </a:lnTo>
                <a:lnTo>
                  <a:pt x="115" y="162"/>
                </a:lnTo>
                <a:lnTo>
                  <a:pt x="99" y="170"/>
                </a:lnTo>
                <a:lnTo>
                  <a:pt x="93" y="156"/>
                </a:lnTo>
                <a:lnTo>
                  <a:pt x="119" y="144"/>
                </a:lnTo>
                <a:lnTo>
                  <a:pt x="167" y="91"/>
                </a:lnTo>
                <a:lnTo>
                  <a:pt x="167" y="0"/>
                </a:lnTo>
                <a:lnTo>
                  <a:pt x="183" y="0"/>
                </a:lnTo>
                <a:lnTo>
                  <a:pt x="183" y="91"/>
                </a:lnTo>
                <a:lnTo>
                  <a:pt x="233" y="144"/>
                </a:lnTo>
                <a:lnTo>
                  <a:pt x="259" y="156"/>
                </a:lnTo>
                <a:lnTo>
                  <a:pt x="253" y="170"/>
                </a:lnTo>
                <a:lnTo>
                  <a:pt x="235" y="162"/>
                </a:lnTo>
                <a:lnTo>
                  <a:pt x="235" y="185"/>
                </a:lnTo>
                <a:lnTo>
                  <a:pt x="219" y="185"/>
                </a:lnTo>
                <a:close/>
                <a:moveTo>
                  <a:pt x="227" y="150"/>
                </a:moveTo>
                <a:lnTo>
                  <a:pt x="227" y="150"/>
                </a:lnTo>
                <a:lnTo>
                  <a:pt x="227" y="150"/>
                </a:lnTo>
                <a:lnTo>
                  <a:pt x="227" y="150"/>
                </a:lnTo>
                <a:close/>
                <a:moveTo>
                  <a:pt x="123" y="150"/>
                </a:moveTo>
                <a:lnTo>
                  <a:pt x="125" y="150"/>
                </a:lnTo>
                <a:lnTo>
                  <a:pt x="123" y="150"/>
                </a:lnTo>
                <a:lnTo>
                  <a:pt x="123" y="150"/>
                </a:lnTo>
                <a:close/>
                <a:moveTo>
                  <a:pt x="173" y="95"/>
                </a:moveTo>
                <a:lnTo>
                  <a:pt x="175" y="97"/>
                </a:lnTo>
                <a:lnTo>
                  <a:pt x="179" y="95"/>
                </a:lnTo>
                <a:lnTo>
                  <a:pt x="173" y="95"/>
                </a:lnTo>
                <a:close/>
              </a:path>
            </a:pathLst>
          </a:custGeom>
          <a:solidFill>
            <a:srgbClr val="41CED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102" name="Group 34">
            <a:extLst>
              <a:ext uri="{FF2B5EF4-FFF2-40B4-BE49-F238E27FC236}">
                <a16:creationId xmlns:a16="http://schemas.microsoft.com/office/drawing/2014/main" id="{459A6252-D725-4E61-93FF-D8183BA3A78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963116" y="5796797"/>
            <a:ext cx="511175" cy="441325"/>
            <a:chOff x="3679" y="2021"/>
            <a:chExt cx="322" cy="278"/>
          </a:xfrm>
          <a:solidFill>
            <a:srgbClr val="41CED9"/>
          </a:solidFill>
        </p:grpSpPr>
        <p:sp>
          <p:nvSpPr>
            <p:cNvPr id="104" name="Freeform 35">
              <a:extLst>
                <a:ext uri="{FF2B5EF4-FFF2-40B4-BE49-F238E27FC236}">
                  <a16:creationId xmlns:a16="http://schemas.microsoft.com/office/drawing/2014/main" id="{1018C13D-89DE-4C4E-B133-EA6779D818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79" y="2021"/>
              <a:ext cx="322" cy="278"/>
            </a:xfrm>
            <a:custGeom>
              <a:avLst/>
              <a:gdLst>
                <a:gd name="T0" fmla="*/ 254 w 322"/>
                <a:gd name="T1" fmla="*/ 8 h 278"/>
                <a:gd name="T2" fmla="*/ 240 w 322"/>
                <a:gd name="T3" fmla="*/ 0 h 278"/>
                <a:gd name="T4" fmla="*/ 222 w 322"/>
                <a:gd name="T5" fmla="*/ 2 h 278"/>
                <a:gd name="T6" fmla="*/ 162 w 322"/>
                <a:gd name="T7" fmla="*/ 18 h 278"/>
                <a:gd name="T8" fmla="*/ 114 w 322"/>
                <a:gd name="T9" fmla="*/ 10 h 278"/>
                <a:gd name="T10" fmla="*/ 88 w 322"/>
                <a:gd name="T11" fmla="*/ 0 h 278"/>
                <a:gd name="T12" fmla="*/ 72 w 322"/>
                <a:gd name="T13" fmla="*/ 4 h 278"/>
                <a:gd name="T14" fmla="*/ 0 w 322"/>
                <a:gd name="T15" fmla="*/ 200 h 278"/>
                <a:gd name="T16" fmla="*/ 2 w 322"/>
                <a:gd name="T17" fmla="*/ 218 h 278"/>
                <a:gd name="T18" fmla="*/ 30 w 322"/>
                <a:gd name="T19" fmla="*/ 242 h 278"/>
                <a:gd name="T20" fmla="*/ 104 w 322"/>
                <a:gd name="T21" fmla="*/ 272 h 278"/>
                <a:gd name="T22" fmla="*/ 162 w 322"/>
                <a:gd name="T23" fmla="*/ 278 h 278"/>
                <a:gd name="T24" fmla="*/ 238 w 322"/>
                <a:gd name="T25" fmla="*/ 266 h 278"/>
                <a:gd name="T26" fmla="*/ 312 w 322"/>
                <a:gd name="T27" fmla="*/ 230 h 278"/>
                <a:gd name="T28" fmla="*/ 322 w 322"/>
                <a:gd name="T29" fmla="*/ 218 h 278"/>
                <a:gd name="T30" fmla="*/ 302 w 322"/>
                <a:gd name="T31" fmla="*/ 216 h 278"/>
                <a:gd name="T32" fmla="*/ 250 w 322"/>
                <a:gd name="T33" fmla="*/ 244 h 278"/>
                <a:gd name="T34" fmla="*/ 180 w 322"/>
                <a:gd name="T35" fmla="*/ 260 h 278"/>
                <a:gd name="T36" fmla="*/ 108 w 322"/>
                <a:gd name="T37" fmla="*/ 254 h 278"/>
                <a:gd name="T38" fmla="*/ 38 w 322"/>
                <a:gd name="T39" fmla="*/ 226 h 278"/>
                <a:gd name="T40" fmla="*/ 18 w 322"/>
                <a:gd name="T41" fmla="*/ 212 h 278"/>
                <a:gd name="T42" fmla="*/ 42 w 322"/>
                <a:gd name="T43" fmla="*/ 194 h 278"/>
                <a:gd name="T44" fmla="*/ 108 w 322"/>
                <a:gd name="T45" fmla="*/ 222 h 278"/>
                <a:gd name="T46" fmla="*/ 160 w 322"/>
                <a:gd name="T47" fmla="*/ 228 h 278"/>
                <a:gd name="T48" fmla="*/ 204 w 322"/>
                <a:gd name="T49" fmla="*/ 222 h 278"/>
                <a:gd name="T50" fmla="*/ 208 w 322"/>
                <a:gd name="T51" fmla="*/ 214 h 278"/>
                <a:gd name="T52" fmla="*/ 204 w 322"/>
                <a:gd name="T53" fmla="*/ 208 h 278"/>
                <a:gd name="T54" fmla="*/ 176 w 322"/>
                <a:gd name="T55" fmla="*/ 210 h 278"/>
                <a:gd name="T56" fmla="*/ 90 w 322"/>
                <a:gd name="T57" fmla="*/ 198 h 278"/>
                <a:gd name="T58" fmla="*/ 54 w 322"/>
                <a:gd name="T59" fmla="*/ 96 h 278"/>
                <a:gd name="T60" fmla="*/ 102 w 322"/>
                <a:gd name="T61" fmla="*/ 120 h 278"/>
                <a:gd name="T62" fmla="*/ 126 w 322"/>
                <a:gd name="T63" fmla="*/ 124 h 278"/>
                <a:gd name="T64" fmla="*/ 130 w 322"/>
                <a:gd name="T65" fmla="*/ 118 h 278"/>
                <a:gd name="T66" fmla="*/ 126 w 322"/>
                <a:gd name="T67" fmla="*/ 110 h 278"/>
                <a:gd name="T68" fmla="*/ 90 w 322"/>
                <a:gd name="T69" fmla="*/ 96 h 278"/>
                <a:gd name="T70" fmla="*/ 78 w 322"/>
                <a:gd name="T71" fmla="*/ 22 h 278"/>
                <a:gd name="T72" fmla="*/ 86 w 322"/>
                <a:gd name="T73" fmla="*/ 16 h 278"/>
                <a:gd name="T74" fmla="*/ 108 w 322"/>
                <a:gd name="T75" fmla="*/ 26 h 278"/>
                <a:gd name="T76" fmla="*/ 162 w 322"/>
                <a:gd name="T77" fmla="*/ 36 h 278"/>
                <a:gd name="T78" fmla="*/ 232 w 322"/>
                <a:gd name="T79" fmla="*/ 18 h 278"/>
                <a:gd name="T80" fmla="*/ 238 w 322"/>
                <a:gd name="T81" fmla="*/ 16 h 278"/>
                <a:gd name="T82" fmla="*/ 246 w 322"/>
                <a:gd name="T83" fmla="*/ 30 h 278"/>
                <a:gd name="T84" fmla="*/ 200 w 322"/>
                <a:gd name="T85" fmla="*/ 54 h 278"/>
                <a:gd name="T86" fmla="*/ 198 w 322"/>
                <a:gd name="T87" fmla="*/ 62 h 278"/>
                <a:gd name="T88" fmla="*/ 208 w 322"/>
                <a:gd name="T89" fmla="*/ 68 h 278"/>
                <a:gd name="T90" fmla="*/ 280 w 322"/>
                <a:gd name="T91" fmla="*/ 132 h 278"/>
                <a:gd name="T92" fmla="*/ 208 w 322"/>
                <a:gd name="T93" fmla="*/ 166 h 278"/>
                <a:gd name="T94" fmla="*/ 162 w 322"/>
                <a:gd name="T95" fmla="*/ 172 h 278"/>
                <a:gd name="T96" fmla="*/ 152 w 322"/>
                <a:gd name="T97" fmla="*/ 180 h 278"/>
                <a:gd name="T98" fmla="*/ 158 w 322"/>
                <a:gd name="T99" fmla="*/ 188 h 278"/>
                <a:gd name="T100" fmla="*/ 194 w 322"/>
                <a:gd name="T101" fmla="*/ 186 h 278"/>
                <a:gd name="T102" fmla="*/ 286 w 322"/>
                <a:gd name="T103" fmla="*/ 148 h 278"/>
                <a:gd name="T104" fmla="*/ 304 w 322"/>
                <a:gd name="T105" fmla="*/ 21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22" h="278">
                  <a:moveTo>
                    <a:pt x="260" y="18"/>
                  </a:moveTo>
                  <a:lnTo>
                    <a:pt x="260" y="18"/>
                  </a:lnTo>
                  <a:lnTo>
                    <a:pt x="258" y="12"/>
                  </a:lnTo>
                  <a:lnTo>
                    <a:pt x="254" y="8"/>
                  </a:lnTo>
                  <a:lnTo>
                    <a:pt x="250" y="4"/>
                  </a:lnTo>
                  <a:lnTo>
                    <a:pt x="246" y="0"/>
                  </a:lnTo>
                  <a:lnTo>
                    <a:pt x="246" y="0"/>
                  </a:lnTo>
                  <a:lnTo>
                    <a:pt x="240" y="0"/>
                  </a:lnTo>
                  <a:lnTo>
                    <a:pt x="234" y="0"/>
                  </a:lnTo>
                  <a:lnTo>
                    <a:pt x="228" y="0"/>
                  </a:lnTo>
                  <a:lnTo>
                    <a:pt x="222" y="2"/>
                  </a:lnTo>
                  <a:lnTo>
                    <a:pt x="222" y="2"/>
                  </a:lnTo>
                  <a:lnTo>
                    <a:pt x="208" y="10"/>
                  </a:lnTo>
                  <a:lnTo>
                    <a:pt x="194" y="14"/>
                  </a:lnTo>
                  <a:lnTo>
                    <a:pt x="178" y="18"/>
                  </a:lnTo>
                  <a:lnTo>
                    <a:pt x="162" y="18"/>
                  </a:lnTo>
                  <a:lnTo>
                    <a:pt x="162" y="18"/>
                  </a:lnTo>
                  <a:lnTo>
                    <a:pt x="146" y="18"/>
                  </a:lnTo>
                  <a:lnTo>
                    <a:pt x="130" y="14"/>
                  </a:lnTo>
                  <a:lnTo>
                    <a:pt x="114" y="10"/>
                  </a:lnTo>
                  <a:lnTo>
                    <a:pt x="100" y="2"/>
                  </a:lnTo>
                  <a:lnTo>
                    <a:pt x="100" y="2"/>
                  </a:lnTo>
                  <a:lnTo>
                    <a:pt x="94" y="0"/>
                  </a:lnTo>
                  <a:lnTo>
                    <a:pt x="88" y="0"/>
                  </a:lnTo>
                  <a:lnTo>
                    <a:pt x="82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2" y="4"/>
                  </a:lnTo>
                  <a:lnTo>
                    <a:pt x="68" y="8"/>
                  </a:lnTo>
                  <a:lnTo>
                    <a:pt x="64" y="12"/>
                  </a:lnTo>
                  <a:lnTo>
                    <a:pt x="62" y="18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0" y="210"/>
                  </a:lnTo>
                  <a:lnTo>
                    <a:pt x="2" y="218"/>
                  </a:lnTo>
                  <a:lnTo>
                    <a:pt x="2" y="218"/>
                  </a:lnTo>
                  <a:lnTo>
                    <a:pt x="6" y="224"/>
                  </a:lnTo>
                  <a:lnTo>
                    <a:pt x="12" y="230"/>
                  </a:lnTo>
                  <a:lnTo>
                    <a:pt x="12" y="230"/>
                  </a:lnTo>
                  <a:lnTo>
                    <a:pt x="30" y="242"/>
                  </a:lnTo>
                  <a:lnTo>
                    <a:pt x="48" y="252"/>
                  </a:lnTo>
                  <a:lnTo>
                    <a:pt x="66" y="260"/>
                  </a:lnTo>
                  <a:lnTo>
                    <a:pt x="84" y="266"/>
                  </a:lnTo>
                  <a:lnTo>
                    <a:pt x="104" y="272"/>
                  </a:lnTo>
                  <a:lnTo>
                    <a:pt x="122" y="276"/>
                  </a:lnTo>
                  <a:lnTo>
                    <a:pt x="142" y="278"/>
                  </a:lnTo>
                  <a:lnTo>
                    <a:pt x="162" y="278"/>
                  </a:lnTo>
                  <a:lnTo>
                    <a:pt x="162" y="278"/>
                  </a:lnTo>
                  <a:lnTo>
                    <a:pt x="180" y="278"/>
                  </a:lnTo>
                  <a:lnTo>
                    <a:pt x="200" y="276"/>
                  </a:lnTo>
                  <a:lnTo>
                    <a:pt x="218" y="272"/>
                  </a:lnTo>
                  <a:lnTo>
                    <a:pt x="238" y="266"/>
                  </a:lnTo>
                  <a:lnTo>
                    <a:pt x="256" y="260"/>
                  </a:lnTo>
                  <a:lnTo>
                    <a:pt x="274" y="252"/>
                  </a:lnTo>
                  <a:lnTo>
                    <a:pt x="294" y="242"/>
                  </a:lnTo>
                  <a:lnTo>
                    <a:pt x="312" y="230"/>
                  </a:lnTo>
                  <a:lnTo>
                    <a:pt x="312" y="230"/>
                  </a:lnTo>
                  <a:lnTo>
                    <a:pt x="318" y="224"/>
                  </a:lnTo>
                  <a:lnTo>
                    <a:pt x="322" y="218"/>
                  </a:lnTo>
                  <a:lnTo>
                    <a:pt x="322" y="218"/>
                  </a:lnTo>
                  <a:lnTo>
                    <a:pt x="322" y="210"/>
                  </a:lnTo>
                  <a:lnTo>
                    <a:pt x="322" y="200"/>
                  </a:lnTo>
                  <a:lnTo>
                    <a:pt x="260" y="18"/>
                  </a:lnTo>
                  <a:close/>
                  <a:moveTo>
                    <a:pt x="302" y="216"/>
                  </a:moveTo>
                  <a:lnTo>
                    <a:pt x="302" y="216"/>
                  </a:lnTo>
                  <a:lnTo>
                    <a:pt x="284" y="226"/>
                  </a:lnTo>
                  <a:lnTo>
                    <a:pt x="268" y="236"/>
                  </a:lnTo>
                  <a:lnTo>
                    <a:pt x="250" y="244"/>
                  </a:lnTo>
                  <a:lnTo>
                    <a:pt x="232" y="250"/>
                  </a:lnTo>
                  <a:lnTo>
                    <a:pt x="214" y="254"/>
                  </a:lnTo>
                  <a:lnTo>
                    <a:pt x="196" y="258"/>
                  </a:lnTo>
                  <a:lnTo>
                    <a:pt x="180" y="260"/>
                  </a:lnTo>
                  <a:lnTo>
                    <a:pt x="162" y="262"/>
                  </a:lnTo>
                  <a:lnTo>
                    <a:pt x="144" y="260"/>
                  </a:lnTo>
                  <a:lnTo>
                    <a:pt x="126" y="258"/>
                  </a:lnTo>
                  <a:lnTo>
                    <a:pt x="108" y="254"/>
                  </a:lnTo>
                  <a:lnTo>
                    <a:pt x="90" y="250"/>
                  </a:lnTo>
                  <a:lnTo>
                    <a:pt x="72" y="244"/>
                  </a:lnTo>
                  <a:lnTo>
                    <a:pt x="56" y="236"/>
                  </a:lnTo>
                  <a:lnTo>
                    <a:pt x="38" y="226"/>
                  </a:lnTo>
                  <a:lnTo>
                    <a:pt x="22" y="216"/>
                  </a:lnTo>
                  <a:lnTo>
                    <a:pt x="22" y="216"/>
                  </a:lnTo>
                  <a:lnTo>
                    <a:pt x="18" y="212"/>
                  </a:lnTo>
                  <a:lnTo>
                    <a:pt x="18" y="212"/>
                  </a:lnTo>
                  <a:lnTo>
                    <a:pt x="18" y="206"/>
                  </a:lnTo>
                  <a:lnTo>
                    <a:pt x="24" y="184"/>
                  </a:lnTo>
                  <a:lnTo>
                    <a:pt x="24" y="184"/>
                  </a:lnTo>
                  <a:lnTo>
                    <a:pt x="42" y="194"/>
                  </a:lnTo>
                  <a:lnTo>
                    <a:pt x="58" y="202"/>
                  </a:lnTo>
                  <a:lnTo>
                    <a:pt x="74" y="210"/>
                  </a:lnTo>
                  <a:lnTo>
                    <a:pt x="92" y="216"/>
                  </a:lnTo>
                  <a:lnTo>
                    <a:pt x="108" y="222"/>
                  </a:lnTo>
                  <a:lnTo>
                    <a:pt x="126" y="224"/>
                  </a:lnTo>
                  <a:lnTo>
                    <a:pt x="144" y="226"/>
                  </a:lnTo>
                  <a:lnTo>
                    <a:pt x="160" y="228"/>
                  </a:lnTo>
                  <a:lnTo>
                    <a:pt x="160" y="228"/>
                  </a:lnTo>
                  <a:lnTo>
                    <a:pt x="180" y="226"/>
                  </a:lnTo>
                  <a:lnTo>
                    <a:pt x="200" y="224"/>
                  </a:lnTo>
                  <a:lnTo>
                    <a:pt x="200" y="224"/>
                  </a:lnTo>
                  <a:lnTo>
                    <a:pt x="204" y="222"/>
                  </a:lnTo>
                  <a:lnTo>
                    <a:pt x="206" y="220"/>
                  </a:lnTo>
                  <a:lnTo>
                    <a:pt x="206" y="220"/>
                  </a:lnTo>
                  <a:lnTo>
                    <a:pt x="208" y="218"/>
                  </a:lnTo>
                  <a:lnTo>
                    <a:pt x="208" y="214"/>
                  </a:lnTo>
                  <a:lnTo>
                    <a:pt x="208" y="214"/>
                  </a:lnTo>
                  <a:lnTo>
                    <a:pt x="206" y="210"/>
                  </a:lnTo>
                  <a:lnTo>
                    <a:pt x="204" y="208"/>
                  </a:lnTo>
                  <a:lnTo>
                    <a:pt x="204" y="208"/>
                  </a:lnTo>
                  <a:lnTo>
                    <a:pt x="200" y="208"/>
                  </a:lnTo>
                  <a:lnTo>
                    <a:pt x="196" y="208"/>
                  </a:lnTo>
                  <a:lnTo>
                    <a:pt x="196" y="208"/>
                  </a:lnTo>
                  <a:lnTo>
                    <a:pt x="176" y="210"/>
                  </a:lnTo>
                  <a:lnTo>
                    <a:pt x="154" y="210"/>
                  </a:lnTo>
                  <a:lnTo>
                    <a:pt x="132" y="208"/>
                  </a:lnTo>
                  <a:lnTo>
                    <a:pt x="112" y="204"/>
                  </a:lnTo>
                  <a:lnTo>
                    <a:pt x="90" y="198"/>
                  </a:lnTo>
                  <a:lnTo>
                    <a:pt x="70" y="190"/>
                  </a:lnTo>
                  <a:lnTo>
                    <a:pt x="50" y="180"/>
                  </a:lnTo>
                  <a:lnTo>
                    <a:pt x="30" y="166"/>
                  </a:lnTo>
                  <a:lnTo>
                    <a:pt x="54" y="96"/>
                  </a:lnTo>
                  <a:lnTo>
                    <a:pt x="54" y="96"/>
                  </a:lnTo>
                  <a:lnTo>
                    <a:pt x="68" y="106"/>
                  </a:lnTo>
                  <a:lnTo>
                    <a:pt x="84" y="112"/>
                  </a:lnTo>
                  <a:lnTo>
                    <a:pt x="102" y="120"/>
                  </a:lnTo>
                  <a:lnTo>
                    <a:pt x="118" y="124"/>
                  </a:lnTo>
                  <a:lnTo>
                    <a:pt x="118" y="124"/>
                  </a:lnTo>
                  <a:lnTo>
                    <a:pt x="122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8" y="122"/>
                  </a:lnTo>
                  <a:lnTo>
                    <a:pt x="130" y="118"/>
                  </a:lnTo>
                  <a:lnTo>
                    <a:pt x="130" y="118"/>
                  </a:lnTo>
                  <a:lnTo>
                    <a:pt x="130" y="114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10"/>
                  </a:lnTo>
                  <a:lnTo>
                    <a:pt x="122" y="108"/>
                  </a:lnTo>
                  <a:lnTo>
                    <a:pt x="122" y="108"/>
                  </a:lnTo>
                  <a:lnTo>
                    <a:pt x="106" y="102"/>
                  </a:lnTo>
                  <a:lnTo>
                    <a:pt x="90" y="96"/>
                  </a:lnTo>
                  <a:lnTo>
                    <a:pt x="74" y="88"/>
                  </a:lnTo>
                  <a:lnTo>
                    <a:pt x="60" y="80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80" y="18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92" y="18"/>
                  </a:lnTo>
                  <a:lnTo>
                    <a:pt x="92" y="18"/>
                  </a:lnTo>
                  <a:lnTo>
                    <a:pt x="108" y="26"/>
                  </a:lnTo>
                  <a:lnTo>
                    <a:pt x="124" y="30"/>
                  </a:lnTo>
                  <a:lnTo>
                    <a:pt x="142" y="34"/>
                  </a:lnTo>
                  <a:lnTo>
                    <a:pt x="162" y="36"/>
                  </a:lnTo>
                  <a:lnTo>
                    <a:pt x="162" y="36"/>
                  </a:lnTo>
                  <a:lnTo>
                    <a:pt x="180" y="34"/>
                  </a:lnTo>
                  <a:lnTo>
                    <a:pt x="198" y="30"/>
                  </a:lnTo>
                  <a:lnTo>
                    <a:pt x="214" y="26"/>
                  </a:lnTo>
                  <a:lnTo>
                    <a:pt x="232" y="18"/>
                  </a:lnTo>
                  <a:lnTo>
                    <a:pt x="232" y="18"/>
                  </a:lnTo>
                  <a:lnTo>
                    <a:pt x="234" y="16"/>
                  </a:lnTo>
                  <a:lnTo>
                    <a:pt x="238" y="16"/>
                  </a:lnTo>
                  <a:lnTo>
                    <a:pt x="238" y="16"/>
                  </a:lnTo>
                  <a:lnTo>
                    <a:pt x="242" y="18"/>
                  </a:lnTo>
                  <a:lnTo>
                    <a:pt x="244" y="22"/>
                  </a:lnTo>
                  <a:lnTo>
                    <a:pt x="246" y="30"/>
                  </a:lnTo>
                  <a:lnTo>
                    <a:pt x="246" y="30"/>
                  </a:lnTo>
                  <a:lnTo>
                    <a:pt x="226" y="42"/>
                  </a:lnTo>
                  <a:lnTo>
                    <a:pt x="202" y="52"/>
                  </a:lnTo>
                  <a:lnTo>
                    <a:pt x="202" y="52"/>
                  </a:lnTo>
                  <a:lnTo>
                    <a:pt x="200" y="54"/>
                  </a:lnTo>
                  <a:lnTo>
                    <a:pt x="198" y="56"/>
                  </a:lnTo>
                  <a:lnTo>
                    <a:pt x="196" y="58"/>
                  </a:lnTo>
                  <a:lnTo>
                    <a:pt x="198" y="62"/>
                  </a:lnTo>
                  <a:lnTo>
                    <a:pt x="198" y="62"/>
                  </a:lnTo>
                  <a:lnTo>
                    <a:pt x="198" y="66"/>
                  </a:lnTo>
                  <a:lnTo>
                    <a:pt x="202" y="68"/>
                  </a:lnTo>
                  <a:lnTo>
                    <a:pt x="204" y="68"/>
                  </a:lnTo>
                  <a:lnTo>
                    <a:pt x="208" y="68"/>
                  </a:lnTo>
                  <a:lnTo>
                    <a:pt x="208" y="68"/>
                  </a:lnTo>
                  <a:lnTo>
                    <a:pt x="230" y="58"/>
                  </a:lnTo>
                  <a:lnTo>
                    <a:pt x="252" y="46"/>
                  </a:lnTo>
                  <a:lnTo>
                    <a:pt x="280" y="132"/>
                  </a:lnTo>
                  <a:lnTo>
                    <a:pt x="280" y="132"/>
                  </a:lnTo>
                  <a:lnTo>
                    <a:pt x="252" y="148"/>
                  </a:lnTo>
                  <a:lnTo>
                    <a:pt x="222" y="162"/>
                  </a:lnTo>
                  <a:lnTo>
                    <a:pt x="208" y="166"/>
                  </a:lnTo>
                  <a:lnTo>
                    <a:pt x="192" y="168"/>
                  </a:lnTo>
                  <a:lnTo>
                    <a:pt x="176" y="170"/>
                  </a:lnTo>
                  <a:lnTo>
                    <a:pt x="162" y="172"/>
                  </a:lnTo>
                  <a:lnTo>
                    <a:pt x="162" y="172"/>
                  </a:lnTo>
                  <a:lnTo>
                    <a:pt x="158" y="172"/>
                  </a:lnTo>
                  <a:lnTo>
                    <a:pt x="156" y="174"/>
                  </a:lnTo>
                  <a:lnTo>
                    <a:pt x="154" y="176"/>
                  </a:lnTo>
                  <a:lnTo>
                    <a:pt x="152" y="180"/>
                  </a:lnTo>
                  <a:lnTo>
                    <a:pt x="152" y="180"/>
                  </a:lnTo>
                  <a:lnTo>
                    <a:pt x="154" y="182"/>
                  </a:lnTo>
                  <a:lnTo>
                    <a:pt x="156" y="186"/>
                  </a:lnTo>
                  <a:lnTo>
                    <a:pt x="158" y="188"/>
                  </a:lnTo>
                  <a:lnTo>
                    <a:pt x="162" y="188"/>
                  </a:lnTo>
                  <a:lnTo>
                    <a:pt x="162" y="188"/>
                  </a:lnTo>
                  <a:lnTo>
                    <a:pt x="178" y="188"/>
                  </a:lnTo>
                  <a:lnTo>
                    <a:pt x="194" y="186"/>
                  </a:lnTo>
                  <a:lnTo>
                    <a:pt x="210" y="182"/>
                  </a:lnTo>
                  <a:lnTo>
                    <a:pt x="226" y="178"/>
                  </a:lnTo>
                  <a:lnTo>
                    <a:pt x="256" y="166"/>
                  </a:lnTo>
                  <a:lnTo>
                    <a:pt x="286" y="148"/>
                  </a:lnTo>
                  <a:lnTo>
                    <a:pt x="304" y="206"/>
                  </a:lnTo>
                  <a:lnTo>
                    <a:pt x="304" y="206"/>
                  </a:lnTo>
                  <a:lnTo>
                    <a:pt x="304" y="212"/>
                  </a:lnTo>
                  <a:lnTo>
                    <a:pt x="304" y="212"/>
                  </a:lnTo>
                  <a:lnTo>
                    <a:pt x="302" y="216"/>
                  </a:lnTo>
                  <a:lnTo>
                    <a:pt x="302" y="2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Freeform 36">
              <a:extLst>
                <a:ext uri="{FF2B5EF4-FFF2-40B4-BE49-F238E27FC236}">
                  <a16:creationId xmlns:a16="http://schemas.microsoft.com/office/drawing/2014/main" id="{CB18F9AE-20C0-465A-9161-E16DA508C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" y="2129"/>
              <a:ext cx="54" cy="22"/>
            </a:xfrm>
            <a:custGeom>
              <a:avLst/>
              <a:gdLst>
                <a:gd name="T0" fmla="*/ 10 w 54"/>
                <a:gd name="T1" fmla="*/ 22 h 22"/>
                <a:gd name="T2" fmla="*/ 10 w 54"/>
                <a:gd name="T3" fmla="*/ 22 h 22"/>
                <a:gd name="T4" fmla="*/ 28 w 54"/>
                <a:gd name="T5" fmla="*/ 20 h 22"/>
                <a:gd name="T6" fmla="*/ 48 w 54"/>
                <a:gd name="T7" fmla="*/ 18 h 22"/>
                <a:gd name="T8" fmla="*/ 48 w 54"/>
                <a:gd name="T9" fmla="*/ 18 h 22"/>
                <a:gd name="T10" fmla="*/ 52 w 54"/>
                <a:gd name="T11" fmla="*/ 16 h 22"/>
                <a:gd name="T12" fmla="*/ 54 w 54"/>
                <a:gd name="T13" fmla="*/ 14 h 22"/>
                <a:gd name="T14" fmla="*/ 54 w 54"/>
                <a:gd name="T15" fmla="*/ 10 h 22"/>
                <a:gd name="T16" fmla="*/ 54 w 54"/>
                <a:gd name="T17" fmla="*/ 8 h 22"/>
                <a:gd name="T18" fmla="*/ 54 w 54"/>
                <a:gd name="T19" fmla="*/ 8 h 22"/>
                <a:gd name="T20" fmla="*/ 54 w 54"/>
                <a:gd name="T21" fmla="*/ 4 h 22"/>
                <a:gd name="T22" fmla="*/ 50 w 54"/>
                <a:gd name="T23" fmla="*/ 2 h 22"/>
                <a:gd name="T24" fmla="*/ 48 w 54"/>
                <a:gd name="T25" fmla="*/ 0 h 22"/>
                <a:gd name="T26" fmla="*/ 44 w 54"/>
                <a:gd name="T27" fmla="*/ 0 h 22"/>
                <a:gd name="T28" fmla="*/ 44 w 54"/>
                <a:gd name="T29" fmla="*/ 0 h 22"/>
                <a:gd name="T30" fmla="*/ 26 w 54"/>
                <a:gd name="T31" fmla="*/ 4 h 22"/>
                <a:gd name="T32" fmla="*/ 10 w 54"/>
                <a:gd name="T33" fmla="*/ 4 h 22"/>
                <a:gd name="T34" fmla="*/ 10 w 54"/>
                <a:gd name="T35" fmla="*/ 4 h 22"/>
                <a:gd name="T36" fmla="*/ 6 w 54"/>
                <a:gd name="T37" fmla="*/ 6 h 22"/>
                <a:gd name="T38" fmla="*/ 4 w 54"/>
                <a:gd name="T39" fmla="*/ 8 h 22"/>
                <a:gd name="T40" fmla="*/ 2 w 54"/>
                <a:gd name="T41" fmla="*/ 10 h 22"/>
                <a:gd name="T42" fmla="*/ 0 w 54"/>
                <a:gd name="T43" fmla="*/ 14 h 22"/>
                <a:gd name="T44" fmla="*/ 0 w 54"/>
                <a:gd name="T45" fmla="*/ 14 h 22"/>
                <a:gd name="T46" fmla="*/ 2 w 54"/>
                <a:gd name="T47" fmla="*/ 16 h 22"/>
                <a:gd name="T48" fmla="*/ 4 w 54"/>
                <a:gd name="T49" fmla="*/ 20 h 22"/>
                <a:gd name="T50" fmla="*/ 6 w 54"/>
                <a:gd name="T51" fmla="*/ 20 h 22"/>
                <a:gd name="T52" fmla="*/ 10 w 54"/>
                <a:gd name="T5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4" h="22">
                  <a:moveTo>
                    <a:pt x="10" y="22"/>
                  </a:moveTo>
                  <a:lnTo>
                    <a:pt x="10" y="22"/>
                  </a:lnTo>
                  <a:lnTo>
                    <a:pt x="28" y="20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52" y="16"/>
                  </a:lnTo>
                  <a:lnTo>
                    <a:pt x="54" y="14"/>
                  </a:lnTo>
                  <a:lnTo>
                    <a:pt x="54" y="10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4"/>
                  </a:lnTo>
                  <a:lnTo>
                    <a:pt x="50" y="2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26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6" y="6"/>
                  </a:lnTo>
                  <a:lnTo>
                    <a:pt x="4" y="8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1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Freeform 37">
              <a:extLst>
                <a:ext uri="{FF2B5EF4-FFF2-40B4-BE49-F238E27FC236}">
                  <a16:creationId xmlns:a16="http://schemas.microsoft.com/office/drawing/2014/main" id="{4063B85D-EBFF-446A-871D-DBB62A654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" y="2129"/>
              <a:ext cx="54" cy="22"/>
            </a:xfrm>
            <a:custGeom>
              <a:avLst/>
              <a:gdLst>
                <a:gd name="T0" fmla="*/ 10 w 54"/>
                <a:gd name="T1" fmla="*/ 22 h 22"/>
                <a:gd name="T2" fmla="*/ 10 w 54"/>
                <a:gd name="T3" fmla="*/ 22 h 22"/>
                <a:gd name="T4" fmla="*/ 28 w 54"/>
                <a:gd name="T5" fmla="*/ 20 h 22"/>
                <a:gd name="T6" fmla="*/ 48 w 54"/>
                <a:gd name="T7" fmla="*/ 18 h 22"/>
                <a:gd name="T8" fmla="*/ 48 w 54"/>
                <a:gd name="T9" fmla="*/ 18 h 22"/>
                <a:gd name="T10" fmla="*/ 52 w 54"/>
                <a:gd name="T11" fmla="*/ 16 h 22"/>
                <a:gd name="T12" fmla="*/ 54 w 54"/>
                <a:gd name="T13" fmla="*/ 14 h 22"/>
                <a:gd name="T14" fmla="*/ 54 w 54"/>
                <a:gd name="T15" fmla="*/ 10 h 22"/>
                <a:gd name="T16" fmla="*/ 54 w 54"/>
                <a:gd name="T17" fmla="*/ 8 h 22"/>
                <a:gd name="T18" fmla="*/ 54 w 54"/>
                <a:gd name="T19" fmla="*/ 8 h 22"/>
                <a:gd name="T20" fmla="*/ 54 w 54"/>
                <a:gd name="T21" fmla="*/ 4 h 22"/>
                <a:gd name="T22" fmla="*/ 50 w 54"/>
                <a:gd name="T23" fmla="*/ 2 h 22"/>
                <a:gd name="T24" fmla="*/ 48 w 54"/>
                <a:gd name="T25" fmla="*/ 0 h 22"/>
                <a:gd name="T26" fmla="*/ 44 w 54"/>
                <a:gd name="T27" fmla="*/ 0 h 22"/>
                <a:gd name="T28" fmla="*/ 44 w 54"/>
                <a:gd name="T29" fmla="*/ 0 h 22"/>
                <a:gd name="T30" fmla="*/ 26 w 54"/>
                <a:gd name="T31" fmla="*/ 4 h 22"/>
                <a:gd name="T32" fmla="*/ 10 w 54"/>
                <a:gd name="T33" fmla="*/ 4 h 22"/>
                <a:gd name="T34" fmla="*/ 10 w 54"/>
                <a:gd name="T35" fmla="*/ 4 h 22"/>
                <a:gd name="T36" fmla="*/ 6 w 54"/>
                <a:gd name="T37" fmla="*/ 6 h 22"/>
                <a:gd name="T38" fmla="*/ 4 w 54"/>
                <a:gd name="T39" fmla="*/ 8 h 22"/>
                <a:gd name="T40" fmla="*/ 2 w 54"/>
                <a:gd name="T41" fmla="*/ 10 h 22"/>
                <a:gd name="T42" fmla="*/ 0 w 54"/>
                <a:gd name="T43" fmla="*/ 14 h 22"/>
                <a:gd name="T44" fmla="*/ 0 w 54"/>
                <a:gd name="T45" fmla="*/ 14 h 22"/>
                <a:gd name="T46" fmla="*/ 2 w 54"/>
                <a:gd name="T47" fmla="*/ 16 h 22"/>
                <a:gd name="T48" fmla="*/ 4 w 54"/>
                <a:gd name="T49" fmla="*/ 20 h 22"/>
                <a:gd name="T50" fmla="*/ 6 w 54"/>
                <a:gd name="T51" fmla="*/ 20 h 22"/>
                <a:gd name="T52" fmla="*/ 10 w 54"/>
                <a:gd name="T5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4" h="22">
                  <a:moveTo>
                    <a:pt x="10" y="22"/>
                  </a:moveTo>
                  <a:lnTo>
                    <a:pt x="10" y="22"/>
                  </a:lnTo>
                  <a:lnTo>
                    <a:pt x="28" y="20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52" y="16"/>
                  </a:lnTo>
                  <a:lnTo>
                    <a:pt x="54" y="14"/>
                  </a:lnTo>
                  <a:lnTo>
                    <a:pt x="54" y="10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4"/>
                  </a:lnTo>
                  <a:lnTo>
                    <a:pt x="50" y="2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26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6" y="6"/>
                  </a:lnTo>
                  <a:lnTo>
                    <a:pt x="4" y="8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10" y="2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109" name="Group 40">
            <a:extLst>
              <a:ext uri="{FF2B5EF4-FFF2-40B4-BE49-F238E27FC236}">
                <a16:creationId xmlns:a16="http://schemas.microsoft.com/office/drawing/2014/main" id="{6656E959-2B48-4094-A80E-EB31B9E641A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442720" y="5819360"/>
            <a:ext cx="514298" cy="429710"/>
            <a:chOff x="3688" y="2033"/>
            <a:chExt cx="304" cy="254"/>
          </a:xfrm>
        </p:grpSpPr>
        <p:sp>
          <p:nvSpPr>
            <p:cNvPr id="111" name="Freeform 41">
              <a:extLst>
                <a:ext uri="{FF2B5EF4-FFF2-40B4-BE49-F238E27FC236}">
                  <a16:creationId xmlns:a16="http://schemas.microsoft.com/office/drawing/2014/main" id="{969102D8-40B4-495E-82BE-72DF28D56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6" y="2251"/>
              <a:ext cx="46" cy="36"/>
            </a:xfrm>
            <a:custGeom>
              <a:avLst/>
              <a:gdLst>
                <a:gd name="T0" fmla="*/ 46 w 46"/>
                <a:gd name="T1" fmla="*/ 18 h 36"/>
                <a:gd name="T2" fmla="*/ 46 w 46"/>
                <a:gd name="T3" fmla="*/ 18 h 36"/>
                <a:gd name="T4" fmla="*/ 44 w 46"/>
                <a:gd name="T5" fmla="*/ 12 h 36"/>
                <a:gd name="T6" fmla="*/ 40 w 46"/>
                <a:gd name="T7" fmla="*/ 6 h 36"/>
                <a:gd name="T8" fmla="*/ 36 w 46"/>
                <a:gd name="T9" fmla="*/ 2 h 36"/>
                <a:gd name="T10" fmla="*/ 28 w 46"/>
                <a:gd name="T11" fmla="*/ 0 h 36"/>
                <a:gd name="T12" fmla="*/ 28 w 46"/>
                <a:gd name="T13" fmla="*/ 0 h 36"/>
                <a:gd name="T14" fmla="*/ 24 w 46"/>
                <a:gd name="T15" fmla="*/ 2 h 36"/>
                <a:gd name="T16" fmla="*/ 22 w 46"/>
                <a:gd name="T17" fmla="*/ 4 h 36"/>
                <a:gd name="T18" fmla="*/ 20 w 46"/>
                <a:gd name="T19" fmla="*/ 6 h 36"/>
                <a:gd name="T20" fmla="*/ 20 w 46"/>
                <a:gd name="T21" fmla="*/ 8 h 36"/>
                <a:gd name="T22" fmla="*/ 20 w 46"/>
                <a:gd name="T23" fmla="*/ 8 h 36"/>
                <a:gd name="T24" fmla="*/ 20 w 46"/>
                <a:gd name="T25" fmla="*/ 12 h 36"/>
                <a:gd name="T26" fmla="*/ 22 w 46"/>
                <a:gd name="T27" fmla="*/ 14 h 36"/>
                <a:gd name="T28" fmla="*/ 24 w 46"/>
                <a:gd name="T29" fmla="*/ 16 h 36"/>
                <a:gd name="T30" fmla="*/ 28 w 46"/>
                <a:gd name="T31" fmla="*/ 18 h 36"/>
                <a:gd name="T32" fmla="*/ 28 w 46"/>
                <a:gd name="T33" fmla="*/ 18 h 36"/>
                <a:gd name="T34" fmla="*/ 30 w 46"/>
                <a:gd name="T35" fmla="*/ 18 h 36"/>
                <a:gd name="T36" fmla="*/ 30 w 46"/>
                <a:gd name="T37" fmla="*/ 18 h 36"/>
                <a:gd name="T38" fmla="*/ 28 w 46"/>
                <a:gd name="T39" fmla="*/ 20 h 36"/>
                <a:gd name="T40" fmla="*/ 8 w 46"/>
                <a:gd name="T41" fmla="*/ 20 h 36"/>
                <a:gd name="T42" fmla="*/ 0 w 46"/>
                <a:gd name="T43" fmla="*/ 20 h 36"/>
                <a:gd name="T44" fmla="*/ 0 w 46"/>
                <a:gd name="T45" fmla="*/ 36 h 36"/>
                <a:gd name="T46" fmla="*/ 8 w 46"/>
                <a:gd name="T47" fmla="*/ 36 h 36"/>
                <a:gd name="T48" fmla="*/ 28 w 46"/>
                <a:gd name="T49" fmla="*/ 36 h 36"/>
                <a:gd name="T50" fmla="*/ 30 w 46"/>
                <a:gd name="T51" fmla="*/ 36 h 36"/>
                <a:gd name="T52" fmla="*/ 30 w 46"/>
                <a:gd name="T53" fmla="*/ 36 h 36"/>
                <a:gd name="T54" fmla="*/ 30 w 46"/>
                <a:gd name="T55" fmla="*/ 36 h 36"/>
                <a:gd name="T56" fmla="*/ 36 w 46"/>
                <a:gd name="T57" fmla="*/ 36 h 36"/>
                <a:gd name="T58" fmla="*/ 42 w 46"/>
                <a:gd name="T59" fmla="*/ 32 h 36"/>
                <a:gd name="T60" fmla="*/ 44 w 46"/>
                <a:gd name="T61" fmla="*/ 26 h 36"/>
                <a:gd name="T62" fmla="*/ 46 w 46"/>
                <a:gd name="T63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" h="36">
                  <a:moveTo>
                    <a:pt x="46" y="18"/>
                  </a:moveTo>
                  <a:lnTo>
                    <a:pt x="46" y="18"/>
                  </a:lnTo>
                  <a:lnTo>
                    <a:pt x="44" y="12"/>
                  </a:lnTo>
                  <a:lnTo>
                    <a:pt x="40" y="6"/>
                  </a:lnTo>
                  <a:lnTo>
                    <a:pt x="36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22" y="4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12"/>
                  </a:lnTo>
                  <a:lnTo>
                    <a:pt x="22" y="14"/>
                  </a:lnTo>
                  <a:lnTo>
                    <a:pt x="24" y="16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28" y="20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28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6" y="36"/>
                  </a:lnTo>
                  <a:lnTo>
                    <a:pt x="42" y="32"/>
                  </a:lnTo>
                  <a:lnTo>
                    <a:pt x="44" y="26"/>
                  </a:lnTo>
                  <a:lnTo>
                    <a:pt x="46" y="18"/>
                  </a:lnTo>
                  <a:close/>
                </a:path>
              </a:pathLst>
            </a:custGeom>
            <a:solidFill>
              <a:srgbClr val="41CE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Freeform 42">
              <a:extLst>
                <a:ext uri="{FF2B5EF4-FFF2-40B4-BE49-F238E27FC236}">
                  <a16:creationId xmlns:a16="http://schemas.microsoft.com/office/drawing/2014/main" id="{6C037A7D-2D8D-45CD-AEE2-55E69A4B5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6" y="2251"/>
              <a:ext cx="46" cy="36"/>
            </a:xfrm>
            <a:custGeom>
              <a:avLst/>
              <a:gdLst>
                <a:gd name="T0" fmla="*/ 46 w 46"/>
                <a:gd name="T1" fmla="*/ 18 h 36"/>
                <a:gd name="T2" fmla="*/ 46 w 46"/>
                <a:gd name="T3" fmla="*/ 18 h 36"/>
                <a:gd name="T4" fmla="*/ 44 w 46"/>
                <a:gd name="T5" fmla="*/ 12 h 36"/>
                <a:gd name="T6" fmla="*/ 40 w 46"/>
                <a:gd name="T7" fmla="*/ 6 h 36"/>
                <a:gd name="T8" fmla="*/ 36 w 46"/>
                <a:gd name="T9" fmla="*/ 2 h 36"/>
                <a:gd name="T10" fmla="*/ 28 w 46"/>
                <a:gd name="T11" fmla="*/ 0 h 36"/>
                <a:gd name="T12" fmla="*/ 28 w 46"/>
                <a:gd name="T13" fmla="*/ 0 h 36"/>
                <a:gd name="T14" fmla="*/ 24 w 46"/>
                <a:gd name="T15" fmla="*/ 2 h 36"/>
                <a:gd name="T16" fmla="*/ 22 w 46"/>
                <a:gd name="T17" fmla="*/ 4 h 36"/>
                <a:gd name="T18" fmla="*/ 20 w 46"/>
                <a:gd name="T19" fmla="*/ 6 h 36"/>
                <a:gd name="T20" fmla="*/ 20 w 46"/>
                <a:gd name="T21" fmla="*/ 8 h 36"/>
                <a:gd name="T22" fmla="*/ 20 w 46"/>
                <a:gd name="T23" fmla="*/ 8 h 36"/>
                <a:gd name="T24" fmla="*/ 20 w 46"/>
                <a:gd name="T25" fmla="*/ 12 h 36"/>
                <a:gd name="T26" fmla="*/ 22 w 46"/>
                <a:gd name="T27" fmla="*/ 14 h 36"/>
                <a:gd name="T28" fmla="*/ 24 w 46"/>
                <a:gd name="T29" fmla="*/ 16 h 36"/>
                <a:gd name="T30" fmla="*/ 28 w 46"/>
                <a:gd name="T31" fmla="*/ 18 h 36"/>
                <a:gd name="T32" fmla="*/ 28 w 46"/>
                <a:gd name="T33" fmla="*/ 18 h 36"/>
                <a:gd name="T34" fmla="*/ 30 w 46"/>
                <a:gd name="T35" fmla="*/ 18 h 36"/>
                <a:gd name="T36" fmla="*/ 30 w 46"/>
                <a:gd name="T37" fmla="*/ 18 h 36"/>
                <a:gd name="T38" fmla="*/ 28 w 46"/>
                <a:gd name="T39" fmla="*/ 20 h 36"/>
                <a:gd name="T40" fmla="*/ 8 w 46"/>
                <a:gd name="T41" fmla="*/ 20 h 36"/>
                <a:gd name="T42" fmla="*/ 0 w 46"/>
                <a:gd name="T43" fmla="*/ 20 h 36"/>
                <a:gd name="T44" fmla="*/ 0 w 46"/>
                <a:gd name="T45" fmla="*/ 36 h 36"/>
                <a:gd name="T46" fmla="*/ 8 w 46"/>
                <a:gd name="T47" fmla="*/ 36 h 36"/>
                <a:gd name="T48" fmla="*/ 28 w 46"/>
                <a:gd name="T49" fmla="*/ 36 h 36"/>
                <a:gd name="T50" fmla="*/ 30 w 46"/>
                <a:gd name="T51" fmla="*/ 36 h 36"/>
                <a:gd name="T52" fmla="*/ 30 w 46"/>
                <a:gd name="T53" fmla="*/ 36 h 36"/>
                <a:gd name="T54" fmla="*/ 30 w 46"/>
                <a:gd name="T55" fmla="*/ 36 h 36"/>
                <a:gd name="T56" fmla="*/ 36 w 46"/>
                <a:gd name="T57" fmla="*/ 36 h 36"/>
                <a:gd name="T58" fmla="*/ 42 w 46"/>
                <a:gd name="T59" fmla="*/ 32 h 36"/>
                <a:gd name="T60" fmla="*/ 44 w 46"/>
                <a:gd name="T61" fmla="*/ 26 h 36"/>
                <a:gd name="T62" fmla="*/ 46 w 46"/>
                <a:gd name="T63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" h="36">
                  <a:moveTo>
                    <a:pt x="46" y="18"/>
                  </a:moveTo>
                  <a:lnTo>
                    <a:pt x="46" y="18"/>
                  </a:lnTo>
                  <a:lnTo>
                    <a:pt x="44" y="12"/>
                  </a:lnTo>
                  <a:lnTo>
                    <a:pt x="40" y="6"/>
                  </a:lnTo>
                  <a:lnTo>
                    <a:pt x="36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22" y="4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12"/>
                  </a:lnTo>
                  <a:lnTo>
                    <a:pt x="22" y="14"/>
                  </a:lnTo>
                  <a:lnTo>
                    <a:pt x="24" y="16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28" y="20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28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6" y="36"/>
                  </a:lnTo>
                  <a:lnTo>
                    <a:pt x="42" y="32"/>
                  </a:lnTo>
                  <a:lnTo>
                    <a:pt x="44" y="26"/>
                  </a:lnTo>
                  <a:lnTo>
                    <a:pt x="46" y="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" name="Freeform 43">
              <a:extLst>
                <a:ext uri="{FF2B5EF4-FFF2-40B4-BE49-F238E27FC236}">
                  <a16:creationId xmlns:a16="http://schemas.microsoft.com/office/drawing/2014/main" id="{8ADB5120-B182-405A-85CE-6D871F74D4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52" y="2045"/>
              <a:ext cx="228" cy="210"/>
            </a:xfrm>
            <a:custGeom>
              <a:avLst/>
              <a:gdLst>
                <a:gd name="T0" fmla="*/ 0 w 228"/>
                <a:gd name="T1" fmla="*/ 204 h 210"/>
                <a:gd name="T2" fmla="*/ 8 w 228"/>
                <a:gd name="T3" fmla="*/ 210 h 210"/>
                <a:gd name="T4" fmla="*/ 21 w 228"/>
                <a:gd name="T5" fmla="*/ 210 h 210"/>
                <a:gd name="T6" fmla="*/ 37 w 228"/>
                <a:gd name="T7" fmla="*/ 210 h 210"/>
                <a:gd name="T8" fmla="*/ 49 w 228"/>
                <a:gd name="T9" fmla="*/ 206 h 210"/>
                <a:gd name="T10" fmla="*/ 83 w 228"/>
                <a:gd name="T11" fmla="*/ 182 h 210"/>
                <a:gd name="T12" fmla="*/ 99 w 228"/>
                <a:gd name="T13" fmla="*/ 164 h 210"/>
                <a:gd name="T14" fmla="*/ 99 w 228"/>
                <a:gd name="T15" fmla="*/ 156 h 210"/>
                <a:gd name="T16" fmla="*/ 103 w 228"/>
                <a:gd name="T17" fmla="*/ 154 h 210"/>
                <a:gd name="T18" fmla="*/ 107 w 228"/>
                <a:gd name="T19" fmla="*/ 156 h 210"/>
                <a:gd name="T20" fmla="*/ 113 w 228"/>
                <a:gd name="T21" fmla="*/ 156 h 210"/>
                <a:gd name="T22" fmla="*/ 226 w 228"/>
                <a:gd name="T23" fmla="*/ 42 h 210"/>
                <a:gd name="T24" fmla="*/ 228 w 228"/>
                <a:gd name="T25" fmla="*/ 40 h 210"/>
                <a:gd name="T26" fmla="*/ 228 w 228"/>
                <a:gd name="T27" fmla="*/ 36 h 210"/>
                <a:gd name="T28" fmla="*/ 226 w 228"/>
                <a:gd name="T29" fmla="*/ 32 h 210"/>
                <a:gd name="T30" fmla="*/ 198 w 228"/>
                <a:gd name="T31" fmla="*/ 4 h 210"/>
                <a:gd name="T32" fmla="*/ 192 w 228"/>
                <a:gd name="T33" fmla="*/ 0 h 210"/>
                <a:gd name="T34" fmla="*/ 192 w 228"/>
                <a:gd name="T35" fmla="*/ 0 h 210"/>
                <a:gd name="T36" fmla="*/ 186 w 228"/>
                <a:gd name="T37" fmla="*/ 4 h 210"/>
                <a:gd name="T38" fmla="*/ 75 w 228"/>
                <a:gd name="T39" fmla="*/ 116 h 210"/>
                <a:gd name="T40" fmla="*/ 73 w 228"/>
                <a:gd name="T41" fmla="*/ 120 h 210"/>
                <a:gd name="T42" fmla="*/ 75 w 228"/>
                <a:gd name="T43" fmla="*/ 126 h 210"/>
                <a:gd name="T44" fmla="*/ 73 w 228"/>
                <a:gd name="T45" fmla="*/ 130 h 210"/>
                <a:gd name="T46" fmla="*/ 69 w 228"/>
                <a:gd name="T47" fmla="*/ 130 h 210"/>
                <a:gd name="T48" fmla="*/ 2 w 228"/>
                <a:gd name="T49" fmla="*/ 196 h 210"/>
                <a:gd name="T50" fmla="*/ 0 w 228"/>
                <a:gd name="T51" fmla="*/ 200 h 210"/>
                <a:gd name="T52" fmla="*/ 192 w 228"/>
                <a:gd name="T53" fmla="*/ 20 h 210"/>
                <a:gd name="T54" fmla="*/ 109 w 228"/>
                <a:gd name="T55" fmla="*/ 138 h 210"/>
                <a:gd name="T56" fmla="*/ 192 w 228"/>
                <a:gd name="T57" fmla="*/ 20 h 210"/>
                <a:gd name="T58" fmla="*/ 81 w 228"/>
                <a:gd name="T59" fmla="*/ 160 h 210"/>
                <a:gd name="T60" fmla="*/ 65 w 228"/>
                <a:gd name="T61" fmla="*/ 176 h 210"/>
                <a:gd name="T62" fmla="*/ 43 w 228"/>
                <a:gd name="T63" fmla="*/ 190 h 210"/>
                <a:gd name="T64" fmla="*/ 35 w 228"/>
                <a:gd name="T65" fmla="*/ 192 h 210"/>
                <a:gd name="T66" fmla="*/ 71 w 228"/>
                <a:gd name="T67" fmla="*/ 15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8" h="210">
                  <a:moveTo>
                    <a:pt x="0" y="204"/>
                  </a:moveTo>
                  <a:lnTo>
                    <a:pt x="0" y="204"/>
                  </a:lnTo>
                  <a:lnTo>
                    <a:pt x="4" y="208"/>
                  </a:lnTo>
                  <a:lnTo>
                    <a:pt x="8" y="210"/>
                  </a:lnTo>
                  <a:lnTo>
                    <a:pt x="8" y="210"/>
                  </a:lnTo>
                  <a:lnTo>
                    <a:pt x="21" y="210"/>
                  </a:lnTo>
                  <a:lnTo>
                    <a:pt x="21" y="210"/>
                  </a:lnTo>
                  <a:lnTo>
                    <a:pt x="37" y="210"/>
                  </a:lnTo>
                  <a:lnTo>
                    <a:pt x="49" y="206"/>
                  </a:lnTo>
                  <a:lnTo>
                    <a:pt x="49" y="206"/>
                  </a:lnTo>
                  <a:lnTo>
                    <a:pt x="67" y="194"/>
                  </a:lnTo>
                  <a:lnTo>
                    <a:pt x="83" y="182"/>
                  </a:lnTo>
                  <a:lnTo>
                    <a:pt x="99" y="164"/>
                  </a:lnTo>
                  <a:lnTo>
                    <a:pt x="99" y="164"/>
                  </a:lnTo>
                  <a:lnTo>
                    <a:pt x="99" y="160"/>
                  </a:lnTo>
                  <a:lnTo>
                    <a:pt x="99" y="156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7" y="156"/>
                  </a:lnTo>
                  <a:lnTo>
                    <a:pt x="109" y="158"/>
                  </a:lnTo>
                  <a:lnTo>
                    <a:pt x="113" y="156"/>
                  </a:lnTo>
                  <a:lnTo>
                    <a:pt x="115" y="154"/>
                  </a:lnTo>
                  <a:lnTo>
                    <a:pt x="226" y="42"/>
                  </a:lnTo>
                  <a:lnTo>
                    <a:pt x="226" y="42"/>
                  </a:lnTo>
                  <a:lnTo>
                    <a:pt x="228" y="40"/>
                  </a:lnTo>
                  <a:lnTo>
                    <a:pt x="228" y="36"/>
                  </a:lnTo>
                  <a:lnTo>
                    <a:pt x="228" y="36"/>
                  </a:lnTo>
                  <a:lnTo>
                    <a:pt x="228" y="34"/>
                  </a:lnTo>
                  <a:lnTo>
                    <a:pt x="226" y="32"/>
                  </a:lnTo>
                  <a:lnTo>
                    <a:pt x="198" y="4"/>
                  </a:lnTo>
                  <a:lnTo>
                    <a:pt x="198" y="4"/>
                  </a:lnTo>
                  <a:lnTo>
                    <a:pt x="196" y="2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90" y="2"/>
                  </a:lnTo>
                  <a:lnTo>
                    <a:pt x="186" y="4"/>
                  </a:lnTo>
                  <a:lnTo>
                    <a:pt x="75" y="116"/>
                  </a:lnTo>
                  <a:lnTo>
                    <a:pt x="75" y="116"/>
                  </a:lnTo>
                  <a:lnTo>
                    <a:pt x="73" y="118"/>
                  </a:lnTo>
                  <a:lnTo>
                    <a:pt x="73" y="120"/>
                  </a:lnTo>
                  <a:lnTo>
                    <a:pt x="73" y="124"/>
                  </a:lnTo>
                  <a:lnTo>
                    <a:pt x="75" y="126"/>
                  </a:lnTo>
                  <a:lnTo>
                    <a:pt x="77" y="128"/>
                  </a:lnTo>
                  <a:lnTo>
                    <a:pt x="73" y="130"/>
                  </a:lnTo>
                  <a:lnTo>
                    <a:pt x="73" y="130"/>
                  </a:lnTo>
                  <a:lnTo>
                    <a:pt x="69" y="130"/>
                  </a:lnTo>
                  <a:lnTo>
                    <a:pt x="65" y="132"/>
                  </a:lnTo>
                  <a:lnTo>
                    <a:pt x="2" y="196"/>
                  </a:lnTo>
                  <a:lnTo>
                    <a:pt x="2" y="196"/>
                  </a:lnTo>
                  <a:lnTo>
                    <a:pt x="0" y="200"/>
                  </a:lnTo>
                  <a:lnTo>
                    <a:pt x="0" y="204"/>
                  </a:lnTo>
                  <a:close/>
                  <a:moveTo>
                    <a:pt x="192" y="20"/>
                  </a:moveTo>
                  <a:lnTo>
                    <a:pt x="208" y="36"/>
                  </a:lnTo>
                  <a:lnTo>
                    <a:pt x="109" y="138"/>
                  </a:lnTo>
                  <a:lnTo>
                    <a:pt x="93" y="120"/>
                  </a:lnTo>
                  <a:lnTo>
                    <a:pt x="192" y="20"/>
                  </a:lnTo>
                  <a:close/>
                  <a:moveTo>
                    <a:pt x="71" y="150"/>
                  </a:moveTo>
                  <a:lnTo>
                    <a:pt x="81" y="160"/>
                  </a:lnTo>
                  <a:lnTo>
                    <a:pt x="81" y="160"/>
                  </a:lnTo>
                  <a:lnTo>
                    <a:pt x="65" y="176"/>
                  </a:lnTo>
                  <a:lnTo>
                    <a:pt x="55" y="184"/>
                  </a:lnTo>
                  <a:lnTo>
                    <a:pt x="43" y="190"/>
                  </a:lnTo>
                  <a:lnTo>
                    <a:pt x="43" y="190"/>
                  </a:lnTo>
                  <a:lnTo>
                    <a:pt x="35" y="192"/>
                  </a:lnTo>
                  <a:lnTo>
                    <a:pt x="27" y="194"/>
                  </a:lnTo>
                  <a:lnTo>
                    <a:pt x="71" y="150"/>
                  </a:lnTo>
                  <a:close/>
                </a:path>
              </a:pathLst>
            </a:custGeom>
            <a:solidFill>
              <a:srgbClr val="41CE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4" name="Freeform 44">
              <a:extLst>
                <a:ext uri="{FF2B5EF4-FFF2-40B4-BE49-F238E27FC236}">
                  <a16:creationId xmlns:a16="http://schemas.microsoft.com/office/drawing/2014/main" id="{073BC6D1-9A50-4F89-A9F2-F3FA70FA6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" y="2045"/>
              <a:ext cx="228" cy="210"/>
            </a:xfrm>
            <a:custGeom>
              <a:avLst/>
              <a:gdLst>
                <a:gd name="T0" fmla="*/ 0 w 228"/>
                <a:gd name="T1" fmla="*/ 204 h 210"/>
                <a:gd name="T2" fmla="*/ 0 w 228"/>
                <a:gd name="T3" fmla="*/ 204 h 210"/>
                <a:gd name="T4" fmla="*/ 4 w 228"/>
                <a:gd name="T5" fmla="*/ 208 h 210"/>
                <a:gd name="T6" fmla="*/ 8 w 228"/>
                <a:gd name="T7" fmla="*/ 210 h 210"/>
                <a:gd name="T8" fmla="*/ 8 w 228"/>
                <a:gd name="T9" fmla="*/ 210 h 210"/>
                <a:gd name="T10" fmla="*/ 21 w 228"/>
                <a:gd name="T11" fmla="*/ 210 h 210"/>
                <a:gd name="T12" fmla="*/ 21 w 228"/>
                <a:gd name="T13" fmla="*/ 210 h 210"/>
                <a:gd name="T14" fmla="*/ 37 w 228"/>
                <a:gd name="T15" fmla="*/ 210 h 210"/>
                <a:gd name="T16" fmla="*/ 49 w 228"/>
                <a:gd name="T17" fmla="*/ 206 h 210"/>
                <a:gd name="T18" fmla="*/ 49 w 228"/>
                <a:gd name="T19" fmla="*/ 206 h 210"/>
                <a:gd name="T20" fmla="*/ 67 w 228"/>
                <a:gd name="T21" fmla="*/ 194 h 210"/>
                <a:gd name="T22" fmla="*/ 83 w 228"/>
                <a:gd name="T23" fmla="*/ 182 h 210"/>
                <a:gd name="T24" fmla="*/ 99 w 228"/>
                <a:gd name="T25" fmla="*/ 164 h 210"/>
                <a:gd name="T26" fmla="*/ 99 w 228"/>
                <a:gd name="T27" fmla="*/ 164 h 210"/>
                <a:gd name="T28" fmla="*/ 99 w 228"/>
                <a:gd name="T29" fmla="*/ 160 h 210"/>
                <a:gd name="T30" fmla="*/ 99 w 228"/>
                <a:gd name="T31" fmla="*/ 156 h 210"/>
                <a:gd name="T32" fmla="*/ 103 w 228"/>
                <a:gd name="T33" fmla="*/ 154 h 210"/>
                <a:gd name="T34" fmla="*/ 103 w 228"/>
                <a:gd name="T35" fmla="*/ 154 h 210"/>
                <a:gd name="T36" fmla="*/ 103 w 228"/>
                <a:gd name="T37" fmla="*/ 154 h 210"/>
                <a:gd name="T38" fmla="*/ 107 w 228"/>
                <a:gd name="T39" fmla="*/ 156 h 210"/>
                <a:gd name="T40" fmla="*/ 109 w 228"/>
                <a:gd name="T41" fmla="*/ 158 h 210"/>
                <a:gd name="T42" fmla="*/ 113 w 228"/>
                <a:gd name="T43" fmla="*/ 156 h 210"/>
                <a:gd name="T44" fmla="*/ 115 w 228"/>
                <a:gd name="T45" fmla="*/ 154 h 210"/>
                <a:gd name="T46" fmla="*/ 226 w 228"/>
                <a:gd name="T47" fmla="*/ 42 h 210"/>
                <a:gd name="T48" fmla="*/ 226 w 228"/>
                <a:gd name="T49" fmla="*/ 42 h 210"/>
                <a:gd name="T50" fmla="*/ 228 w 228"/>
                <a:gd name="T51" fmla="*/ 40 h 210"/>
                <a:gd name="T52" fmla="*/ 228 w 228"/>
                <a:gd name="T53" fmla="*/ 36 h 210"/>
                <a:gd name="T54" fmla="*/ 228 w 228"/>
                <a:gd name="T55" fmla="*/ 36 h 210"/>
                <a:gd name="T56" fmla="*/ 228 w 228"/>
                <a:gd name="T57" fmla="*/ 34 h 210"/>
                <a:gd name="T58" fmla="*/ 226 w 228"/>
                <a:gd name="T59" fmla="*/ 32 h 210"/>
                <a:gd name="T60" fmla="*/ 198 w 228"/>
                <a:gd name="T61" fmla="*/ 4 h 210"/>
                <a:gd name="T62" fmla="*/ 198 w 228"/>
                <a:gd name="T63" fmla="*/ 4 h 210"/>
                <a:gd name="T64" fmla="*/ 196 w 228"/>
                <a:gd name="T65" fmla="*/ 2 h 210"/>
                <a:gd name="T66" fmla="*/ 192 w 228"/>
                <a:gd name="T67" fmla="*/ 0 h 210"/>
                <a:gd name="T68" fmla="*/ 192 w 228"/>
                <a:gd name="T69" fmla="*/ 0 h 210"/>
                <a:gd name="T70" fmla="*/ 192 w 228"/>
                <a:gd name="T71" fmla="*/ 0 h 210"/>
                <a:gd name="T72" fmla="*/ 190 w 228"/>
                <a:gd name="T73" fmla="*/ 2 h 210"/>
                <a:gd name="T74" fmla="*/ 186 w 228"/>
                <a:gd name="T75" fmla="*/ 4 h 210"/>
                <a:gd name="T76" fmla="*/ 75 w 228"/>
                <a:gd name="T77" fmla="*/ 116 h 210"/>
                <a:gd name="T78" fmla="*/ 75 w 228"/>
                <a:gd name="T79" fmla="*/ 116 h 210"/>
                <a:gd name="T80" fmla="*/ 73 w 228"/>
                <a:gd name="T81" fmla="*/ 118 h 210"/>
                <a:gd name="T82" fmla="*/ 73 w 228"/>
                <a:gd name="T83" fmla="*/ 120 h 210"/>
                <a:gd name="T84" fmla="*/ 73 w 228"/>
                <a:gd name="T85" fmla="*/ 124 h 210"/>
                <a:gd name="T86" fmla="*/ 75 w 228"/>
                <a:gd name="T87" fmla="*/ 126 h 210"/>
                <a:gd name="T88" fmla="*/ 77 w 228"/>
                <a:gd name="T89" fmla="*/ 128 h 210"/>
                <a:gd name="T90" fmla="*/ 73 w 228"/>
                <a:gd name="T91" fmla="*/ 130 h 210"/>
                <a:gd name="T92" fmla="*/ 73 w 228"/>
                <a:gd name="T93" fmla="*/ 130 h 210"/>
                <a:gd name="T94" fmla="*/ 69 w 228"/>
                <a:gd name="T95" fmla="*/ 130 h 210"/>
                <a:gd name="T96" fmla="*/ 65 w 228"/>
                <a:gd name="T97" fmla="*/ 132 h 210"/>
                <a:gd name="T98" fmla="*/ 2 w 228"/>
                <a:gd name="T99" fmla="*/ 196 h 210"/>
                <a:gd name="T100" fmla="*/ 2 w 228"/>
                <a:gd name="T101" fmla="*/ 196 h 210"/>
                <a:gd name="T102" fmla="*/ 0 w 228"/>
                <a:gd name="T103" fmla="*/ 200 h 210"/>
                <a:gd name="T104" fmla="*/ 0 w 228"/>
                <a:gd name="T105" fmla="*/ 20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8" h="210">
                  <a:moveTo>
                    <a:pt x="0" y="204"/>
                  </a:moveTo>
                  <a:lnTo>
                    <a:pt x="0" y="204"/>
                  </a:lnTo>
                  <a:lnTo>
                    <a:pt x="4" y="208"/>
                  </a:lnTo>
                  <a:lnTo>
                    <a:pt x="8" y="210"/>
                  </a:lnTo>
                  <a:lnTo>
                    <a:pt x="8" y="210"/>
                  </a:lnTo>
                  <a:lnTo>
                    <a:pt x="21" y="210"/>
                  </a:lnTo>
                  <a:lnTo>
                    <a:pt x="21" y="210"/>
                  </a:lnTo>
                  <a:lnTo>
                    <a:pt x="37" y="210"/>
                  </a:lnTo>
                  <a:lnTo>
                    <a:pt x="49" y="206"/>
                  </a:lnTo>
                  <a:lnTo>
                    <a:pt x="49" y="206"/>
                  </a:lnTo>
                  <a:lnTo>
                    <a:pt x="67" y="194"/>
                  </a:lnTo>
                  <a:lnTo>
                    <a:pt x="83" y="182"/>
                  </a:lnTo>
                  <a:lnTo>
                    <a:pt x="99" y="164"/>
                  </a:lnTo>
                  <a:lnTo>
                    <a:pt x="99" y="164"/>
                  </a:lnTo>
                  <a:lnTo>
                    <a:pt x="99" y="160"/>
                  </a:lnTo>
                  <a:lnTo>
                    <a:pt x="99" y="156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7" y="156"/>
                  </a:lnTo>
                  <a:lnTo>
                    <a:pt x="109" y="158"/>
                  </a:lnTo>
                  <a:lnTo>
                    <a:pt x="113" y="156"/>
                  </a:lnTo>
                  <a:lnTo>
                    <a:pt x="115" y="154"/>
                  </a:lnTo>
                  <a:lnTo>
                    <a:pt x="226" y="42"/>
                  </a:lnTo>
                  <a:lnTo>
                    <a:pt x="226" y="42"/>
                  </a:lnTo>
                  <a:lnTo>
                    <a:pt x="228" y="40"/>
                  </a:lnTo>
                  <a:lnTo>
                    <a:pt x="228" y="36"/>
                  </a:lnTo>
                  <a:lnTo>
                    <a:pt x="228" y="36"/>
                  </a:lnTo>
                  <a:lnTo>
                    <a:pt x="228" y="34"/>
                  </a:lnTo>
                  <a:lnTo>
                    <a:pt x="226" y="32"/>
                  </a:lnTo>
                  <a:lnTo>
                    <a:pt x="198" y="4"/>
                  </a:lnTo>
                  <a:lnTo>
                    <a:pt x="198" y="4"/>
                  </a:lnTo>
                  <a:lnTo>
                    <a:pt x="196" y="2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90" y="2"/>
                  </a:lnTo>
                  <a:lnTo>
                    <a:pt x="186" y="4"/>
                  </a:lnTo>
                  <a:lnTo>
                    <a:pt x="75" y="116"/>
                  </a:lnTo>
                  <a:lnTo>
                    <a:pt x="75" y="116"/>
                  </a:lnTo>
                  <a:lnTo>
                    <a:pt x="73" y="118"/>
                  </a:lnTo>
                  <a:lnTo>
                    <a:pt x="73" y="120"/>
                  </a:lnTo>
                  <a:lnTo>
                    <a:pt x="73" y="124"/>
                  </a:lnTo>
                  <a:lnTo>
                    <a:pt x="75" y="126"/>
                  </a:lnTo>
                  <a:lnTo>
                    <a:pt x="77" y="128"/>
                  </a:lnTo>
                  <a:lnTo>
                    <a:pt x="73" y="130"/>
                  </a:lnTo>
                  <a:lnTo>
                    <a:pt x="73" y="130"/>
                  </a:lnTo>
                  <a:lnTo>
                    <a:pt x="69" y="130"/>
                  </a:lnTo>
                  <a:lnTo>
                    <a:pt x="65" y="132"/>
                  </a:lnTo>
                  <a:lnTo>
                    <a:pt x="2" y="196"/>
                  </a:lnTo>
                  <a:lnTo>
                    <a:pt x="2" y="196"/>
                  </a:lnTo>
                  <a:lnTo>
                    <a:pt x="0" y="200"/>
                  </a:lnTo>
                  <a:lnTo>
                    <a:pt x="0" y="20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5" name="Freeform 45">
              <a:extLst>
                <a:ext uri="{FF2B5EF4-FFF2-40B4-BE49-F238E27FC236}">
                  <a16:creationId xmlns:a16="http://schemas.microsoft.com/office/drawing/2014/main" id="{CE660A5D-0E58-4315-B8C7-754B78A62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5" y="2065"/>
              <a:ext cx="115" cy="118"/>
            </a:xfrm>
            <a:custGeom>
              <a:avLst/>
              <a:gdLst>
                <a:gd name="T0" fmla="*/ 99 w 115"/>
                <a:gd name="T1" fmla="*/ 0 h 118"/>
                <a:gd name="T2" fmla="*/ 115 w 115"/>
                <a:gd name="T3" fmla="*/ 16 h 118"/>
                <a:gd name="T4" fmla="*/ 16 w 115"/>
                <a:gd name="T5" fmla="*/ 118 h 118"/>
                <a:gd name="T6" fmla="*/ 0 w 115"/>
                <a:gd name="T7" fmla="*/ 100 h 118"/>
                <a:gd name="T8" fmla="*/ 99 w 115"/>
                <a:gd name="T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18">
                  <a:moveTo>
                    <a:pt x="99" y="0"/>
                  </a:moveTo>
                  <a:lnTo>
                    <a:pt x="115" y="16"/>
                  </a:lnTo>
                  <a:lnTo>
                    <a:pt x="16" y="118"/>
                  </a:lnTo>
                  <a:lnTo>
                    <a:pt x="0" y="100"/>
                  </a:lnTo>
                  <a:lnTo>
                    <a:pt x="99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6" name="Freeform 46">
              <a:extLst>
                <a:ext uri="{FF2B5EF4-FFF2-40B4-BE49-F238E27FC236}">
                  <a16:creationId xmlns:a16="http://schemas.microsoft.com/office/drawing/2014/main" id="{00A23B31-0255-49C2-892F-49187C877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9" y="2195"/>
              <a:ext cx="54" cy="44"/>
            </a:xfrm>
            <a:custGeom>
              <a:avLst/>
              <a:gdLst>
                <a:gd name="T0" fmla="*/ 44 w 54"/>
                <a:gd name="T1" fmla="*/ 0 h 44"/>
                <a:gd name="T2" fmla="*/ 54 w 54"/>
                <a:gd name="T3" fmla="*/ 10 h 44"/>
                <a:gd name="T4" fmla="*/ 54 w 54"/>
                <a:gd name="T5" fmla="*/ 10 h 44"/>
                <a:gd name="T6" fmla="*/ 38 w 54"/>
                <a:gd name="T7" fmla="*/ 26 h 44"/>
                <a:gd name="T8" fmla="*/ 28 w 54"/>
                <a:gd name="T9" fmla="*/ 34 h 44"/>
                <a:gd name="T10" fmla="*/ 16 w 54"/>
                <a:gd name="T11" fmla="*/ 40 h 44"/>
                <a:gd name="T12" fmla="*/ 16 w 54"/>
                <a:gd name="T13" fmla="*/ 40 h 44"/>
                <a:gd name="T14" fmla="*/ 8 w 54"/>
                <a:gd name="T15" fmla="*/ 42 h 44"/>
                <a:gd name="T16" fmla="*/ 0 w 54"/>
                <a:gd name="T17" fmla="*/ 44 h 44"/>
                <a:gd name="T18" fmla="*/ 44 w 54"/>
                <a:gd name="T1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44">
                  <a:moveTo>
                    <a:pt x="44" y="0"/>
                  </a:moveTo>
                  <a:lnTo>
                    <a:pt x="54" y="10"/>
                  </a:lnTo>
                  <a:lnTo>
                    <a:pt x="54" y="10"/>
                  </a:lnTo>
                  <a:lnTo>
                    <a:pt x="38" y="26"/>
                  </a:lnTo>
                  <a:lnTo>
                    <a:pt x="28" y="34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8" y="42"/>
                  </a:lnTo>
                  <a:lnTo>
                    <a:pt x="0" y="44"/>
                  </a:lnTo>
                  <a:lnTo>
                    <a:pt x="4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7" name="Freeform 47">
              <a:extLst>
                <a:ext uri="{FF2B5EF4-FFF2-40B4-BE49-F238E27FC236}">
                  <a16:creationId xmlns:a16="http://schemas.microsoft.com/office/drawing/2014/main" id="{4D49BECE-078D-4A45-8B18-5B55BEE7A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4" y="2271"/>
              <a:ext cx="35" cy="16"/>
            </a:xfrm>
            <a:custGeom>
              <a:avLst/>
              <a:gdLst>
                <a:gd name="T0" fmla="*/ 27 w 35"/>
                <a:gd name="T1" fmla="*/ 0 h 16"/>
                <a:gd name="T2" fmla="*/ 7 w 35"/>
                <a:gd name="T3" fmla="*/ 0 h 16"/>
                <a:gd name="T4" fmla="*/ 0 w 35"/>
                <a:gd name="T5" fmla="*/ 0 h 16"/>
                <a:gd name="T6" fmla="*/ 0 w 35"/>
                <a:gd name="T7" fmla="*/ 16 h 16"/>
                <a:gd name="T8" fmla="*/ 7 w 35"/>
                <a:gd name="T9" fmla="*/ 16 h 16"/>
                <a:gd name="T10" fmla="*/ 27 w 35"/>
                <a:gd name="T11" fmla="*/ 16 h 16"/>
                <a:gd name="T12" fmla="*/ 35 w 35"/>
                <a:gd name="T13" fmla="*/ 16 h 16"/>
                <a:gd name="T14" fmla="*/ 35 w 35"/>
                <a:gd name="T15" fmla="*/ 0 h 16"/>
                <a:gd name="T16" fmla="*/ 27 w 35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6">
                  <a:moveTo>
                    <a:pt x="27" y="0"/>
                  </a:moveTo>
                  <a:lnTo>
                    <a:pt x="7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7" y="16"/>
                  </a:lnTo>
                  <a:lnTo>
                    <a:pt x="27" y="16"/>
                  </a:lnTo>
                  <a:lnTo>
                    <a:pt x="35" y="16"/>
                  </a:lnTo>
                  <a:lnTo>
                    <a:pt x="35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41CE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Freeform 48">
              <a:extLst>
                <a:ext uri="{FF2B5EF4-FFF2-40B4-BE49-F238E27FC236}">
                  <a16:creationId xmlns:a16="http://schemas.microsoft.com/office/drawing/2014/main" id="{965F7F76-271D-41B7-BD56-9C9734791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9" y="2271"/>
              <a:ext cx="36" cy="16"/>
            </a:xfrm>
            <a:custGeom>
              <a:avLst/>
              <a:gdLst>
                <a:gd name="T0" fmla="*/ 28 w 36"/>
                <a:gd name="T1" fmla="*/ 0 h 16"/>
                <a:gd name="T2" fmla="*/ 8 w 36"/>
                <a:gd name="T3" fmla="*/ 0 h 16"/>
                <a:gd name="T4" fmla="*/ 0 w 36"/>
                <a:gd name="T5" fmla="*/ 0 h 16"/>
                <a:gd name="T6" fmla="*/ 0 w 36"/>
                <a:gd name="T7" fmla="*/ 16 h 16"/>
                <a:gd name="T8" fmla="*/ 8 w 36"/>
                <a:gd name="T9" fmla="*/ 16 h 16"/>
                <a:gd name="T10" fmla="*/ 28 w 36"/>
                <a:gd name="T11" fmla="*/ 16 h 16"/>
                <a:gd name="T12" fmla="*/ 36 w 36"/>
                <a:gd name="T13" fmla="*/ 16 h 16"/>
                <a:gd name="T14" fmla="*/ 36 w 36"/>
                <a:gd name="T15" fmla="*/ 0 h 16"/>
                <a:gd name="T16" fmla="*/ 28 w 3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6">
                  <a:moveTo>
                    <a:pt x="28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8" y="16"/>
                  </a:lnTo>
                  <a:lnTo>
                    <a:pt x="28" y="16"/>
                  </a:lnTo>
                  <a:lnTo>
                    <a:pt x="36" y="16"/>
                  </a:lnTo>
                  <a:lnTo>
                    <a:pt x="36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41CE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49">
              <a:extLst>
                <a:ext uri="{FF2B5EF4-FFF2-40B4-BE49-F238E27FC236}">
                  <a16:creationId xmlns:a16="http://schemas.microsoft.com/office/drawing/2014/main" id="{5869B505-BB2F-4E80-8A0D-5EE9CE4BE2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5" y="2271"/>
              <a:ext cx="36" cy="16"/>
            </a:xfrm>
            <a:custGeom>
              <a:avLst/>
              <a:gdLst>
                <a:gd name="T0" fmla="*/ 28 w 36"/>
                <a:gd name="T1" fmla="*/ 0 h 16"/>
                <a:gd name="T2" fmla="*/ 8 w 36"/>
                <a:gd name="T3" fmla="*/ 0 h 16"/>
                <a:gd name="T4" fmla="*/ 0 w 36"/>
                <a:gd name="T5" fmla="*/ 0 h 16"/>
                <a:gd name="T6" fmla="*/ 0 w 36"/>
                <a:gd name="T7" fmla="*/ 16 h 16"/>
                <a:gd name="T8" fmla="*/ 8 w 36"/>
                <a:gd name="T9" fmla="*/ 16 h 16"/>
                <a:gd name="T10" fmla="*/ 28 w 36"/>
                <a:gd name="T11" fmla="*/ 16 h 16"/>
                <a:gd name="T12" fmla="*/ 36 w 36"/>
                <a:gd name="T13" fmla="*/ 16 h 16"/>
                <a:gd name="T14" fmla="*/ 36 w 36"/>
                <a:gd name="T15" fmla="*/ 0 h 16"/>
                <a:gd name="T16" fmla="*/ 28 w 3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6">
                  <a:moveTo>
                    <a:pt x="28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8" y="16"/>
                  </a:lnTo>
                  <a:lnTo>
                    <a:pt x="28" y="16"/>
                  </a:lnTo>
                  <a:lnTo>
                    <a:pt x="36" y="16"/>
                  </a:lnTo>
                  <a:lnTo>
                    <a:pt x="36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41CE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Freeform 50">
              <a:extLst>
                <a:ext uri="{FF2B5EF4-FFF2-40B4-BE49-F238E27FC236}">
                  <a16:creationId xmlns:a16="http://schemas.microsoft.com/office/drawing/2014/main" id="{C36C2E89-D2D6-487D-959B-1F1174393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1" y="2271"/>
              <a:ext cx="35" cy="16"/>
            </a:xfrm>
            <a:custGeom>
              <a:avLst/>
              <a:gdLst>
                <a:gd name="T0" fmla="*/ 27 w 35"/>
                <a:gd name="T1" fmla="*/ 0 h 16"/>
                <a:gd name="T2" fmla="*/ 8 w 35"/>
                <a:gd name="T3" fmla="*/ 0 h 16"/>
                <a:gd name="T4" fmla="*/ 0 w 35"/>
                <a:gd name="T5" fmla="*/ 0 h 16"/>
                <a:gd name="T6" fmla="*/ 0 w 35"/>
                <a:gd name="T7" fmla="*/ 16 h 16"/>
                <a:gd name="T8" fmla="*/ 8 w 35"/>
                <a:gd name="T9" fmla="*/ 16 h 16"/>
                <a:gd name="T10" fmla="*/ 27 w 35"/>
                <a:gd name="T11" fmla="*/ 16 h 16"/>
                <a:gd name="T12" fmla="*/ 35 w 35"/>
                <a:gd name="T13" fmla="*/ 16 h 16"/>
                <a:gd name="T14" fmla="*/ 35 w 35"/>
                <a:gd name="T15" fmla="*/ 0 h 16"/>
                <a:gd name="T16" fmla="*/ 27 w 35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6">
                  <a:moveTo>
                    <a:pt x="27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8" y="16"/>
                  </a:lnTo>
                  <a:lnTo>
                    <a:pt x="27" y="16"/>
                  </a:lnTo>
                  <a:lnTo>
                    <a:pt x="35" y="16"/>
                  </a:lnTo>
                  <a:lnTo>
                    <a:pt x="35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41CE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1" name="Freeform 51">
              <a:extLst>
                <a:ext uri="{FF2B5EF4-FFF2-40B4-BE49-F238E27FC236}">
                  <a16:creationId xmlns:a16="http://schemas.microsoft.com/office/drawing/2014/main" id="{FE5DD799-24FF-4685-9D86-4D89F84122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8" y="2033"/>
              <a:ext cx="95" cy="254"/>
            </a:xfrm>
            <a:custGeom>
              <a:avLst/>
              <a:gdLst>
                <a:gd name="T0" fmla="*/ 46 w 95"/>
                <a:gd name="T1" fmla="*/ 2 h 254"/>
                <a:gd name="T2" fmla="*/ 26 w 95"/>
                <a:gd name="T3" fmla="*/ 12 h 254"/>
                <a:gd name="T4" fmla="*/ 14 w 95"/>
                <a:gd name="T5" fmla="*/ 30 h 254"/>
                <a:gd name="T6" fmla="*/ 8 w 95"/>
                <a:gd name="T7" fmla="*/ 40 h 254"/>
                <a:gd name="T8" fmla="*/ 0 w 95"/>
                <a:gd name="T9" fmla="*/ 54 h 254"/>
                <a:gd name="T10" fmla="*/ 4 w 95"/>
                <a:gd name="T11" fmla="*/ 64 h 254"/>
                <a:gd name="T12" fmla="*/ 10 w 95"/>
                <a:gd name="T13" fmla="*/ 70 h 254"/>
                <a:gd name="T14" fmla="*/ 28 w 95"/>
                <a:gd name="T15" fmla="*/ 90 h 254"/>
                <a:gd name="T16" fmla="*/ 46 w 95"/>
                <a:gd name="T17" fmla="*/ 98 h 254"/>
                <a:gd name="T18" fmla="*/ 50 w 95"/>
                <a:gd name="T19" fmla="*/ 104 h 254"/>
                <a:gd name="T20" fmla="*/ 36 w 95"/>
                <a:gd name="T21" fmla="*/ 114 h 254"/>
                <a:gd name="T22" fmla="*/ 20 w 95"/>
                <a:gd name="T23" fmla="*/ 122 h 254"/>
                <a:gd name="T24" fmla="*/ 10 w 95"/>
                <a:gd name="T25" fmla="*/ 138 h 254"/>
                <a:gd name="T26" fmla="*/ 14 w 95"/>
                <a:gd name="T27" fmla="*/ 146 h 254"/>
                <a:gd name="T28" fmla="*/ 36 w 95"/>
                <a:gd name="T29" fmla="*/ 162 h 254"/>
                <a:gd name="T30" fmla="*/ 50 w 95"/>
                <a:gd name="T31" fmla="*/ 170 h 254"/>
                <a:gd name="T32" fmla="*/ 50 w 95"/>
                <a:gd name="T33" fmla="*/ 178 h 254"/>
                <a:gd name="T34" fmla="*/ 32 w 95"/>
                <a:gd name="T35" fmla="*/ 190 h 254"/>
                <a:gd name="T36" fmla="*/ 8 w 95"/>
                <a:gd name="T37" fmla="*/ 210 h 254"/>
                <a:gd name="T38" fmla="*/ 6 w 95"/>
                <a:gd name="T39" fmla="*/ 222 h 254"/>
                <a:gd name="T40" fmla="*/ 16 w 95"/>
                <a:gd name="T41" fmla="*/ 244 h 254"/>
                <a:gd name="T42" fmla="*/ 36 w 95"/>
                <a:gd name="T43" fmla="*/ 254 h 254"/>
                <a:gd name="T44" fmla="*/ 66 w 95"/>
                <a:gd name="T45" fmla="*/ 254 h 254"/>
                <a:gd name="T46" fmla="*/ 58 w 95"/>
                <a:gd name="T47" fmla="*/ 238 h 254"/>
                <a:gd name="T48" fmla="*/ 26 w 95"/>
                <a:gd name="T49" fmla="*/ 232 h 254"/>
                <a:gd name="T50" fmla="*/ 22 w 95"/>
                <a:gd name="T51" fmla="*/ 222 h 254"/>
                <a:gd name="T52" fmla="*/ 26 w 95"/>
                <a:gd name="T53" fmla="*/ 214 h 254"/>
                <a:gd name="T54" fmla="*/ 50 w 95"/>
                <a:gd name="T55" fmla="*/ 200 h 254"/>
                <a:gd name="T56" fmla="*/ 66 w 95"/>
                <a:gd name="T57" fmla="*/ 178 h 254"/>
                <a:gd name="T58" fmla="*/ 66 w 95"/>
                <a:gd name="T59" fmla="*/ 168 h 254"/>
                <a:gd name="T60" fmla="*/ 50 w 95"/>
                <a:gd name="T61" fmla="*/ 152 h 254"/>
                <a:gd name="T62" fmla="*/ 32 w 95"/>
                <a:gd name="T63" fmla="*/ 142 h 254"/>
                <a:gd name="T64" fmla="*/ 28 w 95"/>
                <a:gd name="T65" fmla="*/ 138 h 254"/>
                <a:gd name="T66" fmla="*/ 42 w 95"/>
                <a:gd name="T67" fmla="*/ 128 h 254"/>
                <a:gd name="T68" fmla="*/ 50 w 95"/>
                <a:gd name="T69" fmla="*/ 124 h 254"/>
                <a:gd name="T70" fmla="*/ 66 w 95"/>
                <a:gd name="T71" fmla="*/ 108 h 254"/>
                <a:gd name="T72" fmla="*/ 66 w 95"/>
                <a:gd name="T73" fmla="*/ 98 h 254"/>
                <a:gd name="T74" fmla="*/ 50 w 95"/>
                <a:gd name="T75" fmla="*/ 82 h 254"/>
                <a:gd name="T76" fmla="*/ 34 w 95"/>
                <a:gd name="T77" fmla="*/ 74 h 254"/>
                <a:gd name="T78" fmla="*/ 32 w 95"/>
                <a:gd name="T79" fmla="*/ 66 h 254"/>
                <a:gd name="T80" fmla="*/ 38 w 95"/>
                <a:gd name="T81" fmla="*/ 54 h 254"/>
                <a:gd name="T82" fmla="*/ 34 w 95"/>
                <a:gd name="T83" fmla="*/ 44 h 254"/>
                <a:gd name="T84" fmla="*/ 28 w 95"/>
                <a:gd name="T85" fmla="*/ 38 h 254"/>
                <a:gd name="T86" fmla="*/ 44 w 95"/>
                <a:gd name="T87" fmla="*/ 18 h 254"/>
                <a:gd name="T88" fmla="*/ 64 w 95"/>
                <a:gd name="T89" fmla="*/ 20 h 254"/>
                <a:gd name="T90" fmla="*/ 79 w 95"/>
                <a:gd name="T91" fmla="*/ 44 h 254"/>
                <a:gd name="T92" fmla="*/ 81 w 95"/>
                <a:gd name="T93" fmla="*/ 50 h 254"/>
                <a:gd name="T94" fmla="*/ 87 w 95"/>
                <a:gd name="T95" fmla="*/ 52 h 254"/>
                <a:gd name="T96" fmla="*/ 95 w 95"/>
                <a:gd name="T97" fmla="*/ 46 h 254"/>
                <a:gd name="T98" fmla="*/ 95 w 95"/>
                <a:gd name="T99" fmla="*/ 36 h 254"/>
                <a:gd name="T100" fmla="*/ 83 w 95"/>
                <a:gd name="T101" fmla="*/ 14 h 254"/>
                <a:gd name="T102" fmla="*/ 62 w 95"/>
                <a:gd name="T103" fmla="*/ 2 h 254"/>
                <a:gd name="T104" fmla="*/ 18 w 95"/>
                <a:gd name="T105" fmla="*/ 58 h 254"/>
                <a:gd name="T106" fmla="*/ 14 w 95"/>
                <a:gd name="T107" fmla="*/ 54 h 254"/>
                <a:gd name="T108" fmla="*/ 18 w 95"/>
                <a:gd name="T109" fmla="*/ 48 h 254"/>
                <a:gd name="T110" fmla="*/ 24 w 95"/>
                <a:gd name="T111" fmla="*/ 54 h 254"/>
                <a:gd name="T112" fmla="*/ 18 w 95"/>
                <a:gd name="T113" fmla="*/ 58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5" h="254">
                  <a:moveTo>
                    <a:pt x="54" y="0"/>
                  </a:moveTo>
                  <a:lnTo>
                    <a:pt x="54" y="0"/>
                  </a:lnTo>
                  <a:lnTo>
                    <a:pt x="46" y="2"/>
                  </a:lnTo>
                  <a:lnTo>
                    <a:pt x="38" y="4"/>
                  </a:lnTo>
                  <a:lnTo>
                    <a:pt x="32" y="8"/>
                  </a:lnTo>
                  <a:lnTo>
                    <a:pt x="26" y="12"/>
                  </a:lnTo>
                  <a:lnTo>
                    <a:pt x="20" y="16"/>
                  </a:lnTo>
                  <a:lnTo>
                    <a:pt x="16" y="22"/>
                  </a:lnTo>
                  <a:lnTo>
                    <a:pt x="14" y="30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8" y="40"/>
                  </a:lnTo>
                  <a:lnTo>
                    <a:pt x="4" y="44"/>
                  </a:lnTo>
                  <a:lnTo>
                    <a:pt x="2" y="48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2" y="58"/>
                  </a:lnTo>
                  <a:lnTo>
                    <a:pt x="4" y="64"/>
                  </a:lnTo>
                  <a:lnTo>
                    <a:pt x="6" y="66"/>
                  </a:lnTo>
                  <a:lnTo>
                    <a:pt x="10" y="70"/>
                  </a:lnTo>
                  <a:lnTo>
                    <a:pt x="10" y="70"/>
                  </a:lnTo>
                  <a:lnTo>
                    <a:pt x="14" y="78"/>
                  </a:lnTo>
                  <a:lnTo>
                    <a:pt x="20" y="84"/>
                  </a:lnTo>
                  <a:lnTo>
                    <a:pt x="28" y="90"/>
                  </a:lnTo>
                  <a:lnTo>
                    <a:pt x="36" y="94"/>
                  </a:lnTo>
                  <a:lnTo>
                    <a:pt x="36" y="94"/>
                  </a:lnTo>
                  <a:lnTo>
                    <a:pt x="46" y="98"/>
                  </a:lnTo>
                  <a:lnTo>
                    <a:pt x="50" y="100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0" y="106"/>
                  </a:lnTo>
                  <a:lnTo>
                    <a:pt x="46" y="108"/>
                  </a:lnTo>
                  <a:lnTo>
                    <a:pt x="36" y="114"/>
                  </a:lnTo>
                  <a:lnTo>
                    <a:pt x="36" y="114"/>
                  </a:lnTo>
                  <a:lnTo>
                    <a:pt x="28" y="116"/>
                  </a:lnTo>
                  <a:lnTo>
                    <a:pt x="20" y="122"/>
                  </a:lnTo>
                  <a:lnTo>
                    <a:pt x="14" y="128"/>
                  </a:lnTo>
                  <a:lnTo>
                    <a:pt x="12" y="132"/>
                  </a:lnTo>
                  <a:lnTo>
                    <a:pt x="10" y="138"/>
                  </a:lnTo>
                  <a:lnTo>
                    <a:pt x="10" y="138"/>
                  </a:lnTo>
                  <a:lnTo>
                    <a:pt x="12" y="142"/>
                  </a:lnTo>
                  <a:lnTo>
                    <a:pt x="14" y="146"/>
                  </a:lnTo>
                  <a:lnTo>
                    <a:pt x="20" y="154"/>
                  </a:lnTo>
                  <a:lnTo>
                    <a:pt x="28" y="158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46" y="168"/>
                  </a:lnTo>
                  <a:lnTo>
                    <a:pt x="50" y="170"/>
                  </a:lnTo>
                  <a:lnTo>
                    <a:pt x="50" y="172"/>
                  </a:lnTo>
                  <a:lnTo>
                    <a:pt x="50" y="172"/>
                  </a:lnTo>
                  <a:lnTo>
                    <a:pt x="50" y="178"/>
                  </a:lnTo>
                  <a:lnTo>
                    <a:pt x="46" y="182"/>
                  </a:lnTo>
                  <a:lnTo>
                    <a:pt x="32" y="190"/>
                  </a:lnTo>
                  <a:lnTo>
                    <a:pt x="32" y="190"/>
                  </a:lnTo>
                  <a:lnTo>
                    <a:pt x="24" y="196"/>
                  </a:lnTo>
                  <a:lnTo>
                    <a:pt x="14" y="202"/>
                  </a:lnTo>
                  <a:lnTo>
                    <a:pt x="8" y="210"/>
                  </a:lnTo>
                  <a:lnTo>
                    <a:pt x="6" y="216"/>
                  </a:lnTo>
                  <a:lnTo>
                    <a:pt x="6" y="222"/>
                  </a:lnTo>
                  <a:lnTo>
                    <a:pt x="6" y="222"/>
                  </a:lnTo>
                  <a:lnTo>
                    <a:pt x="8" y="232"/>
                  </a:lnTo>
                  <a:lnTo>
                    <a:pt x="10" y="238"/>
                  </a:lnTo>
                  <a:lnTo>
                    <a:pt x="16" y="244"/>
                  </a:lnTo>
                  <a:lnTo>
                    <a:pt x="22" y="248"/>
                  </a:lnTo>
                  <a:lnTo>
                    <a:pt x="30" y="252"/>
                  </a:lnTo>
                  <a:lnTo>
                    <a:pt x="36" y="254"/>
                  </a:lnTo>
                  <a:lnTo>
                    <a:pt x="50" y="254"/>
                  </a:lnTo>
                  <a:lnTo>
                    <a:pt x="50" y="254"/>
                  </a:lnTo>
                  <a:lnTo>
                    <a:pt x="66" y="254"/>
                  </a:lnTo>
                  <a:lnTo>
                    <a:pt x="66" y="238"/>
                  </a:lnTo>
                  <a:lnTo>
                    <a:pt x="58" y="238"/>
                  </a:lnTo>
                  <a:lnTo>
                    <a:pt x="58" y="238"/>
                  </a:lnTo>
                  <a:lnTo>
                    <a:pt x="38" y="236"/>
                  </a:lnTo>
                  <a:lnTo>
                    <a:pt x="32" y="234"/>
                  </a:lnTo>
                  <a:lnTo>
                    <a:pt x="26" y="232"/>
                  </a:lnTo>
                  <a:lnTo>
                    <a:pt x="24" y="230"/>
                  </a:lnTo>
                  <a:lnTo>
                    <a:pt x="22" y="226"/>
                  </a:lnTo>
                  <a:lnTo>
                    <a:pt x="22" y="222"/>
                  </a:lnTo>
                  <a:lnTo>
                    <a:pt x="22" y="222"/>
                  </a:lnTo>
                  <a:lnTo>
                    <a:pt x="24" y="218"/>
                  </a:lnTo>
                  <a:lnTo>
                    <a:pt x="26" y="214"/>
                  </a:lnTo>
                  <a:lnTo>
                    <a:pt x="40" y="204"/>
                  </a:lnTo>
                  <a:lnTo>
                    <a:pt x="40" y="204"/>
                  </a:lnTo>
                  <a:lnTo>
                    <a:pt x="50" y="200"/>
                  </a:lnTo>
                  <a:lnTo>
                    <a:pt x="58" y="192"/>
                  </a:lnTo>
                  <a:lnTo>
                    <a:pt x="64" y="184"/>
                  </a:lnTo>
                  <a:lnTo>
                    <a:pt x="66" y="178"/>
                  </a:lnTo>
                  <a:lnTo>
                    <a:pt x="66" y="172"/>
                  </a:lnTo>
                  <a:lnTo>
                    <a:pt x="66" y="172"/>
                  </a:lnTo>
                  <a:lnTo>
                    <a:pt x="66" y="168"/>
                  </a:lnTo>
                  <a:lnTo>
                    <a:pt x="64" y="164"/>
                  </a:lnTo>
                  <a:lnTo>
                    <a:pt x="58" y="156"/>
                  </a:lnTo>
                  <a:lnTo>
                    <a:pt x="50" y="152"/>
                  </a:lnTo>
                  <a:lnTo>
                    <a:pt x="42" y="148"/>
                  </a:lnTo>
                  <a:lnTo>
                    <a:pt x="42" y="148"/>
                  </a:lnTo>
                  <a:lnTo>
                    <a:pt x="32" y="142"/>
                  </a:lnTo>
                  <a:lnTo>
                    <a:pt x="28" y="140"/>
                  </a:lnTo>
                  <a:lnTo>
                    <a:pt x="28" y="138"/>
                  </a:lnTo>
                  <a:lnTo>
                    <a:pt x="28" y="138"/>
                  </a:lnTo>
                  <a:lnTo>
                    <a:pt x="28" y="136"/>
                  </a:lnTo>
                  <a:lnTo>
                    <a:pt x="32" y="132"/>
                  </a:lnTo>
                  <a:lnTo>
                    <a:pt x="42" y="128"/>
                  </a:lnTo>
                  <a:lnTo>
                    <a:pt x="42" y="128"/>
                  </a:lnTo>
                  <a:lnTo>
                    <a:pt x="42" y="128"/>
                  </a:lnTo>
                  <a:lnTo>
                    <a:pt x="50" y="124"/>
                  </a:lnTo>
                  <a:lnTo>
                    <a:pt x="58" y="120"/>
                  </a:lnTo>
                  <a:lnTo>
                    <a:pt x="64" y="112"/>
                  </a:lnTo>
                  <a:lnTo>
                    <a:pt x="66" y="108"/>
                  </a:lnTo>
                  <a:lnTo>
                    <a:pt x="66" y="104"/>
                  </a:lnTo>
                  <a:lnTo>
                    <a:pt x="66" y="104"/>
                  </a:lnTo>
                  <a:lnTo>
                    <a:pt x="66" y="98"/>
                  </a:lnTo>
                  <a:lnTo>
                    <a:pt x="64" y="94"/>
                  </a:lnTo>
                  <a:lnTo>
                    <a:pt x="58" y="88"/>
                  </a:lnTo>
                  <a:lnTo>
                    <a:pt x="50" y="82"/>
                  </a:lnTo>
                  <a:lnTo>
                    <a:pt x="42" y="78"/>
                  </a:lnTo>
                  <a:lnTo>
                    <a:pt x="42" y="78"/>
                  </a:lnTo>
                  <a:lnTo>
                    <a:pt x="34" y="74"/>
                  </a:lnTo>
                  <a:lnTo>
                    <a:pt x="28" y="70"/>
                  </a:lnTo>
                  <a:lnTo>
                    <a:pt x="28" y="70"/>
                  </a:lnTo>
                  <a:lnTo>
                    <a:pt x="32" y="66"/>
                  </a:lnTo>
                  <a:lnTo>
                    <a:pt x="34" y="62"/>
                  </a:lnTo>
                  <a:lnTo>
                    <a:pt x="36" y="58"/>
                  </a:lnTo>
                  <a:lnTo>
                    <a:pt x="38" y="54"/>
                  </a:lnTo>
                  <a:lnTo>
                    <a:pt x="38" y="54"/>
                  </a:lnTo>
                  <a:lnTo>
                    <a:pt x="36" y="48"/>
                  </a:lnTo>
                  <a:lnTo>
                    <a:pt x="34" y="44"/>
                  </a:lnTo>
                  <a:lnTo>
                    <a:pt x="32" y="40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32" y="30"/>
                  </a:lnTo>
                  <a:lnTo>
                    <a:pt x="38" y="24"/>
                  </a:lnTo>
                  <a:lnTo>
                    <a:pt x="4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64" y="20"/>
                  </a:lnTo>
                  <a:lnTo>
                    <a:pt x="72" y="26"/>
                  </a:lnTo>
                  <a:lnTo>
                    <a:pt x="77" y="34"/>
                  </a:lnTo>
                  <a:lnTo>
                    <a:pt x="79" y="44"/>
                  </a:lnTo>
                  <a:lnTo>
                    <a:pt x="79" y="44"/>
                  </a:lnTo>
                  <a:lnTo>
                    <a:pt x="79" y="46"/>
                  </a:lnTo>
                  <a:lnTo>
                    <a:pt x="81" y="50"/>
                  </a:lnTo>
                  <a:lnTo>
                    <a:pt x="85" y="52"/>
                  </a:lnTo>
                  <a:lnTo>
                    <a:pt x="87" y="52"/>
                  </a:lnTo>
                  <a:lnTo>
                    <a:pt x="87" y="52"/>
                  </a:lnTo>
                  <a:lnTo>
                    <a:pt x="91" y="52"/>
                  </a:lnTo>
                  <a:lnTo>
                    <a:pt x="93" y="50"/>
                  </a:lnTo>
                  <a:lnTo>
                    <a:pt x="95" y="46"/>
                  </a:lnTo>
                  <a:lnTo>
                    <a:pt x="95" y="44"/>
                  </a:lnTo>
                  <a:lnTo>
                    <a:pt x="95" y="44"/>
                  </a:lnTo>
                  <a:lnTo>
                    <a:pt x="95" y="36"/>
                  </a:lnTo>
                  <a:lnTo>
                    <a:pt x="93" y="28"/>
                  </a:lnTo>
                  <a:lnTo>
                    <a:pt x="89" y="20"/>
                  </a:lnTo>
                  <a:lnTo>
                    <a:pt x="83" y="14"/>
                  </a:lnTo>
                  <a:lnTo>
                    <a:pt x="77" y="8"/>
                  </a:lnTo>
                  <a:lnTo>
                    <a:pt x="70" y="4"/>
                  </a:lnTo>
                  <a:lnTo>
                    <a:pt x="62" y="2"/>
                  </a:lnTo>
                  <a:lnTo>
                    <a:pt x="54" y="0"/>
                  </a:lnTo>
                  <a:lnTo>
                    <a:pt x="54" y="0"/>
                  </a:lnTo>
                  <a:close/>
                  <a:moveTo>
                    <a:pt x="18" y="58"/>
                  </a:moveTo>
                  <a:lnTo>
                    <a:pt x="18" y="58"/>
                  </a:lnTo>
                  <a:lnTo>
                    <a:pt x="16" y="58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6" y="50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22" y="50"/>
                  </a:lnTo>
                  <a:lnTo>
                    <a:pt x="24" y="54"/>
                  </a:lnTo>
                  <a:lnTo>
                    <a:pt x="24" y="54"/>
                  </a:lnTo>
                  <a:lnTo>
                    <a:pt x="22" y="58"/>
                  </a:lnTo>
                  <a:lnTo>
                    <a:pt x="18" y="58"/>
                  </a:lnTo>
                  <a:lnTo>
                    <a:pt x="18" y="58"/>
                  </a:lnTo>
                  <a:close/>
                </a:path>
              </a:pathLst>
            </a:custGeom>
            <a:solidFill>
              <a:srgbClr val="41CE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124" name="Group 54">
            <a:extLst>
              <a:ext uri="{FF2B5EF4-FFF2-40B4-BE49-F238E27FC236}">
                <a16:creationId xmlns:a16="http://schemas.microsoft.com/office/drawing/2014/main" id="{0FCC590F-5680-4866-B7DB-79E6595CD09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180545" y="5792372"/>
            <a:ext cx="473075" cy="450850"/>
            <a:chOff x="3691" y="2018"/>
            <a:chExt cx="298" cy="284"/>
          </a:xfrm>
          <a:solidFill>
            <a:srgbClr val="41CED9"/>
          </a:solidFill>
        </p:grpSpPr>
        <p:sp>
          <p:nvSpPr>
            <p:cNvPr id="126" name="Freeform 55">
              <a:extLst>
                <a:ext uri="{FF2B5EF4-FFF2-40B4-BE49-F238E27FC236}">
                  <a16:creationId xmlns:a16="http://schemas.microsoft.com/office/drawing/2014/main" id="{E4F5C28F-E218-456A-B0DB-0E88365CFB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3" y="2022"/>
              <a:ext cx="82" cy="158"/>
            </a:xfrm>
            <a:custGeom>
              <a:avLst/>
              <a:gdLst>
                <a:gd name="T0" fmla="*/ 66 w 82"/>
                <a:gd name="T1" fmla="*/ 156 h 158"/>
                <a:gd name="T2" fmla="*/ 82 w 82"/>
                <a:gd name="T3" fmla="*/ 158 h 158"/>
                <a:gd name="T4" fmla="*/ 82 w 82"/>
                <a:gd name="T5" fmla="*/ 158 h 158"/>
                <a:gd name="T6" fmla="*/ 82 w 82"/>
                <a:gd name="T7" fmla="*/ 144 h 158"/>
                <a:gd name="T8" fmla="*/ 80 w 82"/>
                <a:gd name="T9" fmla="*/ 134 h 158"/>
                <a:gd name="T10" fmla="*/ 78 w 82"/>
                <a:gd name="T11" fmla="*/ 124 h 158"/>
                <a:gd name="T12" fmla="*/ 74 w 82"/>
                <a:gd name="T13" fmla="*/ 114 h 158"/>
                <a:gd name="T14" fmla="*/ 64 w 82"/>
                <a:gd name="T15" fmla="*/ 97 h 158"/>
                <a:gd name="T16" fmla="*/ 52 w 82"/>
                <a:gd name="T17" fmla="*/ 81 h 158"/>
                <a:gd name="T18" fmla="*/ 52 w 82"/>
                <a:gd name="T19" fmla="*/ 81 h 158"/>
                <a:gd name="T20" fmla="*/ 40 w 82"/>
                <a:gd name="T21" fmla="*/ 65 h 158"/>
                <a:gd name="T22" fmla="*/ 28 w 82"/>
                <a:gd name="T23" fmla="*/ 47 h 158"/>
                <a:gd name="T24" fmla="*/ 24 w 82"/>
                <a:gd name="T25" fmla="*/ 37 h 158"/>
                <a:gd name="T26" fmla="*/ 20 w 82"/>
                <a:gd name="T27" fmla="*/ 26 h 158"/>
                <a:gd name="T28" fmla="*/ 16 w 82"/>
                <a:gd name="T29" fmla="*/ 14 h 158"/>
                <a:gd name="T30" fmla="*/ 14 w 82"/>
                <a:gd name="T31" fmla="*/ 0 h 158"/>
                <a:gd name="T32" fmla="*/ 0 w 82"/>
                <a:gd name="T33" fmla="*/ 2 h 158"/>
                <a:gd name="T34" fmla="*/ 0 w 82"/>
                <a:gd name="T35" fmla="*/ 2 h 158"/>
                <a:gd name="T36" fmla="*/ 0 w 82"/>
                <a:gd name="T37" fmla="*/ 16 h 158"/>
                <a:gd name="T38" fmla="*/ 4 w 82"/>
                <a:gd name="T39" fmla="*/ 32 h 158"/>
                <a:gd name="T40" fmla="*/ 8 w 82"/>
                <a:gd name="T41" fmla="*/ 43 h 158"/>
                <a:gd name="T42" fmla="*/ 14 w 82"/>
                <a:gd name="T43" fmla="*/ 55 h 158"/>
                <a:gd name="T44" fmla="*/ 26 w 82"/>
                <a:gd name="T45" fmla="*/ 75 h 158"/>
                <a:gd name="T46" fmla="*/ 40 w 82"/>
                <a:gd name="T47" fmla="*/ 91 h 158"/>
                <a:gd name="T48" fmla="*/ 40 w 82"/>
                <a:gd name="T49" fmla="*/ 91 h 158"/>
                <a:gd name="T50" fmla="*/ 50 w 82"/>
                <a:gd name="T51" fmla="*/ 104 h 158"/>
                <a:gd name="T52" fmla="*/ 60 w 82"/>
                <a:gd name="T53" fmla="*/ 120 h 158"/>
                <a:gd name="T54" fmla="*/ 62 w 82"/>
                <a:gd name="T55" fmla="*/ 128 h 158"/>
                <a:gd name="T56" fmla="*/ 64 w 82"/>
                <a:gd name="T57" fmla="*/ 136 h 158"/>
                <a:gd name="T58" fmla="*/ 66 w 82"/>
                <a:gd name="T59" fmla="*/ 146 h 158"/>
                <a:gd name="T60" fmla="*/ 66 w 82"/>
                <a:gd name="T61" fmla="*/ 156 h 158"/>
                <a:gd name="T62" fmla="*/ 66 w 82"/>
                <a:gd name="T63" fmla="*/ 156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158">
                  <a:moveTo>
                    <a:pt x="66" y="156"/>
                  </a:moveTo>
                  <a:lnTo>
                    <a:pt x="82" y="158"/>
                  </a:lnTo>
                  <a:lnTo>
                    <a:pt x="82" y="158"/>
                  </a:lnTo>
                  <a:lnTo>
                    <a:pt x="82" y="144"/>
                  </a:lnTo>
                  <a:lnTo>
                    <a:pt x="80" y="134"/>
                  </a:lnTo>
                  <a:lnTo>
                    <a:pt x="78" y="124"/>
                  </a:lnTo>
                  <a:lnTo>
                    <a:pt x="74" y="114"/>
                  </a:lnTo>
                  <a:lnTo>
                    <a:pt x="64" y="97"/>
                  </a:lnTo>
                  <a:lnTo>
                    <a:pt x="52" y="81"/>
                  </a:lnTo>
                  <a:lnTo>
                    <a:pt x="52" y="81"/>
                  </a:lnTo>
                  <a:lnTo>
                    <a:pt x="40" y="65"/>
                  </a:lnTo>
                  <a:lnTo>
                    <a:pt x="28" y="47"/>
                  </a:lnTo>
                  <a:lnTo>
                    <a:pt x="24" y="37"/>
                  </a:lnTo>
                  <a:lnTo>
                    <a:pt x="20" y="26"/>
                  </a:lnTo>
                  <a:lnTo>
                    <a:pt x="16" y="14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6"/>
                  </a:lnTo>
                  <a:lnTo>
                    <a:pt x="4" y="32"/>
                  </a:lnTo>
                  <a:lnTo>
                    <a:pt x="8" y="43"/>
                  </a:lnTo>
                  <a:lnTo>
                    <a:pt x="14" y="55"/>
                  </a:lnTo>
                  <a:lnTo>
                    <a:pt x="26" y="75"/>
                  </a:lnTo>
                  <a:lnTo>
                    <a:pt x="40" y="91"/>
                  </a:lnTo>
                  <a:lnTo>
                    <a:pt x="40" y="91"/>
                  </a:lnTo>
                  <a:lnTo>
                    <a:pt x="50" y="104"/>
                  </a:lnTo>
                  <a:lnTo>
                    <a:pt x="60" y="120"/>
                  </a:lnTo>
                  <a:lnTo>
                    <a:pt x="62" y="128"/>
                  </a:lnTo>
                  <a:lnTo>
                    <a:pt x="64" y="136"/>
                  </a:lnTo>
                  <a:lnTo>
                    <a:pt x="66" y="146"/>
                  </a:lnTo>
                  <a:lnTo>
                    <a:pt x="66" y="156"/>
                  </a:lnTo>
                  <a:lnTo>
                    <a:pt x="66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56">
              <a:extLst>
                <a:ext uri="{FF2B5EF4-FFF2-40B4-BE49-F238E27FC236}">
                  <a16:creationId xmlns:a16="http://schemas.microsoft.com/office/drawing/2014/main" id="{447A9D39-488C-4EE8-8EE4-C4AE8C3C7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5" y="2018"/>
              <a:ext cx="284" cy="284"/>
            </a:xfrm>
            <a:custGeom>
              <a:avLst/>
              <a:gdLst>
                <a:gd name="T0" fmla="*/ 196 w 284"/>
                <a:gd name="T1" fmla="*/ 4 h 284"/>
                <a:gd name="T2" fmla="*/ 196 w 284"/>
                <a:gd name="T3" fmla="*/ 4 h 284"/>
                <a:gd name="T4" fmla="*/ 176 w 284"/>
                <a:gd name="T5" fmla="*/ 8 h 284"/>
                <a:gd name="T6" fmla="*/ 156 w 284"/>
                <a:gd name="T7" fmla="*/ 18 h 284"/>
                <a:gd name="T8" fmla="*/ 152 w 284"/>
                <a:gd name="T9" fmla="*/ 0 h 284"/>
                <a:gd name="T10" fmla="*/ 136 w 284"/>
                <a:gd name="T11" fmla="*/ 4 h 284"/>
                <a:gd name="T12" fmla="*/ 148 w 284"/>
                <a:gd name="T13" fmla="*/ 45 h 284"/>
                <a:gd name="T14" fmla="*/ 158 w 284"/>
                <a:gd name="T15" fmla="*/ 37 h 284"/>
                <a:gd name="T16" fmla="*/ 176 w 284"/>
                <a:gd name="T17" fmla="*/ 26 h 284"/>
                <a:gd name="T18" fmla="*/ 198 w 284"/>
                <a:gd name="T19" fmla="*/ 20 h 284"/>
                <a:gd name="T20" fmla="*/ 214 w 284"/>
                <a:gd name="T21" fmla="*/ 22 h 284"/>
                <a:gd name="T22" fmla="*/ 240 w 284"/>
                <a:gd name="T23" fmla="*/ 36 h 284"/>
                <a:gd name="T24" fmla="*/ 258 w 284"/>
                <a:gd name="T25" fmla="*/ 63 h 284"/>
                <a:gd name="T26" fmla="*/ 268 w 284"/>
                <a:gd name="T27" fmla="*/ 101 h 284"/>
                <a:gd name="T28" fmla="*/ 268 w 284"/>
                <a:gd name="T29" fmla="*/ 124 h 284"/>
                <a:gd name="T30" fmla="*/ 260 w 284"/>
                <a:gd name="T31" fmla="*/ 187 h 284"/>
                <a:gd name="T32" fmla="*/ 250 w 284"/>
                <a:gd name="T33" fmla="*/ 213 h 284"/>
                <a:gd name="T34" fmla="*/ 238 w 284"/>
                <a:gd name="T35" fmla="*/ 233 h 284"/>
                <a:gd name="T36" fmla="*/ 220 w 284"/>
                <a:gd name="T37" fmla="*/ 249 h 284"/>
                <a:gd name="T38" fmla="*/ 198 w 284"/>
                <a:gd name="T39" fmla="*/ 260 h 284"/>
                <a:gd name="T40" fmla="*/ 172 w 284"/>
                <a:gd name="T41" fmla="*/ 266 h 284"/>
                <a:gd name="T42" fmla="*/ 142 w 284"/>
                <a:gd name="T43" fmla="*/ 268 h 284"/>
                <a:gd name="T44" fmla="*/ 122 w 284"/>
                <a:gd name="T45" fmla="*/ 266 h 284"/>
                <a:gd name="T46" fmla="*/ 108 w 284"/>
                <a:gd name="T47" fmla="*/ 258 h 284"/>
                <a:gd name="T48" fmla="*/ 90 w 284"/>
                <a:gd name="T49" fmla="*/ 235 h 284"/>
                <a:gd name="T50" fmla="*/ 84 w 284"/>
                <a:gd name="T51" fmla="*/ 225 h 284"/>
                <a:gd name="T52" fmla="*/ 70 w 284"/>
                <a:gd name="T53" fmla="*/ 211 h 284"/>
                <a:gd name="T54" fmla="*/ 58 w 284"/>
                <a:gd name="T55" fmla="*/ 205 h 284"/>
                <a:gd name="T56" fmla="*/ 48 w 284"/>
                <a:gd name="T57" fmla="*/ 205 h 284"/>
                <a:gd name="T58" fmla="*/ 48 w 284"/>
                <a:gd name="T59" fmla="*/ 205 h 284"/>
                <a:gd name="T60" fmla="*/ 24 w 284"/>
                <a:gd name="T61" fmla="*/ 211 h 284"/>
                <a:gd name="T62" fmla="*/ 0 w 284"/>
                <a:gd name="T63" fmla="*/ 223 h 284"/>
                <a:gd name="T64" fmla="*/ 10 w 284"/>
                <a:gd name="T65" fmla="*/ 235 h 284"/>
                <a:gd name="T66" fmla="*/ 28 w 284"/>
                <a:gd name="T67" fmla="*/ 225 h 284"/>
                <a:gd name="T68" fmla="*/ 48 w 284"/>
                <a:gd name="T69" fmla="*/ 221 h 284"/>
                <a:gd name="T70" fmla="*/ 58 w 284"/>
                <a:gd name="T71" fmla="*/ 223 h 284"/>
                <a:gd name="T72" fmla="*/ 70 w 284"/>
                <a:gd name="T73" fmla="*/ 233 h 284"/>
                <a:gd name="T74" fmla="*/ 76 w 284"/>
                <a:gd name="T75" fmla="*/ 243 h 284"/>
                <a:gd name="T76" fmla="*/ 90 w 284"/>
                <a:gd name="T77" fmla="*/ 264 h 284"/>
                <a:gd name="T78" fmla="*/ 106 w 284"/>
                <a:gd name="T79" fmla="*/ 276 h 284"/>
                <a:gd name="T80" fmla="*/ 128 w 284"/>
                <a:gd name="T81" fmla="*/ 282 h 284"/>
                <a:gd name="T82" fmla="*/ 142 w 284"/>
                <a:gd name="T83" fmla="*/ 284 h 284"/>
                <a:gd name="T84" fmla="*/ 192 w 284"/>
                <a:gd name="T85" fmla="*/ 278 h 284"/>
                <a:gd name="T86" fmla="*/ 216 w 284"/>
                <a:gd name="T87" fmla="*/ 268 h 284"/>
                <a:gd name="T88" fmla="*/ 238 w 284"/>
                <a:gd name="T89" fmla="*/ 254 h 284"/>
                <a:gd name="T90" fmla="*/ 256 w 284"/>
                <a:gd name="T91" fmla="*/ 233 h 284"/>
                <a:gd name="T92" fmla="*/ 272 w 284"/>
                <a:gd name="T93" fmla="*/ 205 h 284"/>
                <a:gd name="T94" fmla="*/ 280 w 284"/>
                <a:gd name="T95" fmla="*/ 170 h 284"/>
                <a:gd name="T96" fmla="*/ 284 w 284"/>
                <a:gd name="T97" fmla="*/ 124 h 284"/>
                <a:gd name="T98" fmla="*/ 284 w 284"/>
                <a:gd name="T99" fmla="*/ 105 h 284"/>
                <a:gd name="T100" fmla="*/ 278 w 284"/>
                <a:gd name="T101" fmla="*/ 73 h 284"/>
                <a:gd name="T102" fmla="*/ 268 w 284"/>
                <a:gd name="T103" fmla="*/ 47 h 284"/>
                <a:gd name="T104" fmla="*/ 256 w 284"/>
                <a:gd name="T105" fmla="*/ 30 h 284"/>
                <a:gd name="T106" fmla="*/ 234 w 284"/>
                <a:gd name="T107" fmla="*/ 14 h 284"/>
                <a:gd name="T108" fmla="*/ 206 w 284"/>
                <a:gd name="T109" fmla="*/ 6 h 284"/>
                <a:gd name="T110" fmla="*/ 196 w 284"/>
                <a:gd name="T111" fmla="*/ 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4" h="284">
                  <a:moveTo>
                    <a:pt x="196" y="4"/>
                  </a:moveTo>
                  <a:lnTo>
                    <a:pt x="196" y="4"/>
                  </a:lnTo>
                  <a:lnTo>
                    <a:pt x="196" y="4"/>
                  </a:lnTo>
                  <a:lnTo>
                    <a:pt x="196" y="4"/>
                  </a:lnTo>
                  <a:lnTo>
                    <a:pt x="186" y="6"/>
                  </a:lnTo>
                  <a:lnTo>
                    <a:pt x="176" y="8"/>
                  </a:lnTo>
                  <a:lnTo>
                    <a:pt x="166" y="12"/>
                  </a:lnTo>
                  <a:lnTo>
                    <a:pt x="156" y="18"/>
                  </a:lnTo>
                  <a:lnTo>
                    <a:pt x="156" y="18"/>
                  </a:lnTo>
                  <a:lnTo>
                    <a:pt x="152" y="0"/>
                  </a:lnTo>
                  <a:lnTo>
                    <a:pt x="136" y="4"/>
                  </a:lnTo>
                  <a:lnTo>
                    <a:pt x="136" y="4"/>
                  </a:lnTo>
                  <a:lnTo>
                    <a:pt x="144" y="34"/>
                  </a:lnTo>
                  <a:lnTo>
                    <a:pt x="148" y="45"/>
                  </a:lnTo>
                  <a:lnTo>
                    <a:pt x="158" y="37"/>
                  </a:lnTo>
                  <a:lnTo>
                    <a:pt x="158" y="37"/>
                  </a:lnTo>
                  <a:lnTo>
                    <a:pt x="166" y="30"/>
                  </a:lnTo>
                  <a:lnTo>
                    <a:pt x="176" y="26"/>
                  </a:lnTo>
                  <a:lnTo>
                    <a:pt x="186" y="22"/>
                  </a:lnTo>
                  <a:lnTo>
                    <a:pt x="198" y="20"/>
                  </a:lnTo>
                  <a:lnTo>
                    <a:pt x="198" y="20"/>
                  </a:lnTo>
                  <a:lnTo>
                    <a:pt x="214" y="22"/>
                  </a:lnTo>
                  <a:lnTo>
                    <a:pt x="228" y="28"/>
                  </a:lnTo>
                  <a:lnTo>
                    <a:pt x="240" y="36"/>
                  </a:lnTo>
                  <a:lnTo>
                    <a:pt x="250" y="47"/>
                  </a:lnTo>
                  <a:lnTo>
                    <a:pt x="258" y="63"/>
                  </a:lnTo>
                  <a:lnTo>
                    <a:pt x="264" y="81"/>
                  </a:lnTo>
                  <a:lnTo>
                    <a:pt x="268" y="101"/>
                  </a:lnTo>
                  <a:lnTo>
                    <a:pt x="268" y="124"/>
                  </a:lnTo>
                  <a:lnTo>
                    <a:pt x="268" y="124"/>
                  </a:lnTo>
                  <a:lnTo>
                    <a:pt x="266" y="158"/>
                  </a:lnTo>
                  <a:lnTo>
                    <a:pt x="260" y="187"/>
                  </a:lnTo>
                  <a:lnTo>
                    <a:pt x="256" y="201"/>
                  </a:lnTo>
                  <a:lnTo>
                    <a:pt x="250" y="213"/>
                  </a:lnTo>
                  <a:lnTo>
                    <a:pt x="244" y="223"/>
                  </a:lnTo>
                  <a:lnTo>
                    <a:pt x="238" y="233"/>
                  </a:lnTo>
                  <a:lnTo>
                    <a:pt x="228" y="241"/>
                  </a:lnTo>
                  <a:lnTo>
                    <a:pt x="220" y="249"/>
                  </a:lnTo>
                  <a:lnTo>
                    <a:pt x="210" y="254"/>
                  </a:lnTo>
                  <a:lnTo>
                    <a:pt x="198" y="260"/>
                  </a:lnTo>
                  <a:lnTo>
                    <a:pt x="186" y="264"/>
                  </a:lnTo>
                  <a:lnTo>
                    <a:pt x="172" y="266"/>
                  </a:lnTo>
                  <a:lnTo>
                    <a:pt x="142" y="268"/>
                  </a:lnTo>
                  <a:lnTo>
                    <a:pt x="142" y="268"/>
                  </a:lnTo>
                  <a:lnTo>
                    <a:pt x="132" y="268"/>
                  </a:lnTo>
                  <a:lnTo>
                    <a:pt x="122" y="266"/>
                  </a:lnTo>
                  <a:lnTo>
                    <a:pt x="114" y="262"/>
                  </a:lnTo>
                  <a:lnTo>
                    <a:pt x="108" y="258"/>
                  </a:lnTo>
                  <a:lnTo>
                    <a:pt x="98" y="249"/>
                  </a:lnTo>
                  <a:lnTo>
                    <a:pt x="90" y="235"/>
                  </a:lnTo>
                  <a:lnTo>
                    <a:pt x="90" y="235"/>
                  </a:lnTo>
                  <a:lnTo>
                    <a:pt x="84" y="225"/>
                  </a:lnTo>
                  <a:lnTo>
                    <a:pt x="76" y="215"/>
                  </a:lnTo>
                  <a:lnTo>
                    <a:pt x="70" y="211"/>
                  </a:lnTo>
                  <a:lnTo>
                    <a:pt x="64" y="207"/>
                  </a:lnTo>
                  <a:lnTo>
                    <a:pt x="58" y="205"/>
                  </a:lnTo>
                  <a:lnTo>
                    <a:pt x="48" y="205"/>
                  </a:lnTo>
                  <a:lnTo>
                    <a:pt x="48" y="205"/>
                  </a:lnTo>
                  <a:lnTo>
                    <a:pt x="48" y="205"/>
                  </a:lnTo>
                  <a:lnTo>
                    <a:pt x="48" y="205"/>
                  </a:lnTo>
                  <a:lnTo>
                    <a:pt x="36" y="207"/>
                  </a:lnTo>
                  <a:lnTo>
                    <a:pt x="24" y="211"/>
                  </a:lnTo>
                  <a:lnTo>
                    <a:pt x="12" y="215"/>
                  </a:lnTo>
                  <a:lnTo>
                    <a:pt x="0" y="223"/>
                  </a:lnTo>
                  <a:lnTo>
                    <a:pt x="10" y="235"/>
                  </a:lnTo>
                  <a:lnTo>
                    <a:pt x="10" y="235"/>
                  </a:lnTo>
                  <a:lnTo>
                    <a:pt x="20" y="229"/>
                  </a:lnTo>
                  <a:lnTo>
                    <a:pt x="28" y="225"/>
                  </a:lnTo>
                  <a:lnTo>
                    <a:pt x="38" y="221"/>
                  </a:lnTo>
                  <a:lnTo>
                    <a:pt x="48" y="221"/>
                  </a:lnTo>
                  <a:lnTo>
                    <a:pt x="48" y="221"/>
                  </a:lnTo>
                  <a:lnTo>
                    <a:pt x="58" y="223"/>
                  </a:lnTo>
                  <a:lnTo>
                    <a:pt x="66" y="227"/>
                  </a:lnTo>
                  <a:lnTo>
                    <a:pt x="70" y="233"/>
                  </a:lnTo>
                  <a:lnTo>
                    <a:pt x="76" y="243"/>
                  </a:lnTo>
                  <a:lnTo>
                    <a:pt x="76" y="243"/>
                  </a:lnTo>
                  <a:lnTo>
                    <a:pt x="86" y="256"/>
                  </a:lnTo>
                  <a:lnTo>
                    <a:pt x="90" y="264"/>
                  </a:lnTo>
                  <a:lnTo>
                    <a:pt x="98" y="270"/>
                  </a:lnTo>
                  <a:lnTo>
                    <a:pt x="106" y="276"/>
                  </a:lnTo>
                  <a:lnTo>
                    <a:pt x="116" y="280"/>
                  </a:lnTo>
                  <a:lnTo>
                    <a:pt x="128" y="282"/>
                  </a:lnTo>
                  <a:lnTo>
                    <a:pt x="142" y="284"/>
                  </a:lnTo>
                  <a:lnTo>
                    <a:pt x="142" y="284"/>
                  </a:lnTo>
                  <a:lnTo>
                    <a:pt x="168" y="282"/>
                  </a:lnTo>
                  <a:lnTo>
                    <a:pt x="192" y="278"/>
                  </a:lnTo>
                  <a:lnTo>
                    <a:pt x="204" y="274"/>
                  </a:lnTo>
                  <a:lnTo>
                    <a:pt x="216" y="268"/>
                  </a:lnTo>
                  <a:lnTo>
                    <a:pt x="228" y="262"/>
                  </a:lnTo>
                  <a:lnTo>
                    <a:pt x="238" y="254"/>
                  </a:lnTo>
                  <a:lnTo>
                    <a:pt x="248" y="245"/>
                  </a:lnTo>
                  <a:lnTo>
                    <a:pt x="256" y="233"/>
                  </a:lnTo>
                  <a:lnTo>
                    <a:pt x="264" y="221"/>
                  </a:lnTo>
                  <a:lnTo>
                    <a:pt x="272" y="205"/>
                  </a:lnTo>
                  <a:lnTo>
                    <a:pt x="276" y="187"/>
                  </a:lnTo>
                  <a:lnTo>
                    <a:pt x="280" y="170"/>
                  </a:lnTo>
                  <a:lnTo>
                    <a:pt x="284" y="148"/>
                  </a:lnTo>
                  <a:lnTo>
                    <a:pt x="284" y="124"/>
                  </a:lnTo>
                  <a:lnTo>
                    <a:pt x="284" y="124"/>
                  </a:lnTo>
                  <a:lnTo>
                    <a:pt x="284" y="105"/>
                  </a:lnTo>
                  <a:lnTo>
                    <a:pt x="282" y="87"/>
                  </a:lnTo>
                  <a:lnTo>
                    <a:pt x="278" y="73"/>
                  </a:lnTo>
                  <a:lnTo>
                    <a:pt x="274" y="59"/>
                  </a:lnTo>
                  <a:lnTo>
                    <a:pt x="268" y="47"/>
                  </a:lnTo>
                  <a:lnTo>
                    <a:pt x="262" y="37"/>
                  </a:lnTo>
                  <a:lnTo>
                    <a:pt x="256" y="30"/>
                  </a:lnTo>
                  <a:lnTo>
                    <a:pt x="248" y="24"/>
                  </a:lnTo>
                  <a:lnTo>
                    <a:pt x="234" y="14"/>
                  </a:lnTo>
                  <a:lnTo>
                    <a:pt x="220" y="8"/>
                  </a:lnTo>
                  <a:lnTo>
                    <a:pt x="206" y="6"/>
                  </a:lnTo>
                  <a:lnTo>
                    <a:pt x="196" y="4"/>
                  </a:lnTo>
                  <a:lnTo>
                    <a:pt x="19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96" name="Freeform 57">
              <a:extLst>
                <a:ext uri="{FF2B5EF4-FFF2-40B4-BE49-F238E27FC236}">
                  <a16:creationId xmlns:a16="http://schemas.microsoft.com/office/drawing/2014/main" id="{0C3B1AC2-6A68-4995-98EA-261B9086EC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1" y="2022"/>
              <a:ext cx="164" cy="197"/>
            </a:xfrm>
            <a:custGeom>
              <a:avLst/>
              <a:gdLst>
                <a:gd name="T0" fmla="*/ 86 w 164"/>
                <a:gd name="T1" fmla="*/ 181 h 197"/>
                <a:gd name="T2" fmla="*/ 108 w 164"/>
                <a:gd name="T3" fmla="*/ 187 h 197"/>
                <a:gd name="T4" fmla="*/ 118 w 164"/>
                <a:gd name="T5" fmla="*/ 185 h 197"/>
                <a:gd name="T6" fmla="*/ 138 w 164"/>
                <a:gd name="T7" fmla="*/ 174 h 197"/>
                <a:gd name="T8" fmla="*/ 154 w 164"/>
                <a:gd name="T9" fmla="*/ 156 h 197"/>
                <a:gd name="T10" fmla="*/ 164 w 164"/>
                <a:gd name="T11" fmla="*/ 130 h 197"/>
                <a:gd name="T12" fmla="*/ 164 w 164"/>
                <a:gd name="T13" fmla="*/ 116 h 197"/>
                <a:gd name="T14" fmla="*/ 162 w 164"/>
                <a:gd name="T15" fmla="*/ 95 h 197"/>
                <a:gd name="T16" fmla="*/ 156 w 164"/>
                <a:gd name="T17" fmla="*/ 81 h 197"/>
                <a:gd name="T18" fmla="*/ 150 w 164"/>
                <a:gd name="T19" fmla="*/ 67 h 197"/>
                <a:gd name="T20" fmla="*/ 134 w 164"/>
                <a:gd name="T21" fmla="*/ 35 h 197"/>
                <a:gd name="T22" fmla="*/ 126 w 164"/>
                <a:gd name="T23" fmla="*/ 0 h 197"/>
                <a:gd name="T24" fmla="*/ 110 w 164"/>
                <a:gd name="T25" fmla="*/ 2 h 197"/>
                <a:gd name="T26" fmla="*/ 118 w 164"/>
                <a:gd name="T27" fmla="*/ 33 h 197"/>
                <a:gd name="T28" fmla="*/ 136 w 164"/>
                <a:gd name="T29" fmla="*/ 75 h 197"/>
                <a:gd name="T30" fmla="*/ 142 w 164"/>
                <a:gd name="T31" fmla="*/ 87 h 197"/>
                <a:gd name="T32" fmla="*/ 146 w 164"/>
                <a:gd name="T33" fmla="*/ 99 h 197"/>
                <a:gd name="T34" fmla="*/ 148 w 164"/>
                <a:gd name="T35" fmla="*/ 116 h 197"/>
                <a:gd name="T36" fmla="*/ 148 w 164"/>
                <a:gd name="T37" fmla="*/ 128 h 197"/>
                <a:gd name="T38" fmla="*/ 140 w 164"/>
                <a:gd name="T39" fmla="*/ 148 h 197"/>
                <a:gd name="T40" fmla="*/ 128 w 164"/>
                <a:gd name="T41" fmla="*/ 162 h 197"/>
                <a:gd name="T42" fmla="*/ 114 w 164"/>
                <a:gd name="T43" fmla="*/ 170 h 197"/>
                <a:gd name="T44" fmla="*/ 108 w 164"/>
                <a:gd name="T45" fmla="*/ 172 h 197"/>
                <a:gd name="T46" fmla="*/ 92 w 164"/>
                <a:gd name="T47" fmla="*/ 168 h 197"/>
                <a:gd name="T48" fmla="*/ 80 w 164"/>
                <a:gd name="T49" fmla="*/ 164 h 197"/>
                <a:gd name="T50" fmla="*/ 62 w 164"/>
                <a:gd name="T51" fmla="*/ 162 h 197"/>
                <a:gd name="T52" fmla="*/ 46 w 164"/>
                <a:gd name="T53" fmla="*/ 164 h 197"/>
                <a:gd name="T54" fmla="*/ 14 w 164"/>
                <a:gd name="T55" fmla="*/ 175 h 197"/>
                <a:gd name="T56" fmla="*/ 12 w 164"/>
                <a:gd name="T57" fmla="*/ 197 h 197"/>
                <a:gd name="T58" fmla="*/ 22 w 164"/>
                <a:gd name="T59" fmla="*/ 189 h 197"/>
                <a:gd name="T60" fmla="*/ 48 w 164"/>
                <a:gd name="T61" fmla="*/ 179 h 197"/>
                <a:gd name="T62" fmla="*/ 62 w 164"/>
                <a:gd name="T63" fmla="*/ 177 h 197"/>
                <a:gd name="T64" fmla="*/ 86 w 164"/>
                <a:gd name="T65" fmla="*/ 18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4" h="197">
                  <a:moveTo>
                    <a:pt x="86" y="181"/>
                  </a:moveTo>
                  <a:lnTo>
                    <a:pt x="86" y="181"/>
                  </a:lnTo>
                  <a:lnTo>
                    <a:pt x="94" y="185"/>
                  </a:lnTo>
                  <a:lnTo>
                    <a:pt x="108" y="187"/>
                  </a:lnTo>
                  <a:lnTo>
                    <a:pt x="108" y="187"/>
                  </a:lnTo>
                  <a:lnTo>
                    <a:pt x="118" y="185"/>
                  </a:lnTo>
                  <a:lnTo>
                    <a:pt x="128" y="181"/>
                  </a:lnTo>
                  <a:lnTo>
                    <a:pt x="138" y="174"/>
                  </a:lnTo>
                  <a:lnTo>
                    <a:pt x="148" y="166"/>
                  </a:lnTo>
                  <a:lnTo>
                    <a:pt x="154" y="156"/>
                  </a:lnTo>
                  <a:lnTo>
                    <a:pt x="160" y="142"/>
                  </a:lnTo>
                  <a:lnTo>
                    <a:pt x="164" y="130"/>
                  </a:lnTo>
                  <a:lnTo>
                    <a:pt x="164" y="116"/>
                  </a:lnTo>
                  <a:lnTo>
                    <a:pt x="164" y="116"/>
                  </a:lnTo>
                  <a:lnTo>
                    <a:pt x="164" y="104"/>
                  </a:lnTo>
                  <a:lnTo>
                    <a:pt x="162" y="95"/>
                  </a:lnTo>
                  <a:lnTo>
                    <a:pt x="162" y="95"/>
                  </a:lnTo>
                  <a:lnTo>
                    <a:pt x="156" y="81"/>
                  </a:lnTo>
                  <a:lnTo>
                    <a:pt x="150" y="67"/>
                  </a:lnTo>
                  <a:lnTo>
                    <a:pt x="150" y="67"/>
                  </a:lnTo>
                  <a:lnTo>
                    <a:pt x="142" y="51"/>
                  </a:lnTo>
                  <a:lnTo>
                    <a:pt x="134" y="35"/>
                  </a:lnTo>
                  <a:lnTo>
                    <a:pt x="128" y="18"/>
                  </a:lnTo>
                  <a:lnTo>
                    <a:pt x="126" y="0"/>
                  </a:lnTo>
                  <a:lnTo>
                    <a:pt x="110" y="2"/>
                  </a:lnTo>
                  <a:lnTo>
                    <a:pt x="110" y="2"/>
                  </a:lnTo>
                  <a:lnTo>
                    <a:pt x="112" y="18"/>
                  </a:lnTo>
                  <a:lnTo>
                    <a:pt x="118" y="33"/>
                  </a:lnTo>
                  <a:lnTo>
                    <a:pt x="126" y="53"/>
                  </a:lnTo>
                  <a:lnTo>
                    <a:pt x="136" y="75"/>
                  </a:lnTo>
                  <a:lnTo>
                    <a:pt x="136" y="75"/>
                  </a:lnTo>
                  <a:lnTo>
                    <a:pt x="142" y="87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8" y="106"/>
                  </a:lnTo>
                  <a:lnTo>
                    <a:pt x="148" y="116"/>
                  </a:lnTo>
                  <a:lnTo>
                    <a:pt x="148" y="116"/>
                  </a:lnTo>
                  <a:lnTo>
                    <a:pt x="148" y="128"/>
                  </a:lnTo>
                  <a:lnTo>
                    <a:pt x="146" y="138"/>
                  </a:lnTo>
                  <a:lnTo>
                    <a:pt x="140" y="148"/>
                  </a:lnTo>
                  <a:lnTo>
                    <a:pt x="136" y="156"/>
                  </a:lnTo>
                  <a:lnTo>
                    <a:pt x="128" y="162"/>
                  </a:lnTo>
                  <a:lnTo>
                    <a:pt x="122" y="168"/>
                  </a:lnTo>
                  <a:lnTo>
                    <a:pt x="114" y="170"/>
                  </a:lnTo>
                  <a:lnTo>
                    <a:pt x="108" y="172"/>
                  </a:lnTo>
                  <a:lnTo>
                    <a:pt x="108" y="172"/>
                  </a:lnTo>
                  <a:lnTo>
                    <a:pt x="100" y="170"/>
                  </a:lnTo>
                  <a:lnTo>
                    <a:pt x="92" y="168"/>
                  </a:lnTo>
                  <a:lnTo>
                    <a:pt x="92" y="168"/>
                  </a:lnTo>
                  <a:lnTo>
                    <a:pt x="80" y="164"/>
                  </a:lnTo>
                  <a:lnTo>
                    <a:pt x="72" y="162"/>
                  </a:lnTo>
                  <a:lnTo>
                    <a:pt x="62" y="162"/>
                  </a:lnTo>
                  <a:lnTo>
                    <a:pt x="62" y="162"/>
                  </a:lnTo>
                  <a:lnTo>
                    <a:pt x="46" y="164"/>
                  </a:lnTo>
                  <a:lnTo>
                    <a:pt x="30" y="168"/>
                  </a:lnTo>
                  <a:lnTo>
                    <a:pt x="14" y="175"/>
                  </a:lnTo>
                  <a:lnTo>
                    <a:pt x="0" y="187"/>
                  </a:lnTo>
                  <a:lnTo>
                    <a:pt x="12" y="197"/>
                  </a:lnTo>
                  <a:lnTo>
                    <a:pt x="12" y="197"/>
                  </a:lnTo>
                  <a:lnTo>
                    <a:pt x="22" y="189"/>
                  </a:lnTo>
                  <a:lnTo>
                    <a:pt x="34" y="183"/>
                  </a:lnTo>
                  <a:lnTo>
                    <a:pt x="48" y="179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76" y="179"/>
                  </a:lnTo>
                  <a:lnTo>
                    <a:pt x="86" y="181"/>
                  </a:lnTo>
                  <a:lnTo>
                    <a:pt x="86" y="1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97" name="Freeform 58">
              <a:extLst>
                <a:ext uri="{FF2B5EF4-FFF2-40B4-BE49-F238E27FC236}">
                  <a16:creationId xmlns:a16="http://schemas.microsoft.com/office/drawing/2014/main" id="{76A91EDA-A21F-427A-8E26-EAC50EA1FA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3" y="2166"/>
              <a:ext cx="48" cy="41"/>
            </a:xfrm>
            <a:custGeom>
              <a:avLst/>
              <a:gdLst>
                <a:gd name="T0" fmla="*/ 18 w 48"/>
                <a:gd name="T1" fmla="*/ 2 h 41"/>
                <a:gd name="T2" fmla="*/ 0 w 48"/>
                <a:gd name="T3" fmla="*/ 31 h 41"/>
                <a:gd name="T4" fmla="*/ 0 w 48"/>
                <a:gd name="T5" fmla="*/ 31 h 41"/>
                <a:gd name="T6" fmla="*/ 0 w 48"/>
                <a:gd name="T7" fmla="*/ 35 h 41"/>
                <a:gd name="T8" fmla="*/ 0 w 48"/>
                <a:gd name="T9" fmla="*/ 37 h 41"/>
                <a:gd name="T10" fmla="*/ 4 w 48"/>
                <a:gd name="T11" fmla="*/ 41 h 41"/>
                <a:gd name="T12" fmla="*/ 6 w 48"/>
                <a:gd name="T13" fmla="*/ 41 h 41"/>
                <a:gd name="T14" fmla="*/ 40 w 48"/>
                <a:gd name="T15" fmla="*/ 41 h 41"/>
                <a:gd name="T16" fmla="*/ 40 w 48"/>
                <a:gd name="T17" fmla="*/ 41 h 41"/>
                <a:gd name="T18" fmla="*/ 44 w 48"/>
                <a:gd name="T19" fmla="*/ 41 h 41"/>
                <a:gd name="T20" fmla="*/ 46 w 48"/>
                <a:gd name="T21" fmla="*/ 37 h 41"/>
                <a:gd name="T22" fmla="*/ 48 w 48"/>
                <a:gd name="T23" fmla="*/ 35 h 41"/>
                <a:gd name="T24" fmla="*/ 46 w 48"/>
                <a:gd name="T25" fmla="*/ 31 h 41"/>
                <a:gd name="T26" fmla="*/ 30 w 48"/>
                <a:gd name="T27" fmla="*/ 2 h 41"/>
                <a:gd name="T28" fmla="*/ 30 w 48"/>
                <a:gd name="T29" fmla="*/ 2 h 41"/>
                <a:gd name="T30" fmla="*/ 26 w 48"/>
                <a:gd name="T31" fmla="*/ 0 h 41"/>
                <a:gd name="T32" fmla="*/ 24 w 48"/>
                <a:gd name="T33" fmla="*/ 0 h 41"/>
                <a:gd name="T34" fmla="*/ 20 w 48"/>
                <a:gd name="T35" fmla="*/ 0 h 41"/>
                <a:gd name="T36" fmla="*/ 18 w 48"/>
                <a:gd name="T37" fmla="*/ 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" h="41">
                  <a:moveTo>
                    <a:pt x="18" y="2"/>
                  </a:moveTo>
                  <a:lnTo>
                    <a:pt x="0" y="31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0" y="37"/>
                  </a:lnTo>
                  <a:lnTo>
                    <a:pt x="4" y="41"/>
                  </a:lnTo>
                  <a:lnTo>
                    <a:pt x="6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4" y="41"/>
                  </a:lnTo>
                  <a:lnTo>
                    <a:pt x="46" y="37"/>
                  </a:lnTo>
                  <a:lnTo>
                    <a:pt x="48" y="35"/>
                  </a:lnTo>
                  <a:lnTo>
                    <a:pt x="46" y="31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0" y="0"/>
                  </a:lnTo>
                  <a:lnTo>
                    <a:pt x="18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00" name="Freeform 59">
              <a:extLst>
                <a:ext uri="{FF2B5EF4-FFF2-40B4-BE49-F238E27FC236}">
                  <a16:creationId xmlns:a16="http://schemas.microsoft.com/office/drawing/2014/main" id="{CF5F4C1F-5241-4BEE-8D54-8D8052312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3" y="2166"/>
              <a:ext cx="48" cy="41"/>
            </a:xfrm>
            <a:custGeom>
              <a:avLst/>
              <a:gdLst>
                <a:gd name="T0" fmla="*/ 18 w 48"/>
                <a:gd name="T1" fmla="*/ 2 h 41"/>
                <a:gd name="T2" fmla="*/ 0 w 48"/>
                <a:gd name="T3" fmla="*/ 31 h 41"/>
                <a:gd name="T4" fmla="*/ 0 w 48"/>
                <a:gd name="T5" fmla="*/ 31 h 41"/>
                <a:gd name="T6" fmla="*/ 0 w 48"/>
                <a:gd name="T7" fmla="*/ 35 h 41"/>
                <a:gd name="T8" fmla="*/ 0 w 48"/>
                <a:gd name="T9" fmla="*/ 37 h 41"/>
                <a:gd name="T10" fmla="*/ 4 w 48"/>
                <a:gd name="T11" fmla="*/ 41 h 41"/>
                <a:gd name="T12" fmla="*/ 6 w 48"/>
                <a:gd name="T13" fmla="*/ 41 h 41"/>
                <a:gd name="T14" fmla="*/ 40 w 48"/>
                <a:gd name="T15" fmla="*/ 41 h 41"/>
                <a:gd name="T16" fmla="*/ 40 w 48"/>
                <a:gd name="T17" fmla="*/ 41 h 41"/>
                <a:gd name="T18" fmla="*/ 44 w 48"/>
                <a:gd name="T19" fmla="*/ 41 h 41"/>
                <a:gd name="T20" fmla="*/ 46 w 48"/>
                <a:gd name="T21" fmla="*/ 37 h 41"/>
                <a:gd name="T22" fmla="*/ 48 w 48"/>
                <a:gd name="T23" fmla="*/ 35 h 41"/>
                <a:gd name="T24" fmla="*/ 46 w 48"/>
                <a:gd name="T25" fmla="*/ 31 h 41"/>
                <a:gd name="T26" fmla="*/ 30 w 48"/>
                <a:gd name="T27" fmla="*/ 2 h 41"/>
                <a:gd name="T28" fmla="*/ 30 w 48"/>
                <a:gd name="T29" fmla="*/ 2 h 41"/>
                <a:gd name="T30" fmla="*/ 26 w 48"/>
                <a:gd name="T31" fmla="*/ 0 h 41"/>
                <a:gd name="T32" fmla="*/ 24 w 48"/>
                <a:gd name="T33" fmla="*/ 0 h 41"/>
                <a:gd name="T34" fmla="*/ 20 w 48"/>
                <a:gd name="T35" fmla="*/ 0 h 41"/>
                <a:gd name="T36" fmla="*/ 18 w 48"/>
                <a:gd name="T37" fmla="*/ 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" h="41">
                  <a:moveTo>
                    <a:pt x="18" y="2"/>
                  </a:moveTo>
                  <a:lnTo>
                    <a:pt x="0" y="31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0" y="37"/>
                  </a:lnTo>
                  <a:lnTo>
                    <a:pt x="4" y="41"/>
                  </a:lnTo>
                  <a:lnTo>
                    <a:pt x="6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4" y="41"/>
                  </a:lnTo>
                  <a:lnTo>
                    <a:pt x="46" y="37"/>
                  </a:lnTo>
                  <a:lnTo>
                    <a:pt x="48" y="35"/>
                  </a:lnTo>
                  <a:lnTo>
                    <a:pt x="46" y="31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0" y="0"/>
                  </a:lnTo>
                  <a:lnTo>
                    <a:pt x="18" y="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879873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5D737090-762A-48D8-9821-762E2BA6D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002237"/>
                </a:solidFill>
              </a:rPr>
              <a:t>Цикл зрелости технологий</a:t>
            </a:r>
          </a:p>
        </p:txBody>
      </p:sp>
      <p:cxnSp>
        <p:nvCxnSpPr>
          <p:cNvPr id="4" name="Прямая со стрелкой 3">
            <a:extLst>
              <a:ext uri="{FF2B5EF4-FFF2-40B4-BE49-F238E27FC236}">
                <a16:creationId xmlns:a16="http://schemas.microsoft.com/office/drawing/2014/main" id="{1566BCA6-BD00-4B0F-99FA-0B9D219CF1CB}"/>
              </a:ext>
            </a:extLst>
          </p:cNvPr>
          <p:cNvCxnSpPr/>
          <p:nvPr/>
        </p:nvCxnSpPr>
        <p:spPr>
          <a:xfrm flipV="1">
            <a:off x="933061" y="1371600"/>
            <a:ext cx="0" cy="46932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8A6FEBB1-16EA-40FC-9AB1-5481BC8C214C}"/>
              </a:ext>
            </a:extLst>
          </p:cNvPr>
          <p:cNvCxnSpPr>
            <a:cxnSpLocks/>
          </p:cNvCxnSpPr>
          <p:nvPr/>
        </p:nvCxnSpPr>
        <p:spPr>
          <a:xfrm>
            <a:off x="933061" y="6064898"/>
            <a:ext cx="1029166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DEAC841-4041-4C22-A4C2-FDDE3603148D}"/>
              </a:ext>
            </a:extLst>
          </p:cNvPr>
          <p:cNvSpPr txBox="1"/>
          <p:nvPr/>
        </p:nvSpPr>
        <p:spPr>
          <a:xfrm rot="16200000">
            <a:off x="-507511" y="2117637"/>
            <a:ext cx="2074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33CCCC"/>
                </a:solidFill>
              </a:rPr>
              <a:t>Популярность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97A124-CE6B-47C8-B3CD-7D3323D10E59}"/>
              </a:ext>
            </a:extLst>
          </p:cNvPr>
          <p:cNvSpPr txBox="1"/>
          <p:nvPr/>
        </p:nvSpPr>
        <p:spPr>
          <a:xfrm>
            <a:off x="10301076" y="6231035"/>
            <a:ext cx="102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33CCCC"/>
                </a:solidFill>
              </a:rPr>
              <a:t>Время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048476-B147-4B1F-AAD1-745FB6CB0D76}"/>
              </a:ext>
            </a:extLst>
          </p:cNvPr>
          <p:cNvSpPr txBox="1"/>
          <p:nvPr/>
        </p:nvSpPr>
        <p:spPr>
          <a:xfrm>
            <a:off x="1151664" y="5341034"/>
            <a:ext cx="22589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002237"/>
                </a:solidFill>
              </a:rPr>
              <a:t>Технологический</a:t>
            </a:r>
            <a:br>
              <a:rPr lang="ru-RU" dirty="0">
                <a:solidFill>
                  <a:srgbClr val="002237"/>
                </a:solidFill>
              </a:rPr>
            </a:br>
            <a:r>
              <a:rPr lang="ru-RU" dirty="0">
                <a:solidFill>
                  <a:srgbClr val="002237"/>
                </a:solidFill>
              </a:rPr>
              <a:t>триггер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C01056-7622-4833-8ED2-984AAF66E9B1}"/>
              </a:ext>
            </a:extLst>
          </p:cNvPr>
          <p:cNvSpPr txBox="1"/>
          <p:nvPr/>
        </p:nvSpPr>
        <p:spPr>
          <a:xfrm>
            <a:off x="1151664" y="1412846"/>
            <a:ext cx="21755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002237"/>
                </a:solidFill>
              </a:rPr>
              <a:t>Пик чрезмерных</a:t>
            </a:r>
            <a:br>
              <a:rPr lang="ru-RU" dirty="0">
                <a:solidFill>
                  <a:srgbClr val="002237"/>
                </a:solidFill>
              </a:rPr>
            </a:br>
            <a:r>
              <a:rPr lang="ru-RU" dirty="0">
                <a:solidFill>
                  <a:srgbClr val="002237"/>
                </a:solidFill>
              </a:rPr>
              <a:t>ожиданий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D1063A-7FA7-4098-9E3A-F291C44F90C0}"/>
              </a:ext>
            </a:extLst>
          </p:cNvPr>
          <p:cNvSpPr txBox="1"/>
          <p:nvPr/>
        </p:nvSpPr>
        <p:spPr>
          <a:xfrm>
            <a:off x="4184113" y="5341034"/>
            <a:ext cx="1997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002237"/>
                </a:solidFill>
              </a:rPr>
              <a:t>Пропасть</a:t>
            </a:r>
            <a:br>
              <a:rPr lang="ru-RU" dirty="0">
                <a:solidFill>
                  <a:srgbClr val="002237"/>
                </a:solidFill>
              </a:rPr>
            </a:br>
            <a:r>
              <a:rPr lang="ru-RU" dirty="0">
                <a:solidFill>
                  <a:srgbClr val="002237"/>
                </a:solidFill>
              </a:rPr>
              <a:t>разочарования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97671A-FE77-49FA-8916-9AFC24D1F6EF}"/>
              </a:ext>
            </a:extLst>
          </p:cNvPr>
          <p:cNvSpPr txBox="1"/>
          <p:nvPr/>
        </p:nvSpPr>
        <p:spPr>
          <a:xfrm>
            <a:off x="5784955" y="3986358"/>
            <a:ext cx="17908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002237"/>
                </a:solidFill>
              </a:rPr>
              <a:t>Склон</a:t>
            </a:r>
            <a:br>
              <a:rPr lang="ru-RU" dirty="0">
                <a:solidFill>
                  <a:srgbClr val="002237"/>
                </a:solidFill>
              </a:rPr>
            </a:br>
            <a:r>
              <a:rPr lang="ru-RU" dirty="0">
                <a:solidFill>
                  <a:srgbClr val="002237"/>
                </a:solidFill>
              </a:rPr>
              <a:t>просвещения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0E8550-BCA9-409A-9EB7-ACF4EB61C180}"/>
              </a:ext>
            </a:extLst>
          </p:cNvPr>
          <p:cNvSpPr txBox="1"/>
          <p:nvPr/>
        </p:nvSpPr>
        <p:spPr>
          <a:xfrm>
            <a:off x="9223858" y="2693276"/>
            <a:ext cx="21034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002237"/>
                </a:solidFill>
              </a:rPr>
              <a:t>Плато</a:t>
            </a:r>
            <a:br>
              <a:rPr lang="ru-RU" dirty="0">
                <a:solidFill>
                  <a:srgbClr val="002237"/>
                </a:solidFill>
              </a:rPr>
            </a:br>
            <a:r>
              <a:rPr lang="ru-RU" dirty="0">
                <a:solidFill>
                  <a:srgbClr val="002237"/>
                </a:solidFill>
              </a:rPr>
              <a:t>продуктивности</a:t>
            </a:r>
          </a:p>
        </p:txBody>
      </p:sp>
      <p:sp>
        <p:nvSpPr>
          <p:cNvPr id="16" name="Полилиния: фигура 15">
            <a:extLst>
              <a:ext uri="{FF2B5EF4-FFF2-40B4-BE49-F238E27FC236}">
                <a16:creationId xmlns:a16="http://schemas.microsoft.com/office/drawing/2014/main" id="{B608D560-2CA4-4B22-A930-8F8F2844BBB4}"/>
              </a:ext>
            </a:extLst>
          </p:cNvPr>
          <p:cNvSpPr/>
          <p:nvPr/>
        </p:nvSpPr>
        <p:spPr>
          <a:xfrm>
            <a:off x="956049" y="2136710"/>
            <a:ext cx="10268675" cy="3926876"/>
          </a:xfrm>
          <a:custGeom>
            <a:avLst/>
            <a:gdLst>
              <a:gd name="connsiteX0" fmla="*/ 0 w 5486674"/>
              <a:gd name="connsiteY0" fmla="*/ 2513344 h 2513344"/>
              <a:gd name="connsiteX1" fmla="*/ 625151 w 5486674"/>
              <a:gd name="connsiteY1" fmla="*/ 12740 h 2513344"/>
              <a:gd name="connsiteX2" fmla="*/ 1352939 w 5486674"/>
              <a:gd name="connsiteY2" fmla="*/ 1561622 h 2513344"/>
              <a:gd name="connsiteX3" fmla="*/ 1698172 w 5486674"/>
              <a:gd name="connsiteY3" fmla="*/ 2046814 h 2513344"/>
              <a:gd name="connsiteX4" fmla="*/ 2351315 w 5486674"/>
              <a:gd name="connsiteY4" fmla="*/ 1337687 h 2513344"/>
              <a:gd name="connsiteX5" fmla="*/ 5197151 w 5486674"/>
              <a:gd name="connsiteY5" fmla="*/ 899148 h 2513344"/>
              <a:gd name="connsiteX6" fmla="*/ 5243805 w 5486674"/>
              <a:gd name="connsiteY6" fmla="*/ 889818 h 2513344"/>
              <a:gd name="connsiteX0" fmla="*/ 0 w 5461906"/>
              <a:gd name="connsiteY0" fmla="*/ 2513344 h 2513344"/>
              <a:gd name="connsiteX1" fmla="*/ 625151 w 5461906"/>
              <a:gd name="connsiteY1" fmla="*/ 12740 h 2513344"/>
              <a:gd name="connsiteX2" fmla="*/ 1352939 w 5461906"/>
              <a:gd name="connsiteY2" fmla="*/ 1561622 h 2513344"/>
              <a:gd name="connsiteX3" fmla="*/ 1698172 w 5461906"/>
              <a:gd name="connsiteY3" fmla="*/ 2046814 h 2513344"/>
              <a:gd name="connsiteX4" fmla="*/ 2715209 w 5461906"/>
              <a:gd name="connsiteY4" fmla="*/ 1011116 h 2513344"/>
              <a:gd name="connsiteX5" fmla="*/ 5197151 w 5461906"/>
              <a:gd name="connsiteY5" fmla="*/ 899148 h 2513344"/>
              <a:gd name="connsiteX6" fmla="*/ 5243805 w 5461906"/>
              <a:gd name="connsiteY6" fmla="*/ 889818 h 2513344"/>
              <a:gd name="connsiteX0" fmla="*/ 0 w 5461906"/>
              <a:gd name="connsiteY0" fmla="*/ 2513241 h 2513241"/>
              <a:gd name="connsiteX1" fmla="*/ 625151 w 5461906"/>
              <a:gd name="connsiteY1" fmla="*/ 12637 h 2513241"/>
              <a:gd name="connsiteX2" fmla="*/ 1352939 w 5461906"/>
              <a:gd name="connsiteY2" fmla="*/ 1561519 h 2513241"/>
              <a:gd name="connsiteX3" fmla="*/ 1847461 w 5461906"/>
              <a:gd name="connsiteY3" fmla="*/ 1972067 h 2513241"/>
              <a:gd name="connsiteX4" fmla="*/ 2715209 w 5461906"/>
              <a:gd name="connsiteY4" fmla="*/ 1011013 h 2513241"/>
              <a:gd name="connsiteX5" fmla="*/ 5197151 w 5461906"/>
              <a:gd name="connsiteY5" fmla="*/ 899045 h 2513241"/>
              <a:gd name="connsiteX6" fmla="*/ 5243805 w 5461906"/>
              <a:gd name="connsiteY6" fmla="*/ 889715 h 2513241"/>
              <a:gd name="connsiteX0" fmla="*/ 0 w 5461906"/>
              <a:gd name="connsiteY0" fmla="*/ 2513241 h 2513241"/>
              <a:gd name="connsiteX1" fmla="*/ 625151 w 5461906"/>
              <a:gd name="connsiteY1" fmla="*/ 12637 h 2513241"/>
              <a:gd name="connsiteX2" fmla="*/ 1352939 w 5461906"/>
              <a:gd name="connsiteY2" fmla="*/ 1561519 h 2513241"/>
              <a:gd name="connsiteX3" fmla="*/ 1847461 w 5461906"/>
              <a:gd name="connsiteY3" fmla="*/ 1972067 h 2513241"/>
              <a:gd name="connsiteX4" fmla="*/ 2715209 w 5461906"/>
              <a:gd name="connsiteY4" fmla="*/ 1011013 h 2513241"/>
              <a:gd name="connsiteX5" fmla="*/ 5197151 w 5461906"/>
              <a:gd name="connsiteY5" fmla="*/ 899045 h 2513241"/>
              <a:gd name="connsiteX6" fmla="*/ 5243805 w 5461906"/>
              <a:gd name="connsiteY6" fmla="*/ 889715 h 2513241"/>
              <a:gd name="connsiteX0" fmla="*/ 0 w 5461906"/>
              <a:gd name="connsiteY0" fmla="*/ 2501067 h 2501067"/>
              <a:gd name="connsiteX1" fmla="*/ 625151 w 5461906"/>
              <a:gd name="connsiteY1" fmla="*/ 463 h 2501067"/>
              <a:gd name="connsiteX2" fmla="*/ 1352939 w 5461906"/>
              <a:gd name="connsiteY2" fmla="*/ 1549345 h 2501067"/>
              <a:gd name="connsiteX3" fmla="*/ 1847461 w 5461906"/>
              <a:gd name="connsiteY3" fmla="*/ 1959893 h 2501067"/>
              <a:gd name="connsiteX4" fmla="*/ 2715209 w 5461906"/>
              <a:gd name="connsiteY4" fmla="*/ 998839 h 2501067"/>
              <a:gd name="connsiteX5" fmla="*/ 5197151 w 5461906"/>
              <a:gd name="connsiteY5" fmla="*/ 886871 h 2501067"/>
              <a:gd name="connsiteX6" fmla="*/ 5243805 w 5461906"/>
              <a:gd name="connsiteY6" fmla="*/ 877541 h 2501067"/>
              <a:gd name="connsiteX0" fmla="*/ 0 w 5461906"/>
              <a:gd name="connsiteY0" fmla="*/ 2473084 h 2473084"/>
              <a:gd name="connsiteX1" fmla="*/ 681134 w 5461906"/>
              <a:gd name="connsiteY1" fmla="*/ 472 h 2473084"/>
              <a:gd name="connsiteX2" fmla="*/ 1352939 w 5461906"/>
              <a:gd name="connsiteY2" fmla="*/ 1521362 h 2473084"/>
              <a:gd name="connsiteX3" fmla="*/ 1847461 w 5461906"/>
              <a:gd name="connsiteY3" fmla="*/ 1931910 h 2473084"/>
              <a:gd name="connsiteX4" fmla="*/ 2715209 w 5461906"/>
              <a:gd name="connsiteY4" fmla="*/ 970856 h 2473084"/>
              <a:gd name="connsiteX5" fmla="*/ 5197151 w 5461906"/>
              <a:gd name="connsiteY5" fmla="*/ 858888 h 2473084"/>
              <a:gd name="connsiteX6" fmla="*/ 5243805 w 5461906"/>
              <a:gd name="connsiteY6" fmla="*/ 849558 h 2473084"/>
              <a:gd name="connsiteX0" fmla="*/ 0 w 5461906"/>
              <a:gd name="connsiteY0" fmla="*/ 2473084 h 2473084"/>
              <a:gd name="connsiteX1" fmla="*/ 681134 w 5461906"/>
              <a:gd name="connsiteY1" fmla="*/ 472 h 2473084"/>
              <a:gd name="connsiteX2" fmla="*/ 1352939 w 5461906"/>
              <a:gd name="connsiteY2" fmla="*/ 1521362 h 2473084"/>
              <a:gd name="connsiteX3" fmla="*/ 1754155 w 5461906"/>
              <a:gd name="connsiteY3" fmla="*/ 1941240 h 2473084"/>
              <a:gd name="connsiteX4" fmla="*/ 2715209 w 5461906"/>
              <a:gd name="connsiteY4" fmla="*/ 970856 h 2473084"/>
              <a:gd name="connsiteX5" fmla="*/ 5197151 w 5461906"/>
              <a:gd name="connsiteY5" fmla="*/ 858888 h 2473084"/>
              <a:gd name="connsiteX6" fmla="*/ 5243805 w 5461906"/>
              <a:gd name="connsiteY6" fmla="*/ 849558 h 2473084"/>
              <a:gd name="connsiteX0" fmla="*/ 0 w 5461906"/>
              <a:gd name="connsiteY0" fmla="*/ 2475668 h 2475668"/>
              <a:gd name="connsiteX1" fmla="*/ 681134 w 5461906"/>
              <a:gd name="connsiteY1" fmla="*/ 3056 h 2475668"/>
              <a:gd name="connsiteX2" fmla="*/ 1754155 w 5461906"/>
              <a:gd name="connsiteY2" fmla="*/ 1943824 h 2475668"/>
              <a:gd name="connsiteX3" fmla="*/ 2715209 w 5461906"/>
              <a:gd name="connsiteY3" fmla="*/ 973440 h 2475668"/>
              <a:gd name="connsiteX4" fmla="*/ 5197151 w 5461906"/>
              <a:gd name="connsiteY4" fmla="*/ 861472 h 2475668"/>
              <a:gd name="connsiteX5" fmla="*/ 5243805 w 5461906"/>
              <a:gd name="connsiteY5" fmla="*/ 852142 h 2475668"/>
              <a:gd name="connsiteX0" fmla="*/ 0 w 5461906"/>
              <a:gd name="connsiteY0" fmla="*/ 2475318 h 2475318"/>
              <a:gd name="connsiteX1" fmla="*/ 681134 w 5461906"/>
              <a:gd name="connsiteY1" fmla="*/ 2706 h 2475318"/>
              <a:gd name="connsiteX2" fmla="*/ 1754155 w 5461906"/>
              <a:gd name="connsiteY2" fmla="*/ 1943474 h 2475318"/>
              <a:gd name="connsiteX3" fmla="*/ 2715209 w 5461906"/>
              <a:gd name="connsiteY3" fmla="*/ 973090 h 2475318"/>
              <a:gd name="connsiteX4" fmla="*/ 5197151 w 5461906"/>
              <a:gd name="connsiteY4" fmla="*/ 861122 h 2475318"/>
              <a:gd name="connsiteX5" fmla="*/ 5243805 w 5461906"/>
              <a:gd name="connsiteY5" fmla="*/ 851792 h 2475318"/>
              <a:gd name="connsiteX0" fmla="*/ 0 w 5461906"/>
              <a:gd name="connsiteY0" fmla="*/ 2475462 h 2475462"/>
              <a:gd name="connsiteX1" fmla="*/ 681134 w 5461906"/>
              <a:gd name="connsiteY1" fmla="*/ 2850 h 2475462"/>
              <a:gd name="connsiteX2" fmla="*/ 1754155 w 5461906"/>
              <a:gd name="connsiteY2" fmla="*/ 1943618 h 2475462"/>
              <a:gd name="connsiteX3" fmla="*/ 2715209 w 5461906"/>
              <a:gd name="connsiteY3" fmla="*/ 973234 h 2475462"/>
              <a:gd name="connsiteX4" fmla="*/ 5197151 w 5461906"/>
              <a:gd name="connsiteY4" fmla="*/ 861266 h 2475462"/>
              <a:gd name="connsiteX5" fmla="*/ 5243805 w 5461906"/>
              <a:gd name="connsiteY5" fmla="*/ 851936 h 2475462"/>
              <a:gd name="connsiteX0" fmla="*/ 0 w 5197151"/>
              <a:gd name="connsiteY0" fmla="*/ 2475462 h 2475462"/>
              <a:gd name="connsiteX1" fmla="*/ 681134 w 5197151"/>
              <a:gd name="connsiteY1" fmla="*/ 2850 h 2475462"/>
              <a:gd name="connsiteX2" fmla="*/ 1754155 w 5197151"/>
              <a:gd name="connsiteY2" fmla="*/ 1943618 h 2475462"/>
              <a:gd name="connsiteX3" fmla="*/ 2715209 w 5197151"/>
              <a:gd name="connsiteY3" fmla="*/ 973234 h 2475462"/>
              <a:gd name="connsiteX4" fmla="*/ 5197151 w 5197151"/>
              <a:gd name="connsiteY4" fmla="*/ 861266 h 2475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7151" h="2475462">
                <a:moveTo>
                  <a:pt x="0" y="2475462"/>
                </a:moveTo>
                <a:cubicBezTo>
                  <a:pt x="199830" y="1304470"/>
                  <a:pt x="388775" y="91491"/>
                  <a:pt x="681134" y="2850"/>
                </a:cubicBezTo>
                <a:cubicBezTo>
                  <a:pt x="973493" y="-85791"/>
                  <a:pt x="1265854" y="1921847"/>
                  <a:pt x="1754155" y="1943618"/>
                </a:cubicBezTo>
                <a:cubicBezTo>
                  <a:pt x="2242456" y="1965389"/>
                  <a:pt x="2141376" y="1153626"/>
                  <a:pt x="2715209" y="973234"/>
                </a:cubicBezTo>
                <a:cubicBezTo>
                  <a:pt x="3289042" y="792842"/>
                  <a:pt x="4775718" y="881482"/>
                  <a:pt x="5197151" y="861266"/>
                </a:cubicBezTo>
              </a:path>
            </a:pathLst>
          </a:custGeom>
          <a:noFill/>
          <a:ln w="38100">
            <a:solidFill>
              <a:srgbClr val="33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133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F2CB88-39B3-4F90-23B3-10734B8FB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ru-RU" sz="3200" dirty="0">
                <a:solidFill>
                  <a:srgbClr val="002237"/>
                </a:solidFill>
              </a:rPr>
              <a:t>Внедрения в регионах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E303E4-6DDF-497C-8B54-A04CF66B9289}"/>
              </a:ext>
            </a:extLst>
          </p:cNvPr>
          <p:cNvSpPr txBox="1"/>
          <p:nvPr/>
        </p:nvSpPr>
        <p:spPr>
          <a:xfrm>
            <a:off x="298580" y="1400414"/>
            <a:ext cx="915635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rgbClr val="33CCCC">
                    <a:alpha val="50000"/>
                  </a:srgbClr>
                </a:solidFill>
              </a:rPr>
              <a:t>01</a:t>
            </a:r>
          </a:p>
          <a:p>
            <a:endParaRPr lang="ru-RU" sz="4000" b="1" dirty="0">
              <a:solidFill>
                <a:srgbClr val="33CCCC">
                  <a:alpha val="50000"/>
                </a:srgbClr>
              </a:solidFill>
            </a:endParaRPr>
          </a:p>
          <a:p>
            <a:r>
              <a:rPr lang="ru-RU" sz="4000" b="1" dirty="0">
                <a:solidFill>
                  <a:srgbClr val="33CCCC">
                    <a:alpha val="50000"/>
                  </a:srgbClr>
                </a:solidFill>
              </a:rPr>
              <a:t>02</a:t>
            </a:r>
          </a:p>
          <a:p>
            <a:endParaRPr lang="ru-RU" sz="4000" b="1" dirty="0">
              <a:solidFill>
                <a:srgbClr val="33CCCC">
                  <a:alpha val="50000"/>
                </a:srgbClr>
              </a:solidFill>
            </a:endParaRPr>
          </a:p>
          <a:p>
            <a:r>
              <a:rPr lang="ru-RU" sz="4000" b="1" dirty="0">
                <a:solidFill>
                  <a:srgbClr val="33CCCC">
                    <a:alpha val="50000"/>
                  </a:srgbClr>
                </a:solidFill>
              </a:rPr>
              <a:t>03</a:t>
            </a:r>
          </a:p>
          <a:p>
            <a:endParaRPr lang="ru-RU" sz="4000" b="1" dirty="0">
              <a:solidFill>
                <a:srgbClr val="33CCCC">
                  <a:alpha val="50000"/>
                </a:srgbClr>
              </a:solidFill>
            </a:endParaRPr>
          </a:p>
          <a:p>
            <a:r>
              <a:rPr lang="ru-RU" sz="4000" b="1" dirty="0">
                <a:solidFill>
                  <a:srgbClr val="33CCCC">
                    <a:alpha val="50000"/>
                  </a:srgbClr>
                </a:solidFill>
              </a:rPr>
              <a:t>04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B72EADE-F192-44E2-AE47-6A9C8F7957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969" y="0"/>
            <a:ext cx="5860031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C9A7125-9D6D-E38C-7A20-793EFDFA5313}"/>
              </a:ext>
            </a:extLst>
          </p:cNvPr>
          <p:cNvSpPr txBox="1"/>
          <p:nvPr/>
        </p:nvSpPr>
        <p:spPr>
          <a:xfrm>
            <a:off x="1296984" y="1654414"/>
            <a:ext cx="828555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33CCCC"/>
              </a:buClr>
            </a:pPr>
            <a:r>
              <a:rPr lang="ru-RU" sz="2000" b="1" dirty="0">
                <a:solidFill>
                  <a:srgbClr val="002237"/>
                </a:solidFill>
                <a:effectLst/>
                <a:latin typeface="+mj-lt"/>
                <a:ea typeface="Calibri" panose="020F0502020204030204" pitchFamily="34" charset="0"/>
              </a:rPr>
              <a:t>Унификация</a:t>
            </a:r>
            <a:r>
              <a:rPr lang="ru-RU" sz="2000" dirty="0">
                <a:solidFill>
                  <a:srgbClr val="002237"/>
                </a:solidFill>
                <a:effectLst/>
                <a:latin typeface="+mj-lt"/>
                <a:ea typeface="Calibri" panose="020F0502020204030204" pitchFamily="34" charset="0"/>
              </a:rPr>
              <a:t> инфраструктуры</a:t>
            </a:r>
          </a:p>
          <a:p>
            <a:pPr>
              <a:buClr>
                <a:srgbClr val="33CCCC"/>
              </a:buClr>
            </a:pPr>
            <a:endParaRPr lang="ru-RU" sz="2000" dirty="0">
              <a:solidFill>
                <a:srgbClr val="002237"/>
              </a:solidFill>
              <a:latin typeface="+mj-lt"/>
              <a:ea typeface="Calibri" panose="020F0502020204030204" pitchFamily="34" charset="0"/>
            </a:endParaRPr>
          </a:p>
          <a:p>
            <a:pPr>
              <a:buClr>
                <a:srgbClr val="33CCCC"/>
              </a:buClr>
            </a:pPr>
            <a:endParaRPr lang="ru-RU" sz="2000" dirty="0">
              <a:solidFill>
                <a:srgbClr val="002237"/>
              </a:solidFill>
              <a:latin typeface="+mj-lt"/>
              <a:ea typeface="Calibri" panose="020F0502020204030204" pitchFamily="34" charset="0"/>
            </a:endParaRPr>
          </a:p>
          <a:p>
            <a:pPr>
              <a:buClr>
                <a:srgbClr val="33CCCC"/>
              </a:buClr>
            </a:pPr>
            <a:endParaRPr lang="ru-RU" sz="2000" dirty="0">
              <a:solidFill>
                <a:srgbClr val="002237"/>
              </a:solidFill>
              <a:latin typeface="+mj-lt"/>
              <a:ea typeface="Calibri" panose="020F0502020204030204" pitchFamily="34" charset="0"/>
            </a:endParaRPr>
          </a:p>
          <a:p>
            <a:pPr>
              <a:buClr>
                <a:srgbClr val="33CCCC"/>
              </a:buClr>
            </a:pPr>
            <a:r>
              <a:rPr lang="ru-RU" sz="2000" dirty="0">
                <a:solidFill>
                  <a:srgbClr val="002237"/>
                </a:solidFill>
                <a:latin typeface="+mj-lt"/>
                <a:ea typeface="Calibri" panose="020F0502020204030204" pitchFamily="34" charset="0"/>
              </a:rPr>
              <a:t>Разнообразие медицинских </a:t>
            </a:r>
            <a:r>
              <a:rPr lang="ru-RU" sz="2000" b="1" dirty="0">
                <a:solidFill>
                  <a:srgbClr val="002237"/>
                </a:solidFill>
                <a:latin typeface="+mj-lt"/>
                <a:ea typeface="Calibri" panose="020F0502020204030204" pitchFamily="34" charset="0"/>
              </a:rPr>
              <a:t>информационных систем</a:t>
            </a:r>
          </a:p>
          <a:p>
            <a:pPr>
              <a:buClr>
                <a:srgbClr val="33CCCC"/>
              </a:buClr>
            </a:pPr>
            <a:endParaRPr lang="ru-RU" sz="2000" dirty="0">
              <a:solidFill>
                <a:srgbClr val="002237"/>
              </a:solidFill>
              <a:latin typeface="+mj-lt"/>
              <a:ea typeface="Calibri" panose="020F0502020204030204" pitchFamily="34" charset="0"/>
            </a:endParaRPr>
          </a:p>
          <a:p>
            <a:pPr>
              <a:buClr>
                <a:srgbClr val="33CCCC"/>
              </a:buClr>
            </a:pPr>
            <a:endParaRPr lang="ru-RU" sz="2000" dirty="0">
              <a:solidFill>
                <a:srgbClr val="002237"/>
              </a:solidFill>
              <a:latin typeface="+mj-lt"/>
              <a:ea typeface="Calibri" panose="020F0502020204030204" pitchFamily="34" charset="0"/>
            </a:endParaRPr>
          </a:p>
          <a:p>
            <a:pPr>
              <a:buClr>
                <a:srgbClr val="33CCCC"/>
              </a:buClr>
            </a:pPr>
            <a:endParaRPr lang="ru-RU" sz="2000" dirty="0">
              <a:solidFill>
                <a:srgbClr val="002237"/>
              </a:solidFill>
              <a:latin typeface="+mj-lt"/>
              <a:ea typeface="Calibri" panose="020F0502020204030204" pitchFamily="34" charset="0"/>
            </a:endParaRPr>
          </a:p>
          <a:p>
            <a:pPr>
              <a:buClr>
                <a:srgbClr val="33CCCC"/>
              </a:buClr>
            </a:pPr>
            <a:r>
              <a:rPr lang="ru-RU" sz="2000" b="1" dirty="0">
                <a:solidFill>
                  <a:srgbClr val="002237"/>
                </a:solidFill>
                <a:effectLst/>
                <a:latin typeface="+mj-lt"/>
                <a:ea typeface="Calibri" panose="020F0502020204030204" pitchFamily="34" charset="0"/>
              </a:rPr>
              <a:t>Технологическое обеспечение </a:t>
            </a:r>
            <a:r>
              <a:rPr lang="ru-RU" sz="2000" dirty="0">
                <a:solidFill>
                  <a:srgbClr val="002237"/>
                </a:solidFill>
                <a:effectLst/>
                <a:latin typeface="+mj-lt"/>
                <a:ea typeface="Calibri" panose="020F0502020204030204" pitchFamily="34" charset="0"/>
              </a:rPr>
              <a:t>рабочих мест</a:t>
            </a:r>
          </a:p>
          <a:p>
            <a:pPr>
              <a:buClr>
                <a:srgbClr val="33CCCC"/>
              </a:buClr>
            </a:pPr>
            <a:endParaRPr lang="ru-RU" sz="2000" dirty="0">
              <a:solidFill>
                <a:srgbClr val="002237"/>
              </a:solidFill>
              <a:effectLst/>
              <a:latin typeface="+mj-lt"/>
              <a:ea typeface="Calibri" panose="020F0502020204030204" pitchFamily="34" charset="0"/>
            </a:endParaRPr>
          </a:p>
          <a:p>
            <a:pPr>
              <a:buClr>
                <a:srgbClr val="33CCCC"/>
              </a:buClr>
            </a:pPr>
            <a:endParaRPr lang="ru-RU" sz="2000" dirty="0">
              <a:solidFill>
                <a:srgbClr val="002237"/>
              </a:solidFill>
              <a:effectLst/>
              <a:latin typeface="+mj-lt"/>
              <a:ea typeface="Calibri" panose="020F0502020204030204" pitchFamily="34" charset="0"/>
            </a:endParaRPr>
          </a:p>
          <a:p>
            <a:pPr>
              <a:buClr>
                <a:srgbClr val="33CCCC"/>
              </a:buClr>
            </a:pPr>
            <a:endParaRPr lang="ru-RU" sz="2000" dirty="0">
              <a:solidFill>
                <a:srgbClr val="002237"/>
              </a:solidFill>
              <a:effectLst/>
              <a:latin typeface="+mj-lt"/>
              <a:ea typeface="Calibri" panose="020F0502020204030204" pitchFamily="34" charset="0"/>
            </a:endParaRPr>
          </a:p>
          <a:p>
            <a:pPr>
              <a:buClr>
                <a:srgbClr val="33CCCC"/>
              </a:buClr>
            </a:pPr>
            <a:r>
              <a:rPr lang="ru-RU" sz="2000" dirty="0">
                <a:solidFill>
                  <a:srgbClr val="002237"/>
                </a:solidFill>
                <a:latin typeface="+mj-lt"/>
                <a:ea typeface="Calibri" panose="020F0502020204030204" pitchFamily="34" charset="0"/>
              </a:rPr>
              <a:t>Тренд на </a:t>
            </a:r>
            <a:r>
              <a:rPr lang="ru-RU" sz="2000" b="1" dirty="0">
                <a:solidFill>
                  <a:srgbClr val="002237"/>
                </a:solidFill>
                <a:latin typeface="+mj-lt"/>
                <a:ea typeface="Calibri" panose="020F0502020204030204" pitchFamily="34" charset="0"/>
              </a:rPr>
              <a:t>ускоренное импортозамещение</a:t>
            </a:r>
            <a:endParaRPr lang="en-US" sz="2000" b="1" dirty="0">
              <a:solidFill>
                <a:srgbClr val="002237"/>
              </a:solidFill>
              <a:effectLst/>
              <a:latin typeface="+mj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1901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51184ADE-1E47-4E41-AF34-1EFB1A8E1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rgbClr val="002237"/>
                </a:solidFill>
              </a:rPr>
              <a:t>Спасибо за внимание!</a:t>
            </a:r>
          </a:p>
        </p:txBody>
      </p:sp>
      <p:sp>
        <p:nvSpPr>
          <p:cNvPr id="5" name="Полилиния 44">
            <a:extLst>
              <a:ext uri="{FF2B5EF4-FFF2-40B4-BE49-F238E27FC236}">
                <a16:creationId xmlns:a16="http://schemas.microsoft.com/office/drawing/2014/main" id="{9F589ED7-62B5-4057-A6EC-9C23549D55E7}"/>
              </a:ext>
            </a:extLst>
          </p:cNvPr>
          <p:cNvSpPr/>
          <p:nvPr/>
        </p:nvSpPr>
        <p:spPr>
          <a:xfrm>
            <a:off x="5712407" y="-9527"/>
            <a:ext cx="6479593" cy="6867527"/>
          </a:xfrm>
          <a:custGeom>
            <a:avLst/>
            <a:gdLst>
              <a:gd name="connsiteX0" fmla="*/ 2170630 w 4859695"/>
              <a:gd name="connsiteY0" fmla="*/ 0 h 5150645"/>
              <a:gd name="connsiteX1" fmla="*/ 4859695 w 4859695"/>
              <a:gd name="connsiteY1" fmla="*/ 0 h 5150645"/>
              <a:gd name="connsiteX2" fmla="*/ 4859695 w 4859695"/>
              <a:gd name="connsiteY2" fmla="*/ 5150645 h 5150645"/>
              <a:gd name="connsiteX3" fmla="*/ 0 w 4859695"/>
              <a:gd name="connsiteY3" fmla="*/ 5150645 h 5150645"/>
              <a:gd name="connsiteX4" fmla="*/ 2170630 w 4859695"/>
              <a:gd name="connsiteY4" fmla="*/ 0 h 5150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59695" h="5150645">
                <a:moveTo>
                  <a:pt x="2170630" y="0"/>
                </a:moveTo>
                <a:lnTo>
                  <a:pt x="4859695" y="0"/>
                </a:lnTo>
                <a:lnTo>
                  <a:pt x="4859695" y="5150645"/>
                </a:lnTo>
                <a:lnTo>
                  <a:pt x="0" y="5150645"/>
                </a:lnTo>
                <a:lnTo>
                  <a:pt x="217063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l="-728" t="1" b="-58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377"/>
            <a:endParaRPr lang="ru-RU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927A95D-BD18-4D76-9825-79C2DCE21848}"/>
              </a:ext>
            </a:extLst>
          </p:cNvPr>
          <p:cNvSpPr/>
          <p:nvPr/>
        </p:nvSpPr>
        <p:spPr>
          <a:xfrm>
            <a:off x="214604" y="4564492"/>
            <a:ext cx="42119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80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00223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Москва</a:t>
            </a:r>
          </a:p>
          <a:p>
            <a:pPr marL="0" marR="0" lvl="0" indent="0" algn="l" defTabSz="121880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223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109004, Земляной Вал, 59, стр. 2</a:t>
            </a:r>
          </a:p>
          <a:p>
            <a:pPr marL="0" marR="0" lvl="0" indent="0" algn="l" defTabSz="121880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223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+7 495 669 7440</a:t>
            </a:r>
          </a:p>
          <a:p>
            <a:pPr marL="0" marR="0" lvl="0" indent="0" algn="l" defTabSz="121880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223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stc-msk@speechpro.com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72D0F08-2851-47BF-A0C8-8C64029912A2}"/>
              </a:ext>
            </a:extLst>
          </p:cNvPr>
          <p:cNvSpPr/>
          <p:nvPr/>
        </p:nvSpPr>
        <p:spPr>
          <a:xfrm>
            <a:off x="214604" y="5694035"/>
            <a:ext cx="37001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8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00223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Санкт-Петербург</a:t>
            </a:r>
          </a:p>
          <a:p>
            <a:pPr marL="0" marR="0" lvl="0" indent="0" algn="l" defTabSz="12188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223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194044, Выборгская наб., 45, лит. Е</a:t>
            </a:r>
          </a:p>
          <a:p>
            <a:pPr marL="0" marR="0" lvl="0" indent="0" algn="l" defTabSz="12188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223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+7 812 325 8848</a:t>
            </a:r>
          </a:p>
          <a:p>
            <a:pPr marL="0" marR="0" lvl="0" indent="0" algn="l" defTabSz="12188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223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stc-spb@speechpro.com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2237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139412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266</Words>
  <PresentationFormat>Широкоэкранный</PresentationFormat>
  <Paragraphs>106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SB Sans Display</vt:lpstr>
      <vt:lpstr>SB Sans Display Semibold</vt:lpstr>
      <vt:lpstr>Verdana</vt:lpstr>
      <vt:lpstr>1_Тема Office</vt:lpstr>
      <vt:lpstr>3_Тема Office</vt:lpstr>
      <vt:lpstr>Практика внедрения голосового ввода  в медицинских учреждениях регионов </vt:lpstr>
      <vt:lpstr>Голосовой ввод в медицине</vt:lpstr>
      <vt:lpstr>Презентация PowerPoint</vt:lpstr>
      <vt:lpstr>Voice2Med – голосовое заполнение медицинской документации</vt:lpstr>
      <vt:lpstr>Цикл зрелости технологий</vt:lpstr>
      <vt:lpstr>Внедрения в регионах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2021-05-24T13:33:50Z</dcterms:created>
  <dcterms:modified xsi:type="dcterms:W3CDTF">2022-10-03T07:47:24Z</dcterms:modified>
</cp:coreProperties>
</file>