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3.xml.rels" ContentType="application/vnd.openxmlformats-package.relationships+xml"/>
  <Override PartName="/ppt/slides/_rels/slide8.xml.rels" ContentType="application/vnd.openxmlformats-package.relationships+xml"/>
  <Override PartName="/ppt/slides/_rels/slide1.xml.rels" ContentType="application/vnd.openxmlformats-package.relationships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5.xml" ContentType="application/vnd.openxmlformats-officedocument.presentationml.slide+xml"/>
  <Override PartName="/ppt/slides/slide13.xml" ContentType="application/vnd.openxmlformats-officedocument.presentationml.slide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_rels/slideLayout5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9.jpeg" ContentType="image/jpeg"/>
  <Override PartName="/ppt/media/image8.jpeg" ContentType="image/jpeg"/>
  <Override PartName="/ppt/media/image11.jpeg" ContentType="image/jpeg"/>
  <Override PartName="/ppt/media/image5.jpeg" ContentType="image/jpeg"/>
  <Override PartName="/ppt/media/image4.jpeg" ContentType="image/jpeg"/>
  <Override PartName="/ppt/media/image10.jpeg" ContentType="image/jpeg"/>
  <Override PartName="/ppt/media/image13.jpeg" ContentType="image/jpeg"/>
  <Override PartName="/ppt/media/image7.jpeg" ContentType="image/jpeg"/>
  <Override PartName="/ppt/media/image12.jpeg" ContentType="image/jpeg"/>
  <Override PartName="/ppt/media/image6.jpeg" ContentType="image/jpeg"/>
  <Override PartName="/ppt/media/image3.jpeg" ContentType="image/jpeg"/>
  <Override PartName="/ppt/media/image1.jpeg" ContentType="image/jpeg"/>
  <Override PartName="/ppt/media/image2.jpeg" ContentType="image/jpeg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4F4FB5E-AF8B-4B4B-B115-49AB0E40DDA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XO Orie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CBA37C7-242F-4B18-8E4A-C0F6F232DA1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7840842-C1FF-406E-B87B-628D8E3AF36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0F655DF-E2D1-4C72-A4E5-A05FDF72225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1490A6C-7CEC-45D3-A85F-009F09B151E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XO Orie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2EF1BEE-022F-4C67-95F8-D55DD385893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A0AB03F-2560-4136-B705-57A831F5587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5D5B1CB-8619-4B56-A021-D5DF85BACAA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8A20F9B-B2E7-4712-B544-326EC0C3CB0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1F517A6-CA69-41C0-A902-54DE01B45CD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94CFC52-F45E-4E10-83BF-00C3C884754D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B135CBE-9C86-416D-8FF4-0C3FBD8D315A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ru-RU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rgbClr val="8b8b8b"/>
                </a:solidFill>
                <a:latin typeface="Calibri"/>
              </a:rPr>
              <a:t>&lt;дата/время&gt;</a:t>
            </a:r>
            <a:endParaRPr b="0" lang="ru-RU" sz="1200" spc="-1" strike="noStrike">
              <a:latin typeface="Tinos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b="0" lang="ru-RU" sz="1400" spc="-1" strike="noStrike">
                <a:latin typeface="Tinos"/>
              </a:defRPr>
            </a:lvl1pPr>
          </a:lstStyle>
          <a:p>
            <a:pPr algn="ctr">
              <a:buNone/>
            </a:pPr>
            <a:r>
              <a:rPr b="0" lang="ru-RU" sz="1400" spc="-1" strike="noStrike">
                <a:latin typeface="Tinos"/>
              </a:rPr>
              <a:t>&lt;нижний колонтитул&gt;</a:t>
            </a:r>
            <a:endParaRPr b="0" lang="ru-RU" sz="1400" spc="-1" strike="noStrike">
              <a:latin typeface="Tinos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ru-RU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5B03E535-179A-4744-8E93-53BC34C60544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latin typeface="Tinos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Рисунок 1" descr="ЗАБОТА 2023-10-19 14-00 рабочая"/>
          <p:cNvPicPr/>
          <p:nvPr/>
        </p:nvPicPr>
        <p:blipFill>
          <a:blip r:embed="rId1"/>
          <a:stretch/>
        </p:blipFill>
        <p:spPr>
          <a:xfrm>
            <a:off x="0" y="1440"/>
            <a:ext cx="12191760" cy="6854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Рисунок 1" descr="ЗАБОТА 2023-10-19 14-00 рабочая2"/>
          <p:cNvPicPr/>
          <p:nvPr/>
        </p:nvPicPr>
        <p:blipFill>
          <a:blip r:embed="rId1"/>
          <a:stretch/>
        </p:blipFill>
        <p:spPr>
          <a:xfrm>
            <a:off x="0" y="1440"/>
            <a:ext cx="12191760" cy="6854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Рисунок 1" descr="ЗАБОТА 2023-10-19 14-00 рабочая3"/>
          <p:cNvPicPr/>
          <p:nvPr/>
        </p:nvPicPr>
        <p:blipFill>
          <a:blip r:embed="rId1"/>
          <a:stretch/>
        </p:blipFill>
        <p:spPr>
          <a:xfrm>
            <a:off x="0" y="1440"/>
            <a:ext cx="12191760" cy="6854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Рисунок 1" descr="ЗАБОТА 2023-10-19 14-00 рабочая4"/>
          <p:cNvPicPr/>
          <p:nvPr/>
        </p:nvPicPr>
        <p:blipFill>
          <a:blip r:embed="rId1"/>
          <a:stretch/>
        </p:blipFill>
        <p:spPr>
          <a:xfrm>
            <a:off x="0" y="1440"/>
            <a:ext cx="12191760" cy="6854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1" descr="ЗАБОТА 2023-10-19 14-00 рабочая5"/>
          <p:cNvPicPr/>
          <p:nvPr/>
        </p:nvPicPr>
        <p:blipFill>
          <a:blip r:embed="rId1"/>
          <a:stretch/>
        </p:blipFill>
        <p:spPr>
          <a:xfrm>
            <a:off x="0" y="1440"/>
            <a:ext cx="12191760" cy="6854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1" descr="ЗАБОТА 2023-10-19 14-00 рабочая6"/>
          <p:cNvPicPr/>
          <p:nvPr/>
        </p:nvPicPr>
        <p:blipFill>
          <a:blip r:embed="rId1"/>
          <a:stretch/>
        </p:blipFill>
        <p:spPr>
          <a:xfrm>
            <a:off x="0" y="1440"/>
            <a:ext cx="12191760" cy="6854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Рисунок 1" descr="ЗАБОТА 2023-10-19 14-00 рабочая7"/>
          <p:cNvPicPr/>
          <p:nvPr/>
        </p:nvPicPr>
        <p:blipFill>
          <a:blip r:embed="rId1"/>
          <a:stretch/>
        </p:blipFill>
        <p:spPr>
          <a:xfrm>
            <a:off x="0" y="1440"/>
            <a:ext cx="12191760" cy="6854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Рисунок 1" descr=""/>
          <p:cNvPicPr/>
          <p:nvPr/>
        </p:nvPicPr>
        <p:blipFill>
          <a:blip r:embed="rId1"/>
          <a:stretch/>
        </p:blipFill>
        <p:spPr>
          <a:xfrm>
            <a:off x="720" y="1440"/>
            <a:ext cx="12190320" cy="6854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Рисунок 1" descr="ЗАБОТА 2023-10-19 14-00 рабочая9"/>
          <p:cNvPicPr/>
          <p:nvPr/>
        </p:nvPicPr>
        <p:blipFill>
          <a:blip r:embed="rId1"/>
          <a:stretch/>
        </p:blipFill>
        <p:spPr>
          <a:xfrm>
            <a:off x="0" y="1440"/>
            <a:ext cx="12191760" cy="6854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Рисунок 1" descr="ЗАБОТА 2023-10-19 14-00 рабочая10"/>
          <p:cNvPicPr/>
          <p:nvPr/>
        </p:nvPicPr>
        <p:blipFill>
          <a:blip r:embed="rId1"/>
          <a:stretch/>
        </p:blipFill>
        <p:spPr>
          <a:xfrm>
            <a:off x="0" y="1440"/>
            <a:ext cx="12191760" cy="6854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Рисунок 1" descr="ЗАБОТА 2023-10-19 14-00 рабочая11"/>
          <p:cNvPicPr/>
          <p:nvPr/>
        </p:nvPicPr>
        <p:blipFill>
          <a:blip r:embed="rId1"/>
          <a:stretch/>
        </p:blipFill>
        <p:spPr>
          <a:xfrm>
            <a:off x="0" y="1440"/>
            <a:ext cx="12191760" cy="6854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Рисунок 1" descr="ЗАБОТА 2023-10-19 14-00 рабочая12"/>
          <p:cNvPicPr/>
          <p:nvPr/>
        </p:nvPicPr>
        <p:blipFill>
          <a:blip r:embed="rId1"/>
          <a:stretch/>
        </p:blipFill>
        <p:spPr>
          <a:xfrm>
            <a:off x="0" y="1440"/>
            <a:ext cx="12191760" cy="6854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Рисунок 1" descr="ЗАБОТА 2023-10-19 14-00 рабочая13"/>
          <p:cNvPicPr/>
          <p:nvPr/>
        </p:nvPicPr>
        <p:blipFill>
          <a:blip r:embed="rId1"/>
          <a:stretch/>
        </p:blipFill>
        <p:spPr>
          <a:xfrm>
            <a:off x="0" y="1440"/>
            <a:ext cx="12191760" cy="6854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2</TotalTime>
  <Application>Редактор_презентаций/2.2.0.0$Linux_X86_64 LibreOffice_project/4b957c311230c92895cc6602cdc574a9949ded0c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2023-10-19T11:06:14Z</dcterms:created>
  <dc:creator>Сигачев Дмитрий Геннадьевич</dc:creator>
  <dc:description/>
  <dc:language>ru-RU</dc:language>
  <cp:lastModifiedBy>Гостевой пользователь</cp:lastModifiedBy>
  <dcterms:modified xsi:type="dcterms:W3CDTF">2023-10-19T12:05:27Z</dcterms:modified>
  <cp:revision>3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Широкоэкранный</vt:lpwstr>
  </property>
  <property fmtid="{D5CDD505-2E9C-101B-9397-08002B2CF9AE}" pid="3" name="Slides">
    <vt:i4>13</vt:i4>
  </property>
</Properties>
</file>