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275" r:id="rId3"/>
    <p:sldId id="259" r:id="rId4"/>
    <p:sldId id="276" r:id="rId5"/>
    <p:sldId id="261" r:id="rId6"/>
    <p:sldId id="273" r:id="rId7"/>
    <p:sldId id="277" r:id="rId8"/>
    <p:sldId id="263" r:id="rId9"/>
    <p:sldId id="278" r:id="rId10"/>
    <p:sldId id="279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502D5-5F71-406D-9248-FF22171C7256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9CACC-92BD-49CF-95CD-A2049CB06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9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27D71-5248-44C3-A41B-496E041C8D29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61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61EB5-F74F-4FC0-8035-B5238C055C58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9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60BB-056F-4277-BE73-DD7FF072D462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0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1C72-C35B-4FC7-9736-EE65B740B5EA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152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0F6E-08B9-410B-8B8F-B356D03C42BD}" type="datetime1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57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20-8A9C-4944-8648-2F0A56C11CD0}" type="datetime1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4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C5C4-1766-4F16-A1E5-504E8966870B}" type="datetime1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236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47339-6096-49BF-97EE-14AE2A402815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416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AB7C-4562-4424-849C-B744BE7D0919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3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DA09-06E7-4DF9-A4AB-177EDFCBF329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48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0558-9DF6-4B72-826D-97E41186D9F1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21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27003-ECF2-4FA4-92F5-C627433B85A7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890A1-DE18-4BBC-B6D1-AC1581B4A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30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1</a:t>
            </a:fld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7715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1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0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93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3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95816" y="6338062"/>
            <a:ext cx="2743200" cy="365125"/>
          </a:xfrm>
        </p:spPr>
        <p:txBody>
          <a:bodyPr/>
          <a:lstStyle/>
          <a:p>
            <a:fld id="{183890A1-DE18-4BBC-B6D1-AC1581B4A6FC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34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2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71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62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90A1-DE18-4BBC-B6D1-AC1581B4A6F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57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5662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12</Words>
  <Application>Microsoft Office PowerPoint</Application>
  <PresentationFormat>Широкоэкранный</PresentationFormat>
  <Paragraphs>12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Воронина Ирина Анатольевна</cp:lastModifiedBy>
  <cp:revision>6</cp:revision>
  <dcterms:created xsi:type="dcterms:W3CDTF">2023-10-20T20:41:02Z</dcterms:created>
  <dcterms:modified xsi:type="dcterms:W3CDTF">2023-10-23T17:50:27Z</dcterms:modified>
</cp:coreProperties>
</file>